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7"/>
  </p:notesMasterIdLst>
  <p:sldIdLst>
    <p:sldId id="282" r:id="rId2"/>
    <p:sldId id="314" r:id="rId3"/>
    <p:sldId id="315" r:id="rId4"/>
    <p:sldId id="258" r:id="rId5"/>
    <p:sldId id="260" r:id="rId6"/>
    <p:sldId id="317" r:id="rId7"/>
    <p:sldId id="277" r:id="rId8"/>
    <p:sldId id="286" r:id="rId9"/>
    <p:sldId id="316" r:id="rId10"/>
    <p:sldId id="320" r:id="rId11"/>
    <p:sldId id="295" r:id="rId12"/>
    <p:sldId id="318" r:id="rId13"/>
    <p:sldId id="319" r:id="rId14"/>
    <p:sldId id="323" r:id="rId15"/>
    <p:sldId id="322" r:id="rId16"/>
    <p:sldId id="324" r:id="rId17"/>
    <p:sldId id="264" r:id="rId18"/>
    <p:sldId id="301" r:id="rId19"/>
    <p:sldId id="265" r:id="rId20"/>
    <p:sldId id="302" r:id="rId21"/>
    <p:sldId id="325" r:id="rId22"/>
    <p:sldId id="279" r:id="rId23"/>
    <p:sldId id="327" r:id="rId24"/>
    <p:sldId id="311" r:id="rId25"/>
    <p:sldId id="266" r:id="rId2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02" autoAdjust="0"/>
  </p:normalViewPr>
  <p:slideViewPr>
    <p:cSldViewPr>
      <p:cViewPr varScale="1">
        <p:scale>
          <a:sx n="53" d="100"/>
          <a:sy n="53" d="100"/>
        </p:scale>
        <p:origin x="-1056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D41D84-531C-4B62-93AC-5173C4929F9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CAA15BD-0119-4A1A-A886-A98E84C42AE2}">
      <dgm:prSet phldrT="[Text]" custT="1"/>
      <dgm:spPr/>
      <dgm:t>
        <a:bodyPr/>
        <a:lstStyle/>
        <a:p>
          <a:r>
            <a:rPr lang="en-US" sz="2000" dirty="0" smtClean="0"/>
            <a:t> Independent, non-governmental international organization</a:t>
          </a:r>
          <a:endParaRPr lang="de-DE" sz="2000" dirty="0"/>
        </a:p>
      </dgm:t>
    </dgm:pt>
    <dgm:pt modelId="{763D962F-7AB0-4485-910B-203F93B86FED}" type="parTrans" cxnId="{EA8F1FE2-77C3-434F-BFA2-D0DA3EC0660D}">
      <dgm:prSet/>
      <dgm:spPr/>
      <dgm:t>
        <a:bodyPr/>
        <a:lstStyle/>
        <a:p>
          <a:endParaRPr lang="de-DE"/>
        </a:p>
      </dgm:t>
    </dgm:pt>
    <dgm:pt modelId="{400E51A7-74CE-4DB1-8D2C-53EE9AB99E96}" type="sibTrans" cxnId="{EA8F1FE2-77C3-434F-BFA2-D0DA3EC0660D}">
      <dgm:prSet/>
      <dgm:spPr/>
      <dgm:t>
        <a:bodyPr/>
        <a:lstStyle/>
        <a:p>
          <a:endParaRPr lang="de-DE"/>
        </a:p>
      </dgm:t>
    </dgm:pt>
    <dgm:pt modelId="{9331F3F1-6F49-4192-91BA-7798E33C4062}">
      <dgm:prSet phldrT="[Text]" custT="1"/>
      <dgm:spPr/>
      <dgm:t>
        <a:bodyPr/>
        <a:lstStyle/>
        <a:p>
          <a:r>
            <a:rPr lang="en-US" sz="2000" noProof="0" dirty="0" smtClean="0"/>
            <a:t>Participation of industry, retail, science, consumers, agencies and government </a:t>
          </a:r>
          <a:endParaRPr lang="en-US" sz="2000" noProof="0" dirty="0"/>
        </a:p>
      </dgm:t>
    </dgm:pt>
    <dgm:pt modelId="{E4BD2087-A8CE-472E-B2A1-151FED2BF6CC}" type="parTrans" cxnId="{58CFBFCC-845F-4FF3-B302-FD5FB54F77EC}">
      <dgm:prSet/>
      <dgm:spPr/>
      <dgm:t>
        <a:bodyPr/>
        <a:lstStyle/>
        <a:p>
          <a:endParaRPr lang="de-DE"/>
        </a:p>
      </dgm:t>
    </dgm:pt>
    <dgm:pt modelId="{A3C80FCA-445D-4501-B471-63E2F894A6A8}" type="sibTrans" cxnId="{58CFBFCC-845F-4FF3-B302-FD5FB54F77EC}">
      <dgm:prSet/>
      <dgm:spPr/>
      <dgm:t>
        <a:bodyPr/>
        <a:lstStyle/>
        <a:p>
          <a:endParaRPr lang="de-DE"/>
        </a:p>
      </dgm:t>
    </dgm:pt>
    <dgm:pt modelId="{0EDADDE7-1919-4F7D-A123-09309E775001}">
      <dgm:prSet phldrT="[Text]" custT="1"/>
      <dgm:spPr/>
      <dgm:t>
        <a:bodyPr/>
        <a:lstStyle/>
        <a:p>
          <a:r>
            <a:rPr lang="en-US" sz="2000" noProof="0" dirty="0" smtClean="0"/>
            <a:t>Development of standards in fixed procedures striving for consensus</a:t>
          </a:r>
          <a:endParaRPr lang="en-US" sz="2000" noProof="0" dirty="0"/>
        </a:p>
      </dgm:t>
    </dgm:pt>
    <dgm:pt modelId="{95FFC5CB-13DD-433E-A0A6-DB1F0B5A8319}" type="parTrans" cxnId="{E5991D4A-1407-43DD-9A48-179FBECE331B}">
      <dgm:prSet/>
      <dgm:spPr/>
      <dgm:t>
        <a:bodyPr/>
        <a:lstStyle/>
        <a:p>
          <a:endParaRPr lang="de-DE"/>
        </a:p>
      </dgm:t>
    </dgm:pt>
    <dgm:pt modelId="{C5A987E3-F4AB-478C-8A54-C6302B45F464}" type="sibTrans" cxnId="{E5991D4A-1407-43DD-9A48-179FBECE331B}">
      <dgm:prSet/>
      <dgm:spPr/>
      <dgm:t>
        <a:bodyPr/>
        <a:lstStyle/>
        <a:p>
          <a:endParaRPr lang="de-DE"/>
        </a:p>
      </dgm:t>
    </dgm:pt>
    <dgm:pt modelId="{A1D4FD6B-62A7-44D4-B39D-2FA5F58C1B36}">
      <dgm:prSet phldrT="[Text]" custT="1"/>
      <dgm:spPr/>
      <dgm:t>
        <a:bodyPr/>
        <a:lstStyle/>
        <a:p>
          <a:r>
            <a:rPr lang="en-US" sz="2000" dirty="0" smtClean="0"/>
            <a:t>More than 20,000 standards (mechanical engineering, chemical technology, electronics …). </a:t>
          </a:r>
          <a:endParaRPr lang="de-DE" sz="2000" dirty="0"/>
        </a:p>
      </dgm:t>
    </dgm:pt>
    <dgm:pt modelId="{10926BDA-214E-4BF5-B6C2-2E6F08000B7A}" type="sibTrans" cxnId="{ED78E6D7-6DB3-498C-8804-F8205107E3AA}">
      <dgm:prSet/>
      <dgm:spPr/>
      <dgm:t>
        <a:bodyPr/>
        <a:lstStyle/>
        <a:p>
          <a:endParaRPr lang="de-DE"/>
        </a:p>
      </dgm:t>
    </dgm:pt>
    <dgm:pt modelId="{C357629A-63B3-470E-9338-639087A053DE}" type="parTrans" cxnId="{ED78E6D7-6DB3-498C-8804-F8205107E3AA}">
      <dgm:prSet/>
      <dgm:spPr/>
      <dgm:t>
        <a:bodyPr/>
        <a:lstStyle/>
        <a:p>
          <a:endParaRPr lang="de-DE"/>
        </a:p>
      </dgm:t>
    </dgm:pt>
    <dgm:pt modelId="{8FCB29CA-AA03-4194-A0D1-F72E7565F7EF}" type="pres">
      <dgm:prSet presAssocID="{F3D41D84-531C-4B62-93AC-5173C4929F95}" presName="compositeShape" presStyleCnt="0">
        <dgm:presLayoutVars>
          <dgm:chMax val="7"/>
          <dgm:dir/>
          <dgm:resizeHandles val="exact"/>
        </dgm:presLayoutVars>
      </dgm:prSet>
      <dgm:spPr/>
    </dgm:pt>
    <dgm:pt modelId="{0827029A-5F2C-4272-BB80-31E8C20E4EF3}" type="pres">
      <dgm:prSet presAssocID="{A1D4FD6B-62A7-44D4-B39D-2FA5F58C1B36}" presName="circ1" presStyleLbl="vennNode1" presStyleIdx="0" presStyleCnt="4" custScaleX="170889" custLinFactNeighborX="-1936" custLinFactNeighborY="-154"/>
      <dgm:spPr/>
      <dgm:t>
        <a:bodyPr/>
        <a:lstStyle/>
        <a:p>
          <a:endParaRPr lang="de-DE"/>
        </a:p>
      </dgm:t>
    </dgm:pt>
    <dgm:pt modelId="{58C88F84-60FE-4C8A-B474-BC45B9B21254}" type="pres">
      <dgm:prSet presAssocID="{A1D4FD6B-62A7-44D4-B39D-2FA5F58C1B3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139ACC5-AEE4-4AB8-825D-3B0559DA5CD5}" type="pres">
      <dgm:prSet presAssocID="{6CAA15BD-0119-4A1A-A886-A98E84C42AE2}" presName="circ2" presStyleLbl="vennNode1" presStyleIdx="1" presStyleCnt="4" custScaleX="152389" custScaleY="94890" custLinFactNeighborX="27158" custLinFactNeighborY="-2709"/>
      <dgm:spPr/>
      <dgm:t>
        <a:bodyPr/>
        <a:lstStyle/>
        <a:p>
          <a:endParaRPr lang="de-DE"/>
        </a:p>
      </dgm:t>
    </dgm:pt>
    <dgm:pt modelId="{6B07C22C-91AA-4206-85EC-1F0B50F2E15E}" type="pres">
      <dgm:prSet presAssocID="{6CAA15BD-0119-4A1A-A886-A98E84C42AE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847F4E7-3B43-40B7-B7D7-85C31AF4CA89}" type="pres">
      <dgm:prSet presAssocID="{9331F3F1-6F49-4192-91BA-7798E33C4062}" presName="circ3" presStyleLbl="vennNode1" presStyleIdx="2" presStyleCnt="4" custScaleX="170889" custLinFactNeighborX="-1936" custLinFactNeighborY="-154"/>
      <dgm:spPr/>
      <dgm:t>
        <a:bodyPr/>
        <a:lstStyle/>
        <a:p>
          <a:endParaRPr lang="de-DE"/>
        </a:p>
      </dgm:t>
    </dgm:pt>
    <dgm:pt modelId="{E5EE5DCA-E752-4400-A8E7-970F7A89E443}" type="pres">
      <dgm:prSet presAssocID="{9331F3F1-6F49-4192-91BA-7798E33C406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C22D9DE-BC58-40DF-921C-F10145B52E5D}" type="pres">
      <dgm:prSet presAssocID="{0EDADDE7-1919-4F7D-A123-09309E775001}" presName="circ4" presStyleLbl="vennNode1" presStyleIdx="3" presStyleCnt="4" custScaleX="147889" custScaleY="89111" custLinFactNeighborX="-17269" custLinFactNeighborY="-5265"/>
      <dgm:spPr/>
      <dgm:t>
        <a:bodyPr/>
        <a:lstStyle/>
        <a:p>
          <a:endParaRPr lang="de-DE"/>
        </a:p>
      </dgm:t>
    </dgm:pt>
    <dgm:pt modelId="{D8F20701-23F5-4940-A457-3EFC77DF8E67}" type="pres">
      <dgm:prSet presAssocID="{0EDADDE7-1919-4F7D-A123-09309E775001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31769936-25B6-43D4-AE37-A0289EF12E57}" type="presOf" srcId="{0EDADDE7-1919-4F7D-A123-09309E775001}" destId="{1C22D9DE-BC58-40DF-921C-F10145B52E5D}" srcOrd="0" destOrd="0" presId="urn:microsoft.com/office/officeart/2005/8/layout/venn1"/>
    <dgm:cxn modelId="{E5991D4A-1407-43DD-9A48-179FBECE331B}" srcId="{F3D41D84-531C-4B62-93AC-5173C4929F95}" destId="{0EDADDE7-1919-4F7D-A123-09309E775001}" srcOrd="3" destOrd="0" parTransId="{95FFC5CB-13DD-433E-A0A6-DB1F0B5A8319}" sibTransId="{C5A987E3-F4AB-478C-8A54-C6302B45F464}"/>
    <dgm:cxn modelId="{EA7C239D-37D2-44B0-B65F-D325412ED672}" type="presOf" srcId="{9331F3F1-6F49-4192-91BA-7798E33C4062}" destId="{E5EE5DCA-E752-4400-A8E7-970F7A89E443}" srcOrd="1" destOrd="0" presId="urn:microsoft.com/office/officeart/2005/8/layout/venn1"/>
    <dgm:cxn modelId="{ED78E6D7-6DB3-498C-8804-F8205107E3AA}" srcId="{F3D41D84-531C-4B62-93AC-5173C4929F95}" destId="{A1D4FD6B-62A7-44D4-B39D-2FA5F58C1B36}" srcOrd="0" destOrd="0" parTransId="{C357629A-63B3-470E-9338-639087A053DE}" sibTransId="{10926BDA-214E-4BF5-B6C2-2E6F08000B7A}"/>
    <dgm:cxn modelId="{EA8F1FE2-77C3-434F-BFA2-D0DA3EC0660D}" srcId="{F3D41D84-531C-4B62-93AC-5173C4929F95}" destId="{6CAA15BD-0119-4A1A-A886-A98E84C42AE2}" srcOrd="1" destOrd="0" parTransId="{763D962F-7AB0-4485-910B-203F93B86FED}" sibTransId="{400E51A7-74CE-4DB1-8D2C-53EE9AB99E96}"/>
    <dgm:cxn modelId="{6D537418-39B8-45A1-9FFC-04E16482FB36}" type="presOf" srcId="{A1D4FD6B-62A7-44D4-B39D-2FA5F58C1B36}" destId="{0827029A-5F2C-4272-BB80-31E8C20E4EF3}" srcOrd="0" destOrd="0" presId="urn:microsoft.com/office/officeart/2005/8/layout/venn1"/>
    <dgm:cxn modelId="{50FD5224-0F14-449C-802F-493EC689A408}" type="presOf" srcId="{F3D41D84-531C-4B62-93AC-5173C4929F95}" destId="{8FCB29CA-AA03-4194-A0D1-F72E7565F7EF}" srcOrd="0" destOrd="0" presId="urn:microsoft.com/office/officeart/2005/8/layout/venn1"/>
    <dgm:cxn modelId="{60B3CA63-B824-4735-AA86-B4B6301D44EB}" type="presOf" srcId="{9331F3F1-6F49-4192-91BA-7798E33C4062}" destId="{7847F4E7-3B43-40B7-B7D7-85C31AF4CA89}" srcOrd="0" destOrd="0" presId="urn:microsoft.com/office/officeart/2005/8/layout/venn1"/>
    <dgm:cxn modelId="{58CFBFCC-845F-4FF3-B302-FD5FB54F77EC}" srcId="{F3D41D84-531C-4B62-93AC-5173C4929F95}" destId="{9331F3F1-6F49-4192-91BA-7798E33C4062}" srcOrd="2" destOrd="0" parTransId="{E4BD2087-A8CE-472E-B2A1-151FED2BF6CC}" sibTransId="{A3C80FCA-445D-4501-B471-63E2F894A6A8}"/>
    <dgm:cxn modelId="{1DE0DC19-C534-4E23-9B15-D011098BC749}" type="presOf" srcId="{6CAA15BD-0119-4A1A-A886-A98E84C42AE2}" destId="{E139ACC5-AEE4-4AB8-825D-3B0559DA5CD5}" srcOrd="0" destOrd="0" presId="urn:microsoft.com/office/officeart/2005/8/layout/venn1"/>
    <dgm:cxn modelId="{77AEB868-0E62-4101-8AF8-45B263B3570D}" type="presOf" srcId="{0EDADDE7-1919-4F7D-A123-09309E775001}" destId="{D8F20701-23F5-4940-A457-3EFC77DF8E67}" srcOrd="1" destOrd="0" presId="urn:microsoft.com/office/officeart/2005/8/layout/venn1"/>
    <dgm:cxn modelId="{236BAE45-5E27-420B-9074-A61B1EC27A62}" type="presOf" srcId="{A1D4FD6B-62A7-44D4-B39D-2FA5F58C1B36}" destId="{58C88F84-60FE-4C8A-B474-BC45B9B21254}" srcOrd="1" destOrd="0" presId="urn:microsoft.com/office/officeart/2005/8/layout/venn1"/>
    <dgm:cxn modelId="{DAC1C5A1-2CF2-4A25-9BB5-6C6404E87D86}" type="presOf" srcId="{6CAA15BD-0119-4A1A-A886-A98E84C42AE2}" destId="{6B07C22C-91AA-4206-85EC-1F0B50F2E15E}" srcOrd="1" destOrd="0" presId="urn:microsoft.com/office/officeart/2005/8/layout/venn1"/>
    <dgm:cxn modelId="{BF32E22A-6B23-4A62-88E0-3D1BCC21315F}" type="presParOf" srcId="{8FCB29CA-AA03-4194-A0D1-F72E7565F7EF}" destId="{0827029A-5F2C-4272-BB80-31E8C20E4EF3}" srcOrd="0" destOrd="0" presId="urn:microsoft.com/office/officeart/2005/8/layout/venn1"/>
    <dgm:cxn modelId="{51F02A7A-98D4-47D6-9892-CCBBAC342A70}" type="presParOf" srcId="{8FCB29CA-AA03-4194-A0D1-F72E7565F7EF}" destId="{58C88F84-60FE-4C8A-B474-BC45B9B21254}" srcOrd="1" destOrd="0" presId="urn:microsoft.com/office/officeart/2005/8/layout/venn1"/>
    <dgm:cxn modelId="{DA209A0B-B783-4E23-80F7-23CE95787C1A}" type="presParOf" srcId="{8FCB29CA-AA03-4194-A0D1-F72E7565F7EF}" destId="{E139ACC5-AEE4-4AB8-825D-3B0559DA5CD5}" srcOrd="2" destOrd="0" presId="urn:microsoft.com/office/officeart/2005/8/layout/venn1"/>
    <dgm:cxn modelId="{CF992A52-B3E3-44B8-9299-5154BCFAC4C1}" type="presParOf" srcId="{8FCB29CA-AA03-4194-A0D1-F72E7565F7EF}" destId="{6B07C22C-91AA-4206-85EC-1F0B50F2E15E}" srcOrd="3" destOrd="0" presId="urn:microsoft.com/office/officeart/2005/8/layout/venn1"/>
    <dgm:cxn modelId="{15D89180-EEE9-40AD-943B-089EE0713638}" type="presParOf" srcId="{8FCB29CA-AA03-4194-A0D1-F72E7565F7EF}" destId="{7847F4E7-3B43-40B7-B7D7-85C31AF4CA89}" srcOrd="4" destOrd="0" presId="urn:microsoft.com/office/officeart/2005/8/layout/venn1"/>
    <dgm:cxn modelId="{1E9CF149-8ACE-4392-A3F6-B33498E0F0BC}" type="presParOf" srcId="{8FCB29CA-AA03-4194-A0D1-F72E7565F7EF}" destId="{E5EE5DCA-E752-4400-A8E7-970F7A89E443}" srcOrd="5" destOrd="0" presId="urn:microsoft.com/office/officeart/2005/8/layout/venn1"/>
    <dgm:cxn modelId="{1B0780B7-920E-4532-AD54-8C105F2BC607}" type="presParOf" srcId="{8FCB29CA-AA03-4194-A0D1-F72E7565F7EF}" destId="{1C22D9DE-BC58-40DF-921C-F10145B52E5D}" srcOrd="6" destOrd="0" presId="urn:microsoft.com/office/officeart/2005/8/layout/venn1"/>
    <dgm:cxn modelId="{CC829713-45FE-40F9-A38F-DC7C1C0E27A0}" type="presParOf" srcId="{8FCB29CA-AA03-4194-A0D1-F72E7565F7EF}" destId="{D8F20701-23F5-4940-A457-3EFC77DF8E67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40572A-AA74-4D97-AB32-121625E7F320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A72871F-49C9-4BA3-9BB5-B037DE2D08D7}">
      <dgm:prSet phldrT="[Text]" custT="1"/>
      <dgm:spPr/>
      <dgm:t>
        <a:bodyPr/>
        <a:lstStyle/>
        <a:p>
          <a:r>
            <a:rPr lang="en-US" sz="2400" noProof="0" dirty="0" smtClean="0"/>
            <a:t>CEN (</a:t>
          </a:r>
          <a:r>
            <a:rPr lang="en-US" sz="2400" noProof="0" dirty="0" err="1" smtClean="0"/>
            <a:t>Comité</a:t>
          </a:r>
          <a:r>
            <a:rPr lang="en-US" sz="2400" noProof="0" dirty="0" smtClean="0"/>
            <a:t> </a:t>
          </a:r>
          <a:r>
            <a:rPr lang="en-US" sz="2400" noProof="0" dirty="0" err="1" smtClean="0"/>
            <a:t>Européen</a:t>
          </a:r>
          <a:r>
            <a:rPr lang="en-US" sz="2400" noProof="0" dirty="0" smtClean="0"/>
            <a:t> de </a:t>
          </a:r>
          <a:r>
            <a:rPr lang="en-US" sz="2400" noProof="0" dirty="0" err="1" smtClean="0"/>
            <a:t>Normalisation</a:t>
          </a:r>
          <a:r>
            <a:rPr lang="en-US" sz="2400" noProof="0" dirty="0" smtClean="0"/>
            <a:t>); European Committee for Standardization) </a:t>
          </a:r>
          <a:endParaRPr lang="en-US" sz="2400" noProof="0" dirty="0"/>
        </a:p>
      </dgm:t>
    </dgm:pt>
    <dgm:pt modelId="{802BC3AB-1321-4044-84DF-20080A94C44E}" type="parTrans" cxnId="{8A65013D-3047-4A0C-BA77-24D51C1F8546}">
      <dgm:prSet/>
      <dgm:spPr/>
      <dgm:t>
        <a:bodyPr/>
        <a:lstStyle/>
        <a:p>
          <a:endParaRPr lang="de-DE"/>
        </a:p>
      </dgm:t>
    </dgm:pt>
    <dgm:pt modelId="{386E6AB3-82F8-4F5F-AFA2-DC5CD79AC6B4}" type="sibTrans" cxnId="{8A65013D-3047-4A0C-BA77-24D51C1F8546}">
      <dgm:prSet/>
      <dgm:spPr/>
      <dgm:t>
        <a:bodyPr/>
        <a:lstStyle/>
        <a:p>
          <a:endParaRPr lang="de-DE"/>
        </a:p>
      </dgm:t>
    </dgm:pt>
    <dgm:pt modelId="{B6BB1718-7589-4E51-925F-AFC18FF9FA3D}">
      <dgm:prSet phldrT="[Text]" custT="1"/>
      <dgm:spPr/>
      <dgm:t>
        <a:bodyPr/>
        <a:lstStyle/>
        <a:p>
          <a:r>
            <a:rPr lang="en-US" sz="2400" noProof="0" dirty="0" smtClean="0"/>
            <a:t>International Organization for Standardization (ISO)  </a:t>
          </a:r>
          <a:endParaRPr lang="en-US" sz="2400" noProof="0" dirty="0"/>
        </a:p>
      </dgm:t>
    </dgm:pt>
    <dgm:pt modelId="{2BBD182B-67F7-4695-9593-CD42EEFB12A2}" type="parTrans" cxnId="{CD7AF80F-82B6-46F7-A987-A8FA44D4331E}">
      <dgm:prSet/>
      <dgm:spPr/>
      <dgm:t>
        <a:bodyPr/>
        <a:lstStyle/>
        <a:p>
          <a:endParaRPr lang="de-DE"/>
        </a:p>
      </dgm:t>
    </dgm:pt>
    <dgm:pt modelId="{7D01E5DF-18CC-42FB-AD98-886B67132A88}" type="sibTrans" cxnId="{CD7AF80F-82B6-46F7-A987-A8FA44D4331E}">
      <dgm:prSet/>
      <dgm:spPr/>
      <dgm:t>
        <a:bodyPr/>
        <a:lstStyle/>
        <a:p>
          <a:endParaRPr lang="de-DE"/>
        </a:p>
      </dgm:t>
    </dgm:pt>
    <dgm:pt modelId="{2442FB4E-02DF-4D8C-93E1-B71DC0AC400D}">
      <dgm:prSet phldrT="[Text]"/>
      <dgm:spPr/>
      <dgm:t>
        <a:bodyPr/>
        <a:lstStyle/>
        <a:p>
          <a:endParaRPr lang="de-DE" dirty="0"/>
        </a:p>
      </dgm:t>
    </dgm:pt>
    <dgm:pt modelId="{AFBCCBB7-588C-4515-ACE9-832560C60A81}" type="sibTrans" cxnId="{63B57916-846F-4C3C-8EC8-EF1E78201D1A}">
      <dgm:prSet/>
      <dgm:spPr/>
      <dgm:t>
        <a:bodyPr/>
        <a:lstStyle/>
        <a:p>
          <a:endParaRPr lang="de-DE"/>
        </a:p>
      </dgm:t>
    </dgm:pt>
    <dgm:pt modelId="{ED566E56-4FB3-4BC3-9092-D4BEFFFB07FF}" type="parTrans" cxnId="{63B57916-846F-4C3C-8EC8-EF1E78201D1A}">
      <dgm:prSet/>
      <dgm:spPr/>
      <dgm:t>
        <a:bodyPr/>
        <a:lstStyle/>
        <a:p>
          <a:endParaRPr lang="de-DE"/>
        </a:p>
      </dgm:t>
    </dgm:pt>
    <dgm:pt modelId="{A6270197-FDB4-464B-A186-56A933068806}" type="pres">
      <dgm:prSet presAssocID="{3340572A-AA74-4D97-AB32-121625E7F32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de-DE"/>
        </a:p>
      </dgm:t>
    </dgm:pt>
    <dgm:pt modelId="{0DAB613D-7080-4195-8A8F-ED2C77222DA2}" type="pres">
      <dgm:prSet presAssocID="{2442FB4E-02DF-4D8C-93E1-B71DC0AC400D}" presName="composite" presStyleCnt="0"/>
      <dgm:spPr/>
    </dgm:pt>
    <dgm:pt modelId="{58FE27DD-D9FE-49E2-8325-F6D4CB5628F2}" type="pres">
      <dgm:prSet presAssocID="{2442FB4E-02DF-4D8C-93E1-B71DC0AC400D}" presName="LShape" presStyleLbl="alignNode1" presStyleIdx="0" presStyleCnt="5"/>
      <dgm:spPr/>
    </dgm:pt>
    <dgm:pt modelId="{A20A12F3-8C50-4F94-A44B-9EEF00CF2FFC}" type="pres">
      <dgm:prSet presAssocID="{2442FB4E-02DF-4D8C-93E1-B71DC0AC400D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67D0984-91FE-421E-81C9-67EDD3FF297D}" type="pres">
      <dgm:prSet presAssocID="{2442FB4E-02DF-4D8C-93E1-B71DC0AC400D}" presName="Triangle" presStyleLbl="alignNode1" presStyleIdx="1" presStyleCnt="5"/>
      <dgm:spPr/>
    </dgm:pt>
    <dgm:pt modelId="{645DCD01-3FE8-4B71-9FDF-0CA506BC8012}" type="pres">
      <dgm:prSet presAssocID="{AFBCCBB7-588C-4515-ACE9-832560C60A81}" presName="sibTrans" presStyleCnt="0"/>
      <dgm:spPr/>
    </dgm:pt>
    <dgm:pt modelId="{DC148D69-AC5D-4113-AB5A-E27ABB048EDA}" type="pres">
      <dgm:prSet presAssocID="{AFBCCBB7-588C-4515-ACE9-832560C60A81}" presName="space" presStyleCnt="0"/>
      <dgm:spPr/>
    </dgm:pt>
    <dgm:pt modelId="{648728A5-D4BE-4282-BC6C-CF5CAD29C401}" type="pres">
      <dgm:prSet presAssocID="{9A72871F-49C9-4BA3-9BB5-B037DE2D08D7}" presName="composite" presStyleCnt="0"/>
      <dgm:spPr/>
    </dgm:pt>
    <dgm:pt modelId="{48535E17-1BA6-479B-84C7-A125A6B05962}" type="pres">
      <dgm:prSet presAssocID="{9A72871F-49C9-4BA3-9BB5-B037DE2D08D7}" presName="LShape" presStyleLbl="alignNode1" presStyleIdx="2" presStyleCnt="5" custLinFactNeighborY="0"/>
      <dgm:spPr/>
    </dgm:pt>
    <dgm:pt modelId="{123AD8FE-FAF4-4BAA-AE37-E77277C75B9B}" type="pres">
      <dgm:prSet presAssocID="{9A72871F-49C9-4BA3-9BB5-B037DE2D08D7}" presName="ParentText" presStyleLbl="revTx" presStyleIdx="1" presStyleCnt="3" custScaleX="117901" custScaleY="53723" custLinFactNeighborX="10145" custLinFactNeighborY="-211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A5BE6A7-F67C-4FCB-883C-95D795692CEC}" type="pres">
      <dgm:prSet presAssocID="{9A72871F-49C9-4BA3-9BB5-B037DE2D08D7}" presName="Triangle" presStyleLbl="alignNode1" presStyleIdx="3" presStyleCnt="5"/>
      <dgm:spPr/>
    </dgm:pt>
    <dgm:pt modelId="{C82D202E-E895-45DD-AC45-208AB8B4CA59}" type="pres">
      <dgm:prSet presAssocID="{386E6AB3-82F8-4F5F-AFA2-DC5CD79AC6B4}" presName="sibTrans" presStyleCnt="0"/>
      <dgm:spPr/>
    </dgm:pt>
    <dgm:pt modelId="{BBBADD88-5635-41DA-A9BC-15D23903D978}" type="pres">
      <dgm:prSet presAssocID="{386E6AB3-82F8-4F5F-AFA2-DC5CD79AC6B4}" presName="space" presStyleCnt="0"/>
      <dgm:spPr/>
    </dgm:pt>
    <dgm:pt modelId="{E138E2CD-4893-48B8-BDA1-B17CCFF1E9BA}" type="pres">
      <dgm:prSet presAssocID="{B6BB1718-7589-4E51-925F-AFC18FF9FA3D}" presName="composite" presStyleCnt="0"/>
      <dgm:spPr/>
    </dgm:pt>
    <dgm:pt modelId="{BD8E4708-5260-45DA-9102-7167BCD0435C}" type="pres">
      <dgm:prSet presAssocID="{B6BB1718-7589-4E51-925F-AFC18FF9FA3D}" presName="LShape" presStyleLbl="alignNode1" presStyleIdx="4" presStyleCnt="5"/>
      <dgm:spPr/>
    </dgm:pt>
    <dgm:pt modelId="{D82A832B-6F94-4BD9-A82C-019CAE60330B}" type="pres">
      <dgm:prSet presAssocID="{B6BB1718-7589-4E51-925F-AFC18FF9FA3D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D7AF80F-82B6-46F7-A987-A8FA44D4331E}" srcId="{3340572A-AA74-4D97-AB32-121625E7F320}" destId="{B6BB1718-7589-4E51-925F-AFC18FF9FA3D}" srcOrd="2" destOrd="0" parTransId="{2BBD182B-67F7-4695-9593-CD42EEFB12A2}" sibTransId="{7D01E5DF-18CC-42FB-AD98-886B67132A88}"/>
    <dgm:cxn modelId="{8A65013D-3047-4A0C-BA77-24D51C1F8546}" srcId="{3340572A-AA74-4D97-AB32-121625E7F320}" destId="{9A72871F-49C9-4BA3-9BB5-B037DE2D08D7}" srcOrd="1" destOrd="0" parTransId="{802BC3AB-1321-4044-84DF-20080A94C44E}" sibTransId="{386E6AB3-82F8-4F5F-AFA2-DC5CD79AC6B4}"/>
    <dgm:cxn modelId="{7593A62E-3BA7-4AFB-9369-EE4493EF132C}" type="presOf" srcId="{3340572A-AA74-4D97-AB32-121625E7F320}" destId="{A6270197-FDB4-464B-A186-56A933068806}" srcOrd="0" destOrd="0" presId="urn:microsoft.com/office/officeart/2009/3/layout/StepUpProcess"/>
    <dgm:cxn modelId="{63B57916-846F-4C3C-8EC8-EF1E78201D1A}" srcId="{3340572A-AA74-4D97-AB32-121625E7F320}" destId="{2442FB4E-02DF-4D8C-93E1-B71DC0AC400D}" srcOrd="0" destOrd="0" parTransId="{ED566E56-4FB3-4BC3-9092-D4BEFFFB07FF}" sibTransId="{AFBCCBB7-588C-4515-ACE9-832560C60A81}"/>
    <dgm:cxn modelId="{7536AEE6-0B38-4487-9334-5840D9443856}" type="presOf" srcId="{B6BB1718-7589-4E51-925F-AFC18FF9FA3D}" destId="{D82A832B-6F94-4BD9-A82C-019CAE60330B}" srcOrd="0" destOrd="0" presId="urn:microsoft.com/office/officeart/2009/3/layout/StepUpProcess"/>
    <dgm:cxn modelId="{787ABC0C-F633-4FED-A092-B8F637D9DD64}" type="presOf" srcId="{2442FB4E-02DF-4D8C-93E1-B71DC0AC400D}" destId="{A20A12F3-8C50-4F94-A44B-9EEF00CF2FFC}" srcOrd="0" destOrd="0" presId="urn:microsoft.com/office/officeart/2009/3/layout/StepUpProcess"/>
    <dgm:cxn modelId="{BF6E6977-382A-46C2-9855-B20A29F53704}" type="presOf" srcId="{9A72871F-49C9-4BA3-9BB5-B037DE2D08D7}" destId="{123AD8FE-FAF4-4BAA-AE37-E77277C75B9B}" srcOrd="0" destOrd="0" presId="urn:microsoft.com/office/officeart/2009/3/layout/StepUpProcess"/>
    <dgm:cxn modelId="{C69B97B6-5CED-4EA4-A03F-E899F63AE9AD}" type="presParOf" srcId="{A6270197-FDB4-464B-A186-56A933068806}" destId="{0DAB613D-7080-4195-8A8F-ED2C77222DA2}" srcOrd="0" destOrd="0" presId="urn:microsoft.com/office/officeart/2009/3/layout/StepUpProcess"/>
    <dgm:cxn modelId="{C9CDC4F9-F4C9-4C4F-97B6-9732AAD9744E}" type="presParOf" srcId="{0DAB613D-7080-4195-8A8F-ED2C77222DA2}" destId="{58FE27DD-D9FE-49E2-8325-F6D4CB5628F2}" srcOrd="0" destOrd="0" presId="urn:microsoft.com/office/officeart/2009/3/layout/StepUpProcess"/>
    <dgm:cxn modelId="{AC89C49E-A83B-4081-8240-B7731F4F7E95}" type="presParOf" srcId="{0DAB613D-7080-4195-8A8F-ED2C77222DA2}" destId="{A20A12F3-8C50-4F94-A44B-9EEF00CF2FFC}" srcOrd="1" destOrd="0" presId="urn:microsoft.com/office/officeart/2009/3/layout/StepUpProcess"/>
    <dgm:cxn modelId="{9A5F4241-B871-474A-9A1C-6F4E1FA89637}" type="presParOf" srcId="{0DAB613D-7080-4195-8A8F-ED2C77222DA2}" destId="{667D0984-91FE-421E-81C9-67EDD3FF297D}" srcOrd="2" destOrd="0" presId="urn:microsoft.com/office/officeart/2009/3/layout/StepUpProcess"/>
    <dgm:cxn modelId="{452AE8A7-48B6-4B2D-A57E-3D1AABE6C00B}" type="presParOf" srcId="{A6270197-FDB4-464B-A186-56A933068806}" destId="{645DCD01-3FE8-4B71-9FDF-0CA506BC8012}" srcOrd="1" destOrd="0" presId="urn:microsoft.com/office/officeart/2009/3/layout/StepUpProcess"/>
    <dgm:cxn modelId="{2CE2D361-D454-4D37-8639-0845FBE75365}" type="presParOf" srcId="{645DCD01-3FE8-4B71-9FDF-0CA506BC8012}" destId="{DC148D69-AC5D-4113-AB5A-E27ABB048EDA}" srcOrd="0" destOrd="0" presId="urn:microsoft.com/office/officeart/2009/3/layout/StepUpProcess"/>
    <dgm:cxn modelId="{2D3AFD09-EBA0-439E-B246-56A35E1672C7}" type="presParOf" srcId="{A6270197-FDB4-464B-A186-56A933068806}" destId="{648728A5-D4BE-4282-BC6C-CF5CAD29C401}" srcOrd="2" destOrd="0" presId="urn:microsoft.com/office/officeart/2009/3/layout/StepUpProcess"/>
    <dgm:cxn modelId="{301C5ADB-BB02-48F1-9071-EEE7AA3EA1E6}" type="presParOf" srcId="{648728A5-D4BE-4282-BC6C-CF5CAD29C401}" destId="{48535E17-1BA6-479B-84C7-A125A6B05962}" srcOrd="0" destOrd="0" presId="urn:microsoft.com/office/officeart/2009/3/layout/StepUpProcess"/>
    <dgm:cxn modelId="{3B7C7B8B-9A41-4B10-8B9D-7D442AD7A3B6}" type="presParOf" srcId="{648728A5-D4BE-4282-BC6C-CF5CAD29C401}" destId="{123AD8FE-FAF4-4BAA-AE37-E77277C75B9B}" srcOrd="1" destOrd="0" presId="urn:microsoft.com/office/officeart/2009/3/layout/StepUpProcess"/>
    <dgm:cxn modelId="{100E206B-8581-434E-BD1A-3DBE4FE3B679}" type="presParOf" srcId="{648728A5-D4BE-4282-BC6C-CF5CAD29C401}" destId="{EA5BE6A7-F67C-4FCB-883C-95D795692CEC}" srcOrd="2" destOrd="0" presId="urn:microsoft.com/office/officeart/2009/3/layout/StepUpProcess"/>
    <dgm:cxn modelId="{4AA32134-C28D-49EF-A7D1-7CB00F4EB93C}" type="presParOf" srcId="{A6270197-FDB4-464B-A186-56A933068806}" destId="{C82D202E-E895-45DD-AC45-208AB8B4CA59}" srcOrd="3" destOrd="0" presId="urn:microsoft.com/office/officeart/2009/3/layout/StepUpProcess"/>
    <dgm:cxn modelId="{9AA28685-B7FC-4DBC-B82D-13B409FC9901}" type="presParOf" srcId="{C82D202E-E895-45DD-AC45-208AB8B4CA59}" destId="{BBBADD88-5635-41DA-A9BC-15D23903D978}" srcOrd="0" destOrd="0" presId="urn:microsoft.com/office/officeart/2009/3/layout/StepUpProcess"/>
    <dgm:cxn modelId="{BEA45059-6DF0-4A89-B148-5EFE9000BB1B}" type="presParOf" srcId="{A6270197-FDB4-464B-A186-56A933068806}" destId="{E138E2CD-4893-48B8-BDA1-B17CCFF1E9BA}" srcOrd="4" destOrd="0" presId="urn:microsoft.com/office/officeart/2009/3/layout/StepUpProcess"/>
    <dgm:cxn modelId="{F5118C73-91A0-4832-8922-4827AF773640}" type="presParOf" srcId="{E138E2CD-4893-48B8-BDA1-B17CCFF1E9BA}" destId="{BD8E4708-5260-45DA-9102-7167BCD0435C}" srcOrd="0" destOrd="0" presId="urn:microsoft.com/office/officeart/2009/3/layout/StepUpProcess"/>
    <dgm:cxn modelId="{230DD39A-A568-4942-9AB9-F0C7E6FE2188}" type="presParOf" srcId="{E138E2CD-4893-48B8-BDA1-B17CCFF1E9BA}" destId="{D82A832B-6F94-4BD9-A82C-019CAE60330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B86738-0656-4E4B-8C24-08A75763D392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C94EE48-ACB9-4939-99FD-3901E6661A44}">
      <dgm:prSet phldrT="[Text]"/>
      <dgm:spPr/>
      <dgm:t>
        <a:bodyPr/>
        <a:lstStyle/>
        <a:p>
          <a:r>
            <a:rPr lang="de-DE"/>
            <a:t>Environmental Management (first issued 1996, ISO 14000 series)</a:t>
          </a:r>
        </a:p>
      </dgm:t>
    </dgm:pt>
    <dgm:pt modelId="{DB6DE0EF-69C1-4688-9199-635055DFCA5D}" type="parTrans" cxnId="{6A6090AE-DDCE-4074-8A40-ABAE8394EF5D}">
      <dgm:prSet/>
      <dgm:spPr/>
      <dgm:t>
        <a:bodyPr/>
        <a:lstStyle/>
        <a:p>
          <a:endParaRPr lang="de-DE"/>
        </a:p>
      </dgm:t>
    </dgm:pt>
    <dgm:pt modelId="{C371B914-DD53-4AFD-853C-4544355E2EC7}" type="sibTrans" cxnId="{6A6090AE-DDCE-4074-8A40-ABAE8394EF5D}">
      <dgm:prSet/>
      <dgm:spPr/>
      <dgm:t>
        <a:bodyPr/>
        <a:lstStyle/>
        <a:p>
          <a:endParaRPr lang="de-DE"/>
        </a:p>
      </dgm:t>
    </dgm:pt>
    <dgm:pt modelId="{A2300619-658E-4249-AD0E-BE33BD3B9642}">
      <dgm:prSet phldrT="[Text]"/>
      <dgm:spPr/>
      <dgm:t>
        <a:bodyPr/>
        <a:lstStyle/>
        <a:p>
          <a:r>
            <a:rPr lang="de-DE"/>
            <a:t>Energy Management Systems (EnMS, 2011, 50000 series)</a:t>
          </a:r>
        </a:p>
      </dgm:t>
    </dgm:pt>
    <dgm:pt modelId="{D139D573-5B8B-4E95-B838-A356AF88FFF6}" type="parTrans" cxnId="{4412C5AF-C04C-4A58-938A-7314C3638608}">
      <dgm:prSet/>
      <dgm:spPr/>
      <dgm:t>
        <a:bodyPr/>
        <a:lstStyle/>
        <a:p>
          <a:endParaRPr lang="de-DE"/>
        </a:p>
      </dgm:t>
    </dgm:pt>
    <dgm:pt modelId="{A32BD513-1085-4763-B6AA-43C276CF1B54}" type="sibTrans" cxnId="{4412C5AF-C04C-4A58-938A-7314C3638608}">
      <dgm:prSet/>
      <dgm:spPr/>
      <dgm:t>
        <a:bodyPr/>
        <a:lstStyle/>
        <a:p>
          <a:endParaRPr lang="de-DE"/>
        </a:p>
      </dgm:t>
    </dgm:pt>
    <dgm:pt modelId="{77357644-1FD2-4A19-AB84-488FDBA87B7C}">
      <dgm:prSet phldrT="[Text]"/>
      <dgm:spPr/>
      <dgm:t>
        <a:bodyPr/>
        <a:lstStyle/>
        <a:p>
          <a:r>
            <a:rPr lang="de-DE"/>
            <a:t>Greenhouse Gases including Carbon Dioxide (in process, 14060 series)</a:t>
          </a:r>
        </a:p>
      </dgm:t>
    </dgm:pt>
    <dgm:pt modelId="{1FF2E579-6A87-42F0-B24A-28A866C8F493}" type="parTrans" cxnId="{6D340DDB-4BA3-471F-BE06-DF1EDACAA9BD}">
      <dgm:prSet/>
      <dgm:spPr/>
      <dgm:t>
        <a:bodyPr/>
        <a:lstStyle/>
        <a:p>
          <a:endParaRPr lang="de-DE"/>
        </a:p>
      </dgm:t>
    </dgm:pt>
    <dgm:pt modelId="{3DA926D4-ED8E-4BC5-9130-025D3717D8F7}" type="sibTrans" cxnId="{6D340DDB-4BA3-471F-BE06-DF1EDACAA9BD}">
      <dgm:prSet/>
      <dgm:spPr/>
      <dgm:t>
        <a:bodyPr/>
        <a:lstStyle/>
        <a:p>
          <a:endParaRPr lang="de-DE"/>
        </a:p>
      </dgm:t>
    </dgm:pt>
    <dgm:pt modelId="{625771D7-832A-443C-B6A6-BC58834B43A6}">
      <dgm:prSet phldrT="[Text]"/>
      <dgm:spPr/>
      <dgm:t>
        <a:bodyPr/>
        <a:lstStyle/>
        <a:p>
          <a:r>
            <a:rPr lang="de-DE"/>
            <a:t>Quality Management (QM, </a:t>
          </a:r>
          <a:r>
            <a:rPr lang="de-DE">
              <a:solidFill>
                <a:sysClr val="windowText" lastClr="000000"/>
              </a:solidFill>
            </a:rPr>
            <a:t>first issued </a:t>
          </a:r>
          <a:r>
            <a:rPr lang="de-DE"/>
            <a:t>1987, ISO 9000 series)</a:t>
          </a:r>
        </a:p>
      </dgm:t>
    </dgm:pt>
    <dgm:pt modelId="{61F21496-2219-4423-99E3-A4018A9A2A03}" type="parTrans" cxnId="{9D88A3A6-041E-41DD-A290-7D9D6A4300F2}">
      <dgm:prSet/>
      <dgm:spPr/>
      <dgm:t>
        <a:bodyPr/>
        <a:lstStyle/>
        <a:p>
          <a:endParaRPr lang="de-DE"/>
        </a:p>
      </dgm:t>
    </dgm:pt>
    <dgm:pt modelId="{817ED17B-E5BE-4101-8F50-C18ED49CA377}" type="sibTrans" cxnId="{9D88A3A6-041E-41DD-A290-7D9D6A4300F2}">
      <dgm:prSet/>
      <dgm:spPr/>
      <dgm:t>
        <a:bodyPr/>
        <a:lstStyle/>
        <a:p>
          <a:endParaRPr lang="de-DE"/>
        </a:p>
      </dgm:t>
    </dgm:pt>
    <dgm:pt modelId="{9CF63E10-7A8D-4710-A434-160B446C5AA3}" type="pres">
      <dgm:prSet presAssocID="{FCB86738-0656-4E4B-8C24-08A75763D39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465C74B-8C80-49A2-9BA7-8095153AD6A6}" type="pres">
      <dgm:prSet presAssocID="{625771D7-832A-443C-B6A6-BC58834B43A6}" presName="circle1" presStyleLbl="node1" presStyleIdx="0" presStyleCnt="4"/>
      <dgm:spPr/>
    </dgm:pt>
    <dgm:pt modelId="{123AC721-F772-4EF3-BA51-6BE60361ABC0}" type="pres">
      <dgm:prSet presAssocID="{625771D7-832A-443C-B6A6-BC58834B43A6}" presName="space" presStyleCnt="0"/>
      <dgm:spPr/>
    </dgm:pt>
    <dgm:pt modelId="{C7296896-1EC4-4812-BE09-BE7D6DDD34A1}" type="pres">
      <dgm:prSet presAssocID="{625771D7-832A-443C-B6A6-BC58834B43A6}" presName="rect1" presStyleLbl="alignAcc1" presStyleIdx="0" presStyleCnt="4"/>
      <dgm:spPr/>
      <dgm:t>
        <a:bodyPr/>
        <a:lstStyle/>
        <a:p>
          <a:endParaRPr lang="de-DE"/>
        </a:p>
      </dgm:t>
    </dgm:pt>
    <dgm:pt modelId="{BD98894A-585B-4580-8F05-C7F1279A104A}" type="pres">
      <dgm:prSet presAssocID="{9C94EE48-ACB9-4939-99FD-3901E6661A44}" presName="vertSpace2" presStyleLbl="node1" presStyleIdx="0" presStyleCnt="4"/>
      <dgm:spPr/>
    </dgm:pt>
    <dgm:pt modelId="{0A7C6D54-37BA-4C10-8760-68DE46E6EC71}" type="pres">
      <dgm:prSet presAssocID="{9C94EE48-ACB9-4939-99FD-3901E6661A44}" presName="circle2" presStyleLbl="node1" presStyleIdx="1" presStyleCnt="4"/>
      <dgm:spPr/>
    </dgm:pt>
    <dgm:pt modelId="{02B6B089-C0AB-4669-BAE6-336400AEE223}" type="pres">
      <dgm:prSet presAssocID="{9C94EE48-ACB9-4939-99FD-3901E6661A44}" presName="rect2" presStyleLbl="alignAcc1" presStyleIdx="1" presStyleCnt="4"/>
      <dgm:spPr/>
      <dgm:t>
        <a:bodyPr/>
        <a:lstStyle/>
        <a:p>
          <a:endParaRPr lang="de-DE"/>
        </a:p>
      </dgm:t>
    </dgm:pt>
    <dgm:pt modelId="{6A7E8FD7-3C26-439F-BF74-7DBD68131130}" type="pres">
      <dgm:prSet presAssocID="{A2300619-658E-4249-AD0E-BE33BD3B9642}" presName="vertSpace3" presStyleLbl="node1" presStyleIdx="1" presStyleCnt="4"/>
      <dgm:spPr/>
    </dgm:pt>
    <dgm:pt modelId="{A4F6D94C-7F54-4CDE-91E0-06A6BEBB1DD9}" type="pres">
      <dgm:prSet presAssocID="{A2300619-658E-4249-AD0E-BE33BD3B9642}" presName="circle3" presStyleLbl="node1" presStyleIdx="2" presStyleCnt="4"/>
      <dgm:spPr/>
    </dgm:pt>
    <dgm:pt modelId="{121631BB-3AA3-4BC6-B774-299407D20822}" type="pres">
      <dgm:prSet presAssocID="{A2300619-658E-4249-AD0E-BE33BD3B9642}" presName="rect3" presStyleLbl="alignAcc1" presStyleIdx="2" presStyleCnt="4"/>
      <dgm:spPr/>
      <dgm:t>
        <a:bodyPr/>
        <a:lstStyle/>
        <a:p>
          <a:endParaRPr lang="de-DE"/>
        </a:p>
      </dgm:t>
    </dgm:pt>
    <dgm:pt modelId="{F459082B-D11E-42B9-8583-91611CFE4C60}" type="pres">
      <dgm:prSet presAssocID="{77357644-1FD2-4A19-AB84-488FDBA87B7C}" presName="vertSpace4" presStyleLbl="node1" presStyleIdx="2" presStyleCnt="4"/>
      <dgm:spPr/>
    </dgm:pt>
    <dgm:pt modelId="{B3F3E106-ACB2-4376-B227-06A2D16C327E}" type="pres">
      <dgm:prSet presAssocID="{77357644-1FD2-4A19-AB84-488FDBA87B7C}" presName="circle4" presStyleLbl="node1" presStyleIdx="3" presStyleCnt="4"/>
      <dgm:spPr/>
    </dgm:pt>
    <dgm:pt modelId="{58C4E5B7-BEB8-48E2-9E27-A955FA860ED0}" type="pres">
      <dgm:prSet presAssocID="{77357644-1FD2-4A19-AB84-488FDBA87B7C}" presName="rect4" presStyleLbl="alignAcc1" presStyleIdx="3" presStyleCnt="4"/>
      <dgm:spPr/>
      <dgm:t>
        <a:bodyPr/>
        <a:lstStyle/>
        <a:p>
          <a:endParaRPr lang="de-DE"/>
        </a:p>
      </dgm:t>
    </dgm:pt>
    <dgm:pt modelId="{E18B0357-1F74-4307-BE58-39F21F26D26C}" type="pres">
      <dgm:prSet presAssocID="{625771D7-832A-443C-B6A6-BC58834B43A6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7714AF2-C77C-48BE-93C7-6AF7D1ADC935}" type="pres">
      <dgm:prSet presAssocID="{9C94EE48-ACB9-4939-99FD-3901E6661A44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E334672-A94D-4611-8331-0EE63F16D926}" type="pres">
      <dgm:prSet presAssocID="{A2300619-658E-4249-AD0E-BE33BD3B9642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75D5087-0F72-4E24-B9A6-71A58036B10E}" type="pres">
      <dgm:prSet presAssocID="{77357644-1FD2-4A19-AB84-488FDBA87B7C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D340DDB-4BA3-471F-BE06-DF1EDACAA9BD}" srcId="{FCB86738-0656-4E4B-8C24-08A75763D392}" destId="{77357644-1FD2-4A19-AB84-488FDBA87B7C}" srcOrd="3" destOrd="0" parTransId="{1FF2E579-6A87-42F0-B24A-28A866C8F493}" sibTransId="{3DA926D4-ED8E-4BC5-9130-025D3717D8F7}"/>
    <dgm:cxn modelId="{043E3AA3-EEE9-4C8E-9855-C0D3F4415387}" type="presOf" srcId="{625771D7-832A-443C-B6A6-BC58834B43A6}" destId="{C7296896-1EC4-4812-BE09-BE7D6DDD34A1}" srcOrd="0" destOrd="0" presId="urn:microsoft.com/office/officeart/2005/8/layout/target3"/>
    <dgm:cxn modelId="{C93F1EB2-597D-4C29-A6A8-18A682DA12AA}" type="presOf" srcId="{77357644-1FD2-4A19-AB84-488FDBA87B7C}" destId="{E75D5087-0F72-4E24-B9A6-71A58036B10E}" srcOrd="1" destOrd="0" presId="urn:microsoft.com/office/officeart/2005/8/layout/target3"/>
    <dgm:cxn modelId="{876DF0ED-830F-4D3E-9C75-56856676A9AE}" type="presOf" srcId="{9C94EE48-ACB9-4939-99FD-3901E6661A44}" destId="{02B6B089-C0AB-4669-BAE6-336400AEE223}" srcOrd="0" destOrd="0" presId="urn:microsoft.com/office/officeart/2005/8/layout/target3"/>
    <dgm:cxn modelId="{D5B5400A-C79E-4471-B47F-CA95EDCEF595}" type="presOf" srcId="{77357644-1FD2-4A19-AB84-488FDBA87B7C}" destId="{58C4E5B7-BEB8-48E2-9E27-A955FA860ED0}" srcOrd="0" destOrd="0" presId="urn:microsoft.com/office/officeart/2005/8/layout/target3"/>
    <dgm:cxn modelId="{F2557807-AB6D-4800-B5A3-B025F755A80E}" type="presOf" srcId="{A2300619-658E-4249-AD0E-BE33BD3B9642}" destId="{4E334672-A94D-4611-8331-0EE63F16D926}" srcOrd="1" destOrd="0" presId="urn:microsoft.com/office/officeart/2005/8/layout/target3"/>
    <dgm:cxn modelId="{30FAA275-D33E-4B19-B99E-695F74CB2760}" type="presOf" srcId="{A2300619-658E-4249-AD0E-BE33BD3B9642}" destId="{121631BB-3AA3-4BC6-B774-299407D20822}" srcOrd="0" destOrd="0" presId="urn:microsoft.com/office/officeart/2005/8/layout/target3"/>
    <dgm:cxn modelId="{6A6090AE-DDCE-4074-8A40-ABAE8394EF5D}" srcId="{FCB86738-0656-4E4B-8C24-08A75763D392}" destId="{9C94EE48-ACB9-4939-99FD-3901E6661A44}" srcOrd="1" destOrd="0" parTransId="{DB6DE0EF-69C1-4688-9199-635055DFCA5D}" sibTransId="{C371B914-DD53-4AFD-853C-4544355E2EC7}"/>
    <dgm:cxn modelId="{B2730661-276B-450F-9D23-3883E601BC07}" type="presOf" srcId="{625771D7-832A-443C-B6A6-BC58834B43A6}" destId="{E18B0357-1F74-4307-BE58-39F21F26D26C}" srcOrd="1" destOrd="0" presId="urn:microsoft.com/office/officeart/2005/8/layout/target3"/>
    <dgm:cxn modelId="{F195DA4C-980B-4BD5-82F4-7763DAE0BBC8}" type="presOf" srcId="{FCB86738-0656-4E4B-8C24-08A75763D392}" destId="{9CF63E10-7A8D-4710-A434-160B446C5AA3}" srcOrd="0" destOrd="0" presId="urn:microsoft.com/office/officeart/2005/8/layout/target3"/>
    <dgm:cxn modelId="{9D88A3A6-041E-41DD-A290-7D9D6A4300F2}" srcId="{FCB86738-0656-4E4B-8C24-08A75763D392}" destId="{625771D7-832A-443C-B6A6-BC58834B43A6}" srcOrd="0" destOrd="0" parTransId="{61F21496-2219-4423-99E3-A4018A9A2A03}" sibTransId="{817ED17B-E5BE-4101-8F50-C18ED49CA377}"/>
    <dgm:cxn modelId="{F83BD896-6AC0-4B80-8254-DD7A9895DEC0}" type="presOf" srcId="{9C94EE48-ACB9-4939-99FD-3901E6661A44}" destId="{77714AF2-C77C-48BE-93C7-6AF7D1ADC935}" srcOrd="1" destOrd="0" presId="urn:microsoft.com/office/officeart/2005/8/layout/target3"/>
    <dgm:cxn modelId="{4412C5AF-C04C-4A58-938A-7314C3638608}" srcId="{FCB86738-0656-4E4B-8C24-08A75763D392}" destId="{A2300619-658E-4249-AD0E-BE33BD3B9642}" srcOrd="2" destOrd="0" parTransId="{D139D573-5B8B-4E95-B838-A356AF88FFF6}" sibTransId="{A32BD513-1085-4763-B6AA-43C276CF1B54}"/>
    <dgm:cxn modelId="{AE0FBABB-D450-46C8-85A2-961EF8F01610}" type="presParOf" srcId="{9CF63E10-7A8D-4710-A434-160B446C5AA3}" destId="{C465C74B-8C80-49A2-9BA7-8095153AD6A6}" srcOrd="0" destOrd="0" presId="urn:microsoft.com/office/officeart/2005/8/layout/target3"/>
    <dgm:cxn modelId="{A02ACD24-C674-4C87-BE20-3AED0D5A784B}" type="presParOf" srcId="{9CF63E10-7A8D-4710-A434-160B446C5AA3}" destId="{123AC721-F772-4EF3-BA51-6BE60361ABC0}" srcOrd="1" destOrd="0" presId="urn:microsoft.com/office/officeart/2005/8/layout/target3"/>
    <dgm:cxn modelId="{2296B6A3-F1F8-4923-88F8-A064497378A9}" type="presParOf" srcId="{9CF63E10-7A8D-4710-A434-160B446C5AA3}" destId="{C7296896-1EC4-4812-BE09-BE7D6DDD34A1}" srcOrd="2" destOrd="0" presId="urn:microsoft.com/office/officeart/2005/8/layout/target3"/>
    <dgm:cxn modelId="{14F76672-6629-4977-95AF-2DBF0B23861F}" type="presParOf" srcId="{9CF63E10-7A8D-4710-A434-160B446C5AA3}" destId="{BD98894A-585B-4580-8F05-C7F1279A104A}" srcOrd="3" destOrd="0" presId="urn:microsoft.com/office/officeart/2005/8/layout/target3"/>
    <dgm:cxn modelId="{3694220E-F1FA-42BB-95EE-1FA8E7726ACE}" type="presParOf" srcId="{9CF63E10-7A8D-4710-A434-160B446C5AA3}" destId="{0A7C6D54-37BA-4C10-8760-68DE46E6EC71}" srcOrd="4" destOrd="0" presId="urn:microsoft.com/office/officeart/2005/8/layout/target3"/>
    <dgm:cxn modelId="{49094820-69DD-4353-B97C-E855AE9BEC4E}" type="presParOf" srcId="{9CF63E10-7A8D-4710-A434-160B446C5AA3}" destId="{02B6B089-C0AB-4669-BAE6-336400AEE223}" srcOrd="5" destOrd="0" presId="urn:microsoft.com/office/officeart/2005/8/layout/target3"/>
    <dgm:cxn modelId="{4E0A79F0-E224-42CC-B470-439564C643B6}" type="presParOf" srcId="{9CF63E10-7A8D-4710-A434-160B446C5AA3}" destId="{6A7E8FD7-3C26-439F-BF74-7DBD68131130}" srcOrd="6" destOrd="0" presId="urn:microsoft.com/office/officeart/2005/8/layout/target3"/>
    <dgm:cxn modelId="{2D201788-49C4-4F11-9E80-6D0B78B42D48}" type="presParOf" srcId="{9CF63E10-7A8D-4710-A434-160B446C5AA3}" destId="{A4F6D94C-7F54-4CDE-91E0-06A6BEBB1DD9}" srcOrd="7" destOrd="0" presId="urn:microsoft.com/office/officeart/2005/8/layout/target3"/>
    <dgm:cxn modelId="{57CFCE42-2D64-4585-8F0B-95A3314C0A2B}" type="presParOf" srcId="{9CF63E10-7A8D-4710-A434-160B446C5AA3}" destId="{121631BB-3AA3-4BC6-B774-299407D20822}" srcOrd="8" destOrd="0" presId="urn:microsoft.com/office/officeart/2005/8/layout/target3"/>
    <dgm:cxn modelId="{30E67FD2-008D-4EF4-B0DE-8EE0E68E0DC4}" type="presParOf" srcId="{9CF63E10-7A8D-4710-A434-160B446C5AA3}" destId="{F459082B-D11E-42B9-8583-91611CFE4C60}" srcOrd="9" destOrd="0" presId="urn:microsoft.com/office/officeart/2005/8/layout/target3"/>
    <dgm:cxn modelId="{14EE5155-D100-4A50-BC5E-897DABCE0C40}" type="presParOf" srcId="{9CF63E10-7A8D-4710-A434-160B446C5AA3}" destId="{B3F3E106-ACB2-4376-B227-06A2D16C327E}" srcOrd="10" destOrd="0" presId="urn:microsoft.com/office/officeart/2005/8/layout/target3"/>
    <dgm:cxn modelId="{AD714E5E-F47D-46B2-A8D3-7F6CB95C26DD}" type="presParOf" srcId="{9CF63E10-7A8D-4710-A434-160B446C5AA3}" destId="{58C4E5B7-BEB8-48E2-9E27-A955FA860ED0}" srcOrd="11" destOrd="0" presId="urn:microsoft.com/office/officeart/2005/8/layout/target3"/>
    <dgm:cxn modelId="{DFB319FA-6BCB-49E5-88EC-C8A0B64685FB}" type="presParOf" srcId="{9CF63E10-7A8D-4710-A434-160B446C5AA3}" destId="{E18B0357-1F74-4307-BE58-39F21F26D26C}" srcOrd="12" destOrd="0" presId="urn:microsoft.com/office/officeart/2005/8/layout/target3"/>
    <dgm:cxn modelId="{F88AEF7F-B353-41D2-B71B-FC24F4D55D9C}" type="presParOf" srcId="{9CF63E10-7A8D-4710-A434-160B446C5AA3}" destId="{77714AF2-C77C-48BE-93C7-6AF7D1ADC935}" srcOrd="13" destOrd="0" presId="urn:microsoft.com/office/officeart/2005/8/layout/target3"/>
    <dgm:cxn modelId="{69E54A20-1005-4E0D-B9BD-85C269A4B098}" type="presParOf" srcId="{9CF63E10-7A8D-4710-A434-160B446C5AA3}" destId="{4E334672-A94D-4611-8331-0EE63F16D926}" srcOrd="14" destOrd="0" presId="urn:microsoft.com/office/officeart/2005/8/layout/target3"/>
    <dgm:cxn modelId="{1FE072FD-FFAE-485C-B339-F9A368B6DE44}" type="presParOf" srcId="{9CF63E10-7A8D-4710-A434-160B446C5AA3}" destId="{E75D5087-0F72-4E24-B9A6-71A58036B10E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EAD81B-5A10-4ECF-9BCE-E2D399AF57A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D7FA7F00-BDA1-4661-AC95-D8A5E8F50C51}">
      <dgm:prSet phldrT="[Text]" custT="1"/>
      <dgm:spPr/>
      <dgm:t>
        <a:bodyPr/>
        <a:lstStyle/>
        <a:p>
          <a:r>
            <a:rPr lang="en-US" sz="2800" dirty="0" smtClean="0"/>
            <a:t>The accrediting agency may be seen as fourth-party</a:t>
          </a:r>
          <a:endParaRPr lang="de-DE" sz="2800" dirty="0"/>
        </a:p>
      </dgm:t>
    </dgm:pt>
    <dgm:pt modelId="{3BBF220C-90F7-440F-AC06-D99ABCA78F03}" type="parTrans" cxnId="{DEECB78D-C9A1-4DE6-998F-070EB6B2B0CB}">
      <dgm:prSet/>
      <dgm:spPr/>
      <dgm:t>
        <a:bodyPr/>
        <a:lstStyle/>
        <a:p>
          <a:endParaRPr lang="de-DE"/>
        </a:p>
      </dgm:t>
    </dgm:pt>
    <dgm:pt modelId="{7F5F0FC1-F1F8-4815-96EE-6980BC5DF662}" type="sibTrans" cxnId="{DEECB78D-C9A1-4DE6-998F-070EB6B2B0CB}">
      <dgm:prSet/>
      <dgm:spPr/>
      <dgm:t>
        <a:bodyPr/>
        <a:lstStyle/>
        <a:p>
          <a:endParaRPr lang="de-DE"/>
        </a:p>
      </dgm:t>
    </dgm:pt>
    <dgm:pt modelId="{3E940BD2-10EC-4D3C-B64B-6255E77BD20E}">
      <dgm:prSet custT="1"/>
      <dgm:spPr/>
      <dgm:t>
        <a:bodyPr/>
        <a:lstStyle/>
        <a:p>
          <a:r>
            <a:rPr lang="en-US" sz="2800" dirty="0" smtClean="0"/>
            <a:t>Second-party – a stakeholder, namely audits of customers</a:t>
          </a:r>
          <a:endParaRPr lang="de-DE" sz="2800" dirty="0"/>
        </a:p>
      </dgm:t>
    </dgm:pt>
    <dgm:pt modelId="{126FE3EF-EC3D-471D-A76B-3C958313AEBC}" type="parTrans" cxnId="{A80D91BE-BCC5-47B1-A280-5BD65DD307C0}">
      <dgm:prSet/>
      <dgm:spPr/>
      <dgm:t>
        <a:bodyPr/>
        <a:lstStyle/>
        <a:p>
          <a:endParaRPr lang="de-DE"/>
        </a:p>
      </dgm:t>
    </dgm:pt>
    <dgm:pt modelId="{AE047892-762E-48BB-92EC-551488932E20}" type="sibTrans" cxnId="{A80D91BE-BCC5-47B1-A280-5BD65DD307C0}">
      <dgm:prSet/>
      <dgm:spPr/>
      <dgm:t>
        <a:bodyPr/>
        <a:lstStyle/>
        <a:p>
          <a:endParaRPr lang="de-DE"/>
        </a:p>
      </dgm:t>
    </dgm:pt>
    <dgm:pt modelId="{5AAEE485-E129-4040-8F0A-807B7DC3F003}">
      <dgm:prSet custT="1"/>
      <dgm:spPr/>
      <dgm:t>
        <a:bodyPr/>
        <a:lstStyle/>
        <a:p>
          <a:r>
            <a:rPr lang="en-US" sz="2800" dirty="0" smtClean="0"/>
            <a:t>First-party – our focus company, internal audit</a:t>
          </a:r>
          <a:endParaRPr lang="de-DE" sz="2800" dirty="0"/>
        </a:p>
      </dgm:t>
    </dgm:pt>
    <dgm:pt modelId="{6CF8DEDE-9B3F-4A50-A269-454F525557DE}" type="parTrans" cxnId="{5681D48A-6C5B-4FD2-9589-B2609331D43C}">
      <dgm:prSet/>
      <dgm:spPr/>
      <dgm:t>
        <a:bodyPr/>
        <a:lstStyle/>
        <a:p>
          <a:endParaRPr lang="de-DE"/>
        </a:p>
      </dgm:t>
    </dgm:pt>
    <dgm:pt modelId="{0D0A04E0-D6C9-4310-BE63-9195A48B5358}" type="sibTrans" cxnId="{5681D48A-6C5B-4FD2-9589-B2609331D43C}">
      <dgm:prSet/>
      <dgm:spPr/>
      <dgm:t>
        <a:bodyPr/>
        <a:lstStyle/>
        <a:p>
          <a:endParaRPr lang="de-DE"/>
        </a:p>
      </dgm:t>
    </dgm:pt>
    <dgm:pt modelId="{5B1A5F86-5FC2-476E-AB9A-0A4CD626C238}">
      <dgm:prSet phldrT="[Text]" custT="1"/>
      <dgm:spPr/>
      <dgm:t>
        <a:bodyPr/>
        <a:lstStyle/>
        <a:p>
          <a:r>
            <a:rPr lang="en-US" sz="2800" dirty="0" smtClean="0"/>
            <a:t>Third-party certification – independent, accredited certifier</a:t>
          </a:r>
          <a:endParaRPr lang="de-DE" sz="2800" dirty="0"/>
        </a:p>
      </dgm:t>
    </dgm:pt>
    <dgm:pt modelId="{E77138E1-40EB-4CDE-B85B-6D24E2885FDF}" type="parTrans" cxnId="{BF315755-C1B3-4ABF-974C-9079607E1273}">
      <dgm:prSet/>
      <dgm:spPr/>
      <dgm:t>
        <a:bodyPr/>
        <a:lstStyle/>
        <a:p>
          <a:endParaRPr lang="de-DE"/>
        </a:p>
      </dgm:t>
    </dgm:pt>
    <dgm:pt modelId="{878F9287-EFE0-4529-BBF1-815B12FEF94D}" type="sibTrans" cxnId="{BF315755-C1B3-4ABF-974C-9079607E1273}">
      <dgm:prSet/>
      <dgm:spPr/>
      <dgm:t>
        <a:bodyPr/>
        <a:lstStyle/>
        <a:p>
          <a:endParaRPr lang="de-DE"/>
        </a:p>
      </dgm:t>
    </dgm:pt>
    <dgm:pt modelId="{4109E091-51CD-4600-8CBE-FBF3B9CF9DBD}" type="pres">
      <dgm:prSet presAssocID="{BEEAD81B-5A10-4ECF-9BCE-E2D399AF57A7}" presName="compositeShape" presStyleCnt="0">
        <dgm:presLayoutVars>
          <dgm:dir/>
          <dgm:resizeHandles/>
        </dgm:presLayoutVars>
      </dgm:prSet>
      <dgm:spPr/>
    </dgm:pt>
    <dgm:pt modelId="{B2E28861-3C3A-40A1-8612-F5142257BA76}" type="pres">
      <dgm:prSet presAssocID="{BEEAD81B-5A10-4ECF-9BCE-E2D399AF57A7}" presName="pyramid" presStyleLbl="node1" presStyleIdx="0" presStyleCnt="1" custLinFactNeighborX="-307" custLinFactNeighborY="3314"/>
      <dgm:spPr/>
    </dgm:pt>
    <dgm:pt modelId="{554D9D62-E4E3-400D-B42A-6E9F6A8F1608}" type="pres">
      <dgm:prSet presAssocID="{BEEAD81B-5A10-4ECF-9BCE-E2D399AF57A7}" presName="theList" presStyleCnt="0"/>
      <dgm:spPr/>
    </dgm:pt>
    <dgm:pt modelId="{BE09D6A7-CE2A-42AF-9BEB-16FB4E05E06B}" type="pres">
      <dgm:prSet presAssocID="{D7FA7F00-BDA1-4661-AC95-D8A5E8F50C51}" presName="aNode" presStyleLbl="fgAcc1" presStyleIdx="0" presStyleCnt="4" custScaleX="1827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6F7A3A4-55E5-4223-837A-4A1D9F9CBC86}" type="pres">
      <dgm:prSet presAssocID="{D7FA7F00-BDA1-4661-AC95-D8A5E8F50C51}" presName="aSpace" presStyleCnt="0"/>
      <dgm:spPr/>
    </dgm:pt>
    <dgm:pt modelId="{73B16ECF-9509-4521-9F66-657BC58F4175}" type="pres">
      <dgm:prSet presAssocID="{5B1A5F86-5FC2-476E-AB9A-0A4CD626C238}" presName="aNode" presStyleLbl="fgAcc1" presStyleIdx="1" presStyleCnt="4" custScaleX="1827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BCB7DEB-50C5-473B-8A97-330D7D8585CF}" type="pres">
      <dgm:prSet presAssocID="{5B1A5F86-5FC2-476E-AB9A-0A4CD626C238}" presName="aSpace" presStyleCnt="0"/>
      <dgm:spPr/>
    </dgm:pt>
    <dgm:pt modelId="{EDA2181A-C958-4874-8E8B-949AB9A7CDB4}" type="pres">
      <dgm:prSet presAssocID="{3E940BD2-10EC-4D3C-B64B-6255E77BD20E}" presName="aNode" presStyleLbl="fgAcc1" presStyleIdx="2" presStyleCnt="4" custScaleX="1827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A6A4442-35C1-40F9-991B-513ED3AD39FF}" type="pres">
      <dgm:prSet presAssocID="{3E940BD2-10EC-4D3C-B64B-6255E77BD20E}" presName="aSpace" presStyleCnt="0"/>
      <dgm:spPr/>
    </dgm:pt>
    <dgm:pt modelId="{7376EA3B-104D-4075-9D7B-9AB37280D171}" type="pres">
      <dgm:prSet presAssocID="{5AAEE485-E129-4040-8F0A-807B7DC3F003}" presName="aNode" presStyleLbl="fgAcc1" presStyleIdx="3" presStyleCnt="4" custScaleX="18273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24BD711-1DBC-4118-A2C7-14C591424D58}" type="pres">
      <dgm:prSet presAssocID="{5AAEE485-E129-4040-8F0A-807B7DC3F003}" presName="aSpace" presStyleCnt="0"/>
      <dgm:spPr/>
    </dgm:pt>
  </dgm:ptLst>
  <dgm:cxnLst>
    <dgm:cxn modelId="{B3E1601D-5F22-446A-95C7-CB64C33B4DF4}" type="presOf" srcId="{BEEAD81B-5A10-4ECF-9BCE-E2D399AF57A7}" destId="{4109E091-51CD-4600-8CBE-FBF3B9CF9DBD}" srcOrd="0" destOrd="0" presId="urn:microsoft.com/office/officeart/2005/8/layout/pyramid2"/>
    <dgm:cxn modelId="{A80D91BE-BCC5-47B1-A280-5BD65DD307C0}" srcId="{BEEAD81B-5A10-4ECF-9BCE-E2D399AF57A7}" destId="{3E940BD2-10EC-4D3C-B64B-6255E77BD20E}" srcOrd="2" destOrd="0" parTransId="{126FE3EF-EC3D-471D-A76B-3C958313AEBC}" sibTransId="{AE047892-762E-48BB-92EC-551488932E20}"/>
    <dgm:cxn modelId="{BF315755-C1B3-4ABF-974C-9079607E1273}" srcId="{BEEAD81B-5A10-4ECF-9BCE-E2D399AF57A7}" destId="{5B1A5F86-5FC2-476E-AB9A-0A4CD626C238}" srcOrd="1" destOrd="0" parTransId="{E77138E1-40EB-4CDE-B85B-6D24E2885FDF}" sibTransId="{878F9287-EFE0-4529-BBF1-815B12FEF94D}"/>
    <dgm:cxn modelId="{DEECB78D-C9A1-4DE6-998F-070EB6B2B0CB}" srcId="{BEEAD81B-5A10-4ECF-9BCE-E2D399AF57A7}" destId="{D7FA7F00-BDA1-4661-AC95-D8A5E8F50C51}" srcOrd="0" destOrd="0" parTransId="{3BBF220C-90F7-440F-AC06-D99ABCA78F03}" sibTransId="{7F5F0FC1-F1F8-4815-96EE-6980BC5DF662}"/>
    <dgm:cxn modelId="{5681D48A-6C5B-4FD2-9589-B2609331D43C}" srcId="{BEEAD81B-5A10-4ECF-9BCE-E2D399AF57A7}" destId="{5AAEE485-E129-4040-8F0A-807B7DC3F003}" srcOrd="3" destOrd="0" parTransId="{6CF8DEDE-9B3F-4A50-A269-454F525557DE}" sibTransId="{0D0A04E0-D6C9-4310-BE63-9195A48B5358}"/>
    <dgm:cxn modelId="{E673263F-83D1-4A7F-B221-16DB380F1748}" type="presOf" srcId="{3E940BD2-10EC-4D3C-B64B-6255E77BD20E}" destId="{EDA2181A-C958-4874-8E8B-949AB9A7CDB4}" srcOrd="0" destOrd="0" presId="urn:microsoft.com/office/officeart/2005/8/layout/pyramid2"/>
    <dgm:cxn modelId="{B901BD70-A386-470A-A3D4-2C9E997FE123}" type="presOf" srcId="{5AAEE485-E129-4040-8F0A-807B7DC3F003}" destId="{7376EA3B-104D-4075-9D7B-9AB37280D171}" srcOrd="0" destOrd="0" presId="urn:microsoft.com/office/officeart/2005/8/layout/pyramid2"/>
    <dgm:cxn modelId="{5C4FC2C0-7918-4CCB-AA91-53AE3043920D}" type="presOf" srcId="{D7FA7F00-BDA1-4661-AC95-D8A5E8F50C51}" destId="{BE09D6A7-CE2A-42AF-9BEB-16FB4E05E06B}" srcOrd="0" destOrd="0" presId="urn:microsoft.com/office/officeart/2005/8/layout/pyramid2"/>
    <dgm:cxn modelId="{57EA95E5-F8A7-4858-A14A-26B6ECC9BB45}" type="presOf" srcId="{5B1A5F86-5FC2-476E-AB9A-0A4CD626C238}" destId="{73B16ECF-9509-4521-9F66-657BC58F4175}" srcOrd="0" destOrd="0" presId="urn:microsoft.com/office/officeart/2005/8/layout/pyramid2"/>
    <dgm:cxn modelId="{07DDF2AF-9DA3-4A86-902D-3A6ACD929A4C}" type="presParOf" srcId="{4109E091-51CD-4600-8CBE-FBF3B9CF9DBD}" destId="{B2E28861-3C3A-40A1-8612-F5142257BA76}" srcOrd="0" destOrd="0" presId="urn:microsoft.com/office/officeart/2005/8/layout/pyramid2"/>
    <dgm:cxn modelId="{7849028C-2791-423A-B408-795799E250FA}" type="presParOf" srcId="{4109E091-51CD-4600-8CBE-FBF3B9CF9DBD}" destId="{554D9D62-E4E3-400D-B42A-6E9F6A8F1608}" srcOrd="1" destOrd="0" presId="urn:microsoft.com/office/officeart/2005/8/layout/pyramid2"/>
    <dgm:cxn modelId="{F90F3C7B-F850-4F0E-ADF9-FA328757C719}" type="presParOf" srcId="{554D9D62-E4E3-400D-B42A-6E9F6A8F1608}" destId="{BE09D6A7-CE2A-42AF-9BEB-16FB4E05E06B}" srcOrd="0" destOrd="0" presId="urn:microsoft.com/office/officeart/2005/8/layout/pyramid2"/>
    <dgm:cxn modelId="{2E5EEE79-9C28-47F0-8D41-9249923EDEFB}" type="presParOf" srcId="{554D9D62-E4E3-400D-B42A-6E9F6A8F1608}" destId="{B6F7A3A4-55E5-4223-837A-4A1D9F9CBC86}" srcOrd="1" destOrd="0" presId="urn:microsoft.com/office/officeart/2005/8/layout/pyramid2"/>
    <dgm:cxn modelId="{CF6DA904-D5A9-4D78-9C7C-B81E70A08997}" type="presParOf" srcId="{554D9D62-E4E3-400D-B42A-6E9F6A8F1608}" destId="{73B16ECF-9509-4521-9F66-657BC58F4175}" srcOrd="2" destOrd="0" presId="urn:microsoft.com/office/officeart/2005/8/layout/pyramid2"/>
    <dgm:cxn modelId="{A416C718-ED68-462E-88EC-A5C3DFDEA1AD}" type="presParOf" srcId="{554D9D62-E4E3-400D-B42A-6E9F6A8F1608}" destId="{8BCB7DEB-50C5-473B-8A97-330D7D8585CF}" srcOrd="3" destOrd="0" presId="urn:microsoft.com/office/officeart/2005/8/layout/pyramid2"/>
    <dgm:cxn modelId="{2D0D6AF4-1DC5-4A98-A0EF-26601F275366}" type="presParOf" srcId="{554D9D62-E4E3-400D-B42A-6E9F6A8F1608}" destId="{EDA2181A-C958-4874-8E8B-949AB9A7CDB4}" srcOrd="4" destOrd="0" presId="urn:microsoft.com/office/officeart/2005/8/layout/pyramid2"/>
    <dgm:cxn modelId="{A842D3EC-3E05-435B-AC3C-3DCFBEB0CD70}" type="presParOf" srcId="{554D9D62-E4E3-400D-B42A-6E9F6A8F1608}" destId="{1A6A4442-35C1-40F9-991B-513ED3AD39FF}" srcOrd="5" destOrd="0" presId="urn:microsoft.com/office/officeart/2005/8/layout/pyramid2"/>
    <dgm:cxn modelId="{8844A73D-2FF2-46C1-B080-82074E81E12E}" type="presParOf" srcId="{554D9D62-E4E3-400D-B42A-6E9F6A8F1608}" destId="{7376EA3B-104D-4075-9D7B-9AB37280D171}" srcOrd="6" destOrd="0" presId="urn:microsoft.com/office/officeart/2005/8/layout/pyramid2"/>
    <dgm:cxn modelId="{BD0D2241-C3B4-4326-A2A4-65139C4A82E5}" type="presParOf" srcId="{554D9D62-E4E3-400D-B42A-6E9F6A8F1608}" destId="{E24BD711-1DBC-4118-A2C7-14C591424D58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A83DE7-3324-4809-B466-44EF6B21227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6E5D623-3426-41DB-9EC8-F6C77D94BA88}">
      <dgm:prSet phldrT="[Text]"/>
      <dgm:spPr/>
      <dgm:t>
        <a:bodyPr/>
        <a:lstStyle/>
        <a:p>
          <a:r>
            <a:rPr lang="de-DE" dirty="0" smtClean="0"/>
            <a:t>Plan</a:t>
          </a:r>
          <a:endParaRPr lang="de-DE" dirty="0"/>
        </a:p>
      </dgm:t>
    </dgm:pt>
    <dgm:pt modelId="{9F93B14F-C52B-4ADE-85E2-196CEE1D1F7F}" type="parTrans" cxnId="{9B29DB11-110D-4AE9-9F59-9E0A85AB273C}">
      <dgm:prSet/>
      <dgm:spPr/>
      <dgm:t>
        <a:bodyPr/>
        <a:lstStyle/>
        <a:p>
          <a:endParaRPr lang="de-DE"/>
        </a:p>
      </dgm:t>
    </dgm:pt>
    <dgm:pt modelId="{6955D63F-3A5F-440C-BB07-81FE7A848018}" type="sibTrans" cxnId="{9B29DB11-110D-4AE9-9F59-9E0A85AB273C}">
      <dgm:prSet/>
      <dgm:spPr/>
      <dgm:t>
        <a:bodyPr/>
        <a:lstStyle/>
        <a:p>
          <a:endParaRPr lang="de-DE"/>
        </a:p>
      </dgm:t>
    </dgm:pt>
    <dgm:pt modelId="{99F0EC4C-AEA0-4772-8F37-135FEEAF827D}">
      <dgm:prSet phldrT="[Text]"/>
      <dgm:spPr/>
      <dgm:t>
        <a:bodyPr/>
        <a:lstStyle/>
        <a:p>
          <a:r>
            <a:rPr lang="de-DE" dirty="0" smtClean="0"/>
            <a:t>Do</a:t>
          </a:r>
          <a:endParaRPr lang="de-DE" dirty="0"/>
        </a:p>
      </dgm:t>
    </dgm:pt>
    <dgm:pt modelId="{002F7B3B-4852-4E7C-B4B1-B6D528EA1FBB}" type="parTrans" cxnId="{49BB309E-428D-4B85-96B3-3B4FA9CF1A24}">
      <dgm:prSet/>
      <dgm:spPr/>
      <dgm:t>
        <a:bodyPr/>
        <a:lstStyle/>
        <a:p>
          <a:endParaRPr lang="de-DE"/>
        </a:p>
      </dgm:t>
    </dgm:pt>
    <dgm:pt modelId="{31BF7675-E246-460A-B9C9-168F647F349A}" type="sibTrans" cxnId="{49BB309E-428D-4B85-96B3-3B4FA9CF1A24}">
      <dgm:prSet/>
      <dgm:spPr/>
      <dgm:t>
        <a:bodyPr/>
        <a:lstStyle/>
        <a:p>
          <a:endParaRPr lang="de-DE"/>
        </a:p>
      </dgm:t>
    </dgm:pt>
    <dgm:pt modelId="{9C5FF4D0-961A-4CAB-8F3C-CBDC64E910AE}">
      <dgm:prSet phldrT="[Text]"/>
      <dgm:spPr/>
      <dgm:t>
        <a:bodyPr/>
        <a:lstStyle/>
        <a:p>
          <a:r>
            <a:rPr lang="de-DE" dirty="0" smtClean="0"/>
            <a:t>Check</a:t>
          </a:r>
          <a:endParaRPr lang="de-DE" dirty="0"/>
        </a:p>
      </dgm:t>
    </dgm:pt>
    <dgm:pt modelId="{023833E3-1122-48BE-85A0-BDF98737A2A2}" type="parTrans" cxnId="{0CBB830E-12F4-403D-8CC3-AEC52F0CC70F}">
      <dgm:prSet/>
      <dgm:spPr/>
      <dgm:t>
        <a:bodyPr/>
        <a:lstStyle/>
        <a:p>
          <a:endParaRPr lang="de-DE"/>
        </a:p>
      </dgm:t>
    </dgm:pt>
    <dgm:pt modelId="{75C7ED69-31F4-4BBA-B9F7-E9722C115108}" type="sibTrans" cxnId="{0CBB830E-12F4-403D-8CC3-AEC52F0CC70F}">
      <dgm:prSet/>
      <dgm:spPr/>
      <dgm:t>
        <a:bodyPr/>
        <a:lstStyle/>
        <a:p>
          <a:endParaRPr lang="de-DE"/>
        </a:p>
      </dgm:t>
    </dgm:pt>
    <dgm:pt modelId="{2DBFEBA5-E8C0-46E1-9786-FDC1E71CF557}">
      <dgm:prSet phldrT="[Text]"/>
      <dgm:spPr/>
      <dgm:t>
        <a:bodyPr/>
        <a:lstStyle/>
        <a:p>
          <a:r>
            <a:rPr lang="de-DE" dirty="0" smtClean="0"/>
            <a:t>Act</a:t>
          </a:r>
          <a:endParaRPr lang="de-DE" dirty="0"/>
        </a:p>
      </dgm:t>
    </dgm:pt>
    <dgm:pt modelId="{FCBE7ABA-B0B7-4F55-8813-ED28688F67D8}" type="parTrans" cxnId="{EBEFC933-D754-4182-9A89-AB0A49CA19A8}">
      <dgm:prSet/>
      <dgm:spPr/>
      <dgm:t>
        <a:bodyPr/>
        <a:lstStyle/>
        <a:p>
          <a:endParaRPr lang="de-DE"/>
        </a:p>
      </dgm:t>
    </dgm:pt>
    <dgm:pt modelId="{49C07F02-2458-42A3-AE8A-FBF808248154}" type="sibTrans" cxnId="{EBEFC933-D754-4182-9A89-AB0A49CA19A8}">
      <dgm:prSet/>
      <dgm:spPr/>
      <dgm:t>
        <a:bodyPr/>
        <a:lstStyle/>
        <a:p>
          <a:endParaRPr lang="de-DE"/>
        </a:p>
      </dgm:t>
    </dgm:pt>
    <dgm:pt modelId="{253CBD1A-63B4-4C56-A382-DB27AD94BD4D}" type="pres">
      <dgm:prSet presAssocID="{95A83DE7-3324-4809-B466-44EF6B21227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469F170F-5927-41D9-A550-E27EA0BF745F}" type="pres">
      <dgm:prSet presAssocID="{76E5D623-3426-41DB-9EC8-F6C77D94BA8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328F220-1DBF-4AD3-9887-78F8EBF2D0C7}" type="pres">
      <dgm:prSet presAssocID="{6955D63F-3A5F-440C-BB07-81FE7A848018}" presName="sibTrans" presStyleLbl="sibTrans2D1" presStyleIdx="0" presStyleCnt="4"/>
      <dgm:spPr/>
      <dgm:t>
        <a:bodyPr/>
        <a:lstStyle/>
        <a:p>
          <a:endParaRPr lang="de-DE"/>
        </a:p>
      </dgm:t>
    </dgm:pt>
    <dgm:pt modelId="{02BC3132-BFD9-44DC-9D11-0F40BC4C174E}" type="pres">
      <dgm:prSet presAssocID="{6955D63F-3A5F-440C-BB07-81FE7A848018}" presName="connectorText" presStyleLbl="sibTrans2D1" presStyleIdx="0" presStyleCnt="4"/>
      <dgm:spPr/>
      <dgm:t>
        <a:bodyPr/>
        <a:lstStyle/>
        <a:p>
          <a:endParaRPr lang="de-DE"/>
        </a:p>
      </dgm:t>
    </dgm:pt>
    <dgm:pt modelId="{94BF5FF4-1E69-485E-A56B-B006ED66C0CE}" type="pres">
      <dgm:prSet presAssocID="{99F0EC4C-AEA0-4772-8F37-135FEEAF827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9A7CD34-6759-48C5-B36B-886483B571FB}" type="pres">
      <dgm:prSet presAssocID="{31BF7675-E246-460A-B9C9-168F647F349A}" presName="sibTrans" presStyleLbl="sibTrans2D1" presStyleIdx="1" presStyleCnt="4"/>
      <dgm:spPr/>
      <dgm:t>
        <a:bodyPr/>
        <a:lstStyle/>
        <a:p>
          <a:endParaRPr lang="de-DE"/>
        </a:p>
      </dgm:t>
    </dgm:pt>
    <dgm:pt modelId="{F7B7DD81-A42D-4E7E-AB30-C1403ECE6471}" type="pres">
      <dgm:prSet presAssocID="{31BF7675-E246-460A-B9C9-168F647F349A}" presName="connectorText" presStyleLbl="sibTrans2D1" presStyleIdx="1" presStyleCnt="4"/>
      <dgm:spPr/>
      <dgm:t>
        <a:bodyPr/>
        <a:lstStyle/>
        <a:p>
          <a:endParaRPr lang="de-DE"/>
        </a:p>
      </dgm:t>
    </dgm:pt>
    <dgm:pt modelId="{691E86FF-EC83-48DE-9083-37FB8B20FB23}" type="pres">
      <dgm:prSet presAssocID="{9C5FF4D0-961A-4CAB-8F3C-CBDC64E910A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B9EDCEE-0DB5-49C9-B3FF-2958A21901D7}" type="pres">
      <dgm:prSet presAssocID="{75C7ED69-31F4-4BBA-B9F7-E9722C115108}" presName="sibTrans" presStyleLbl="sibTrans2D1" presStyleIdx="2" presStyleCnt="4"/>
      <dgm:spPr/>
      <dgm:t>
        <a:bodyPr/>
        <a:lstStyle/>
        <a:p>
          <a:endParaRPr lang="de-DE"/>
        </a:p>
      </dgm:t>
    </dgm:pt>
    <dgm:pt modelId="{B1089469-51BB-4495-80F0-69E1F8134E99}" type="pres">
      <dgm:prSet presAssocID="{75C7ED69-31F4-4BBA-B9F7-E9722C115108}" presName="connectorText" presStyleLbl="sibTrans2D1" presStyleIdx="2" presStyleCnt="4"/>
      <dgm:spPr/>
      <dgm:t>
        <a:bodyPr/>
        <a:lstStyle/>
        <a:p>
          <a:endParaRPr lang="de-DE"/>
        </a:p>
      </dgm:t>
    </dgm:pt>
    <dgm:pt modelId="{028F672C-3F03-4E77-A703-735F8164DC0D}" type="pres">
      <dgm:prSet presAssocID="{2DBFEBA5-E8C0-46E1-9786-FDC1E71CF55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6265495-584F-4286-A727-A388E889AF76}" type="pres">
      <dgm:prSet presAssocID="{49C07F02-2458-42A3-AE8A-FBF808248154}" presName="sibTrans" presStyleLbl="sibTrans2D1" presStyleIdx="3" presStyleCnt="4"/>
      <dgm:spPr/>
      <dgm:t>
        <a:bodyPr/>
        <a:lstStyle/>
        <a:p>
          <a:endParaRPr lang="de-DE"/>
        </a:p>
      </dgm:t>
    </dgm:pt>
    <dgm:pt modelId="{FFC6F34F-B790-411D-90EA-4325D1B5A2F8}" type="pres">
      <dgm:prSet presAssocID="{49C07F02-2458-42A3-AE8A-FBF808248154}" presName="connectorText" presStyleLbl="sibTrans2D1" presStyleIdx="3" presStyleCnt="4"/>
      <dgm:spPr/>
      <dgm:t>
        <a:bodyPr/>
        <a:lstStyle/>
        <a:p>
          <a:endParaRPr lang="de-DE"/>
        </a:p>
      </dgm:t>
    </dgm:pt>
  </dgm:ptLst>
  <dgm:cxnLst>
    <dgm:cxn modelId="{F79480E0-0903-4236-B933-FB5E01A1441F}" type="presOf" srcId="{49C07F02-2458-42A3-AE8A-FBF808248154}" destId="{66265495-584F-4286-A727-A388E889AF76}" srcOrd="0" destOrd="0" presId="urn:microsoft.com/office/officeart/2005/8/layout/cycle2"/>
    <dgm:cxn modelId="{7D9C3ECA-11BF-446C-A5DD-F54552EA8746}" type="presOf" srcId="{9C5FF4D0-961A-4CAB-8F3C-CBDC64E910AE}" destId="{691E86FF-EC83-48DE-9083-37FB8B20FB23}" srcOrd="0" destOrd="0" presId="urn:microsoft.com/office/officeart/2005/8/layout/cycle2"/>
    <dgm:cxn modelId="{9B29DB11-110D-4AE9-9F59-9E0A85AB273C}" srcId="{95A83DE7-3324-4809-B466-44EF6B212272}" destId="{76E5D623-3426-41DB-9EC8-F6C77D94BA88}" srcOrd="0" destOrd="0" parTransId="{9F93B14F-C52B-4ADE-85E2-196CEE1D1F7F}" sibTransId="{6955D63F-3A5F-440C-BB07-81FE7A848018}"/>
    <dgm:cxn modelId="{49BB309E-428D-4B85-96B3-3B4FA9CF1A24}" srcId="{95A83DE7-3324-4809-B466-44EF6B212272}" destId="{99F0EC4C-AEA0-4772-8F37-135FEEAF827D}" srcOrd="1" destOrd="0" parTransId="{002F7B3B-4852-4E7C-B4B1-B6D528EA1FBB}" sibTransId="{31BF7675-E246-460A-B9C9-168F647F349A}"/>
    <dgm:cxn modelId="{98FF1E0A-C02B-4C80-BDA3-3DF4A50D8925}" type="presOf" srcId="{75C7ED69-31F4-4BBA-B9F7-E9722C115108}" destId="{B1089469-51BB-4495-80F0-69E1F8134E99}" srcOrd="1" destOrd="0" presId="urn:microsoft.com/office/officeart/2005/8/layout/cycle2"/>
    <dgm:cxn modelId="{0AE6AFD3-1191-4238-A6F1-F9E1E331F5E7}" type="presOf" srcId="{49C07F02-2458-42A3-AE8A-FBF808248154}" destId="{FFC6F34F-B790-411D-90EA-4325D1B5A2F8}" srcOrd="1" destOrd="0" presId="urn:microsoft.com/office/officeart/2005/8/layout/cycle2"/>
    <dgm:cxn modelId="{CE096FAA-0CB4-46D9-BD46-205E13C954A1}" type="presOf" srcId="{31BF7675-E246-460A-B9C9-168F647F349A}" destId="{F7B7DD81-A42D-4E7E-AB30-C1403ECE6471}" srcOrd="1" destOrd="0" presId="urn:microsoft.com/office/officeart/2005/8/layout/cycle2"/>
    <dgm:cxn modelId="{EBEFC933-D754-4182-9A89-AB0A49CA19A8}" srcId="{95A83DE7-3324-4809-B466-44EF6B212272}" destId="{2DBFEBA5-E8C0-46E1-9786-FDC1E71CF557}" srcOrd="3" destOrd="0" parTransId="{FCBE7ABA-B0B7-4F55-8813-ED28688F67D8}" sibTransId="{49C07F02-2458-42A3-AE8A-FBF808248154}"/>
    <dgm:cxn modelId="{360BCF82-5466-4556-A1BD-09FBB9DF2D9C}" type="presOf" srcId="{2DBFEBA5-E8C0-46E1-9786-FDC1E71CF557}" destId="{028F672C-3F03-4E77-A703-735F8164DC0D}" srcOrd="0" destOrd="0" presId="urn:microsoft.com/office/officeart/2005/8/layout/cycle2"/>
    <dgm:cxn modelId="{0CBB830E-12F4-403D-8CC3-AEC52F0CC70F}" srcId="{95A83DE7-3324-4809-B466-44EF6B212272}" destId="{9C5FF4D0-961A-4CAB-8F3C-CBDC64E910AE}" srcOrd="2" destOrd="0" parTransId="{023833E3-1122-48BE-85A0-BDF98737A2A2}" sibTransId="{75C7ED69-31F4-4BBA-B9F7-E9722C115108}"/>
    <dgm:cxn modelId="{15910C3C-AFF8-4BBC-BE0D-B081765B3626}" type="presOf" srcId="{6955D63F-3A5F-440C-BB07-81FE7A848018}" destId="{02BC3132-BFD9-44DC-9D11-0F40BC4C174E}" srcOrd="1" destOrd="0" presId="urn:microsoft.com/office/officeart/2005/8/layout/cycle2"/>
    <dgm:cxn modelId="{87DEE36D-A5FC-4CFE-B65D-E526C9471C34}" type="presOf" srcId="{76E5D623-3426-41DB-9EC8-F6C77D94BA88}" destId="{469F170F-5927-41D9-A550-E27EA0BF745F}" srcOrd="0" destOrd="0" presId="urn:microsoft.com/office/officeart/2005/8/layout/cycle2"/>
    <dgm:cxn modelId="{B782F2CD-AF0B-4173-843B-180D96AC7013}" type="presOf" srcId="{99F0EC4C-AEA0-4772-8F37-135FEEAF827D}" destId="{94BF5FF4-1E69-485E-A56B-B006ED66C0CE}" srcOrd="0" destOrd="0" presId="urn:microsoft.com/office/officeart/2005/8/layout/cycle2"/>
    <dgm:cxn modelId="{9760F5B6-0704-40BE-AA3E-0ED5CCB078CD}" type="presOf" srcId="{75C7ED69-31F4-4BBA-B9F7-E9722C115108}" destId="{BB9EDCEE-0DB5-49C9-B3FF-2958A21901D7}" srcOrd="0" destOrd="0" presId="urn:microsoft.com/office/officeart/2005/8/layout/cycle2"/>
    <dgm:cxn modelId="{0048FAA3-4C80-4F77-A115-69F44B3C4200}" type="presOf" srcId="{95A83DE7-3324-4809-B466-44EF6B212272}" destId="{253CBD1A-63B4-4C56-A382-DB27AD94BD4D}" srcOrd="0" destOrd="0" presId="urn:microsoft.com/office/officeart/2005/8/layout/cycle2"/>
    <dgm:cxn modelId="{5F91B3E9-8A6A-4B2B-9D02-A2EEAC2951EA}" type="presOf" srcId="{31BF7675-E246-460A-B9C9-168F647F349A}" destId="{19A7CD34-6759-48C5-B36B-886483B571FB}" srcOrd="0" destOrd="0" presId="urn:microsoft.com/office/officeart/2005/8/layout/cycle2"/>
    <dgm:cxn modelId="{0F009318-9809-4A19-9F2F-95B8B1C746D6}" type="presOf" srcId="{6955D63F-3A5F-440C-BB07-81FE7A848018}" destId="{B328F220-1DBF-4AD3-9887-78F8EBF2D0C7}" srcOrd="0" destOrd="0" presId="urn:microsoft.com/office/officeart/2005/8/layout/cycle2"/>
    <dgm:cxn modelId="{6F59163B-CA76-4557-9977-9CC51F46AF02}" type="presParOf" srcId="{253CBD1A-63B4-4C56-A382-DB27AD94BD4D}" destId="{469F170F-5927-41D9-A550-E27EA0BF745F}" srcOrd="0" destOrd="0" presId="urn:microsoft.com/office/officeart/2005/8/layout/cycle2"/>
    <dgm:cxn modelId="{C28252BF-0223-4768-BA45-7DC3D9242F66}" type="presParOf" srcId="{253CBD1A-63B4-4C56-A382-DB27AD94BD4D}" destId="{B328F220-1DBF-4AD3-9887-78F8EBF2D0C7}" srcOrd="1" destOrd="0" presId="urn:microsoft.com/office/officeart/2005/8/layout/cycle2"/>
    <dgm:cxn modelId="{9D52A617-A022-4E38-BE06-DAB1B38B2282}" type="presParOf" srcId="{B328F220-1DBF-4AD3-9887-78F8EBF2D0C7}" destId="{02BC3132-BFD9-44DC-9D11-0F40BC4C174E}" srcOrd="0" destOrd="0" presId="urn:microsoft.com/office/officeart/2005/8/layout/cycle2"/>
    <dgm:cxn modelId="{0557C359-7D09-4251-B2F1-FF12D23A4A89}" type="presParOf" srcId="{253CBD1A-63B4-4C56-A382-DB27AD94BD4D}" destId="{94BF5FF4-1E69-485E-A56B-B006ED66C0CE}" srcOrd="2" destOrd="0" presId="urn:microsoft.com/office/officeart/2005/8/layout/cycle2"/>
    <dgm:cxn modelId="{EB72838C-850C-4ADC-954D-9183C629B9DE}" type="presParOf" srcId="{253CBD1A-63B4-4C56-A382-DB27AD94BD4D}" destId="{19A7CD34-6759-48C5-B36B-886483B571FB}" srcOrd="3" destOrd="0" presId="urn:microsoft.com/office/officeart/2005/8/layout/cycle2"/>
    <dgm:cxn modelId="{A0432C05-4CC2-448C-9DA5-7104633D3E57}" type="presParOf" srcId="{19A7CD34-6759-48C5-B36B-886483B571FB}" destId="{F7B7DD81-A42D-4E7E-AB30-C1403ECE6471}" srcOrd="0" destOrd="0" presId="urn:microsoft.com/office/officeart/2005/8/layout/cycle2"/>
    <dgm:cxn modelId="{9151DCDA-74C5-49D5-9CF2-0BC27718BAEB}" type="presParOf" srcId="{253CBD1A-63B4-4C56-A382-DB27AD94BD4D}" destId="{691E86FF-EC83-48DE-9083-37FB8B20FB23}" srcOrd="4" destOrd="0" presId="urn:microsoft.com/office/officeart/2005/8/layout/cycle2"/>
    <dgm:cxn modelId="{230913EE-8082-4E87-8626-D69A1B232DDF}" type="presParOf" srcId="{253CBD1A-63B4-4C56-A382-DB27AD94BD4D}" destId="{BB9EDCEE-0DB5-49C9-B3FF-2958A21901D7}" srcOrd="5" destOrd="0" presId="urn:microsoft.com/office/officeart/2005/8/layout/cycle2"/>
    <dgm:cxn modelId="{0B1FFEF0-1776-45EA-95DF-23C005A9A0FA}" type="presParOf" srcId="{BB9EDCEE-0DB5-49C9-B3FF-2958A21901D7}" destId="{B1089469-51BB-4495-80F0-69E1F8134E99}" srcOrd="0" destOrd="0" presId="urn:microsoft.com/office/officeart/2005/8/layout/cycle2"/>
    <dgm:cxn modelId="{0787FDC9-F4DC-492E-ABE6-0649BF4D1640}" type="presParOf" srcId="{253CBD1A-63B4-4C56-A382-DB27AD94BD4D}" destId="{028F672C-3F03-4E77-A703-735F8164DC0D}" srcOrd="6" destOrd="0" presId="urn:microsoft.com/office/officeart/2005/8/layout/cycle2"/>
    <dgm:cxn modelId="{7430EADC-96A1-4D97-8D75-6B5236635E92}" type="presParOf" srcId="{253CBD1A-63B4-4C56-A382-DB27AD94BD4D}" destId="{66265495-584F-4286-A727-A388E889AF76}" srcOrd="7" destOrd="0" presId="urn:microsoft.com/office/officeart/2005/8/layout/cycle2"/>
    <dgm:cxn modelId="{372ED1F7-AC76-4397-92C3-A3DC708C096B}" type="presParOf" srcId="{66265495-584F-4286-A727-A388E889AF76}" destId="{FFC6F34F-B790-411D-90EA-4325D1B5A2F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0BA6C0D-E115-48A6-BF53-2C3EC1A3E6A8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6EA4FC94-4458-4F77-8C84-A01B10D4424F}">
      <dgm:prSet phldrT="[Text]" custT="1"/>
      <dgm:spPr/>
      <dgm:t>
        <a:bodyPr/>
        <a:lstStyle/>
        <a:p>
          <a:r>
            <a:rPr lang="de-DE" sz="2800" dirty="0" err="1" smtClean="0">
              <a:solidFill>
                <a:schemeClr val="bg1"/>
              </a:solidFill>
            </a:rPr>
            <a:t>Physical</a:t>
          </a:r>
          <a:r>
            <a:rPr lang="de-DE" sz="2800" dirty="0" smtClean="0">
              <a:solidFill>
                <a:schemeClr val="bg1"/>
              </a:solidFill>
            </a:rPr>
            <a:t> </a:t>
          </a:r>
          <a:r>
            <a:rPr lang="de-DE" sz="2800" dirty="0" err="1" smtClean="0">
              <a:solidFill>
                <a:schemeClr val="bg1"/>
              </a:solidFill>
            </a:rPr>
            <a:t>or</a:t>
          </a:r>
          <a:r>
            <a:rPr lang="de-DE" sz="2800" dirty="0" smtClean="0">
              <a:solidFill>
                <a:schemeClr val="bg1"/>
              </a:solidFill>
            </a:rPr>
            <a:t> administrative </a:t>
          </a:r>
          <a:r>
            <a:rPr lang="de-DE" sz="2800" dirty="0" err="1" smtClean="0">
              <a:solidFill>
                <a:schemeClr val="bg1"/>
              </a:solidFill>
            </a:rPr>
            <a:t>process</a:t>
          </a:r>
          <a:endParaRPr lang="de-DE" sz="2800" dirty="0">
            <a:solidFill>
              <a:schemeClr val="bg1"/>
            </a:solidFill>
          </a:endParaRPr>
        </a:p>
      </dgm:t>
    </dgm:pt>
    <dgm:pt modelId="{46B01EAA-11C1-4CF4-9AB6-F9115B00B791}" type="parTrans" cxnId="{DC1A7124-5A8C-4C1C-89A4-97B0A8FE4C3F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94ED40C6-AD56-4EF4-8598-EC88A9FE89DA}" type="sibTrans" cxnId="{DC1A7124-5A8C-4C1C-89A4-97B0A8FE4C3F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81493262-A2A8-4150-B0FB-3FAF45B14811}">
      <dgm:prSet phldrT="[Text]" custT="1"/>
      <dgm:spPr/>
      <dgm:t>
        <a:bodyPr/>
        <a:lstStyle/>
        <a:p>
          <a:r>
            <a:rPr lang="de-DE" sz="2800" dirty="0" smtClean="0">
              <a:solidFill>
                <a:schemeClr val="bg1"/>
              </a:solidFill>
            </a:rPr>
            <a:t>Quality</a:t>
          </a:r>
          <a:endParaRPr lang="de-DE" sz="2800" dirty="0">
            <a:solidFill>
              <a:schemeClr val="bg1"/>
            </a:solidFill>
          </a:endParaRPr>
        </a:p>
      </dgm:t>
    </dgm:pt>
    <dgm:pt modelId="{144EDBD9-A12C-4C3D-9480-511F91703ADD}" type="parTrans" cxnId="{BE4C654B-D577-4526-8F4E-B048938D5763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8E1A405D-9755-495F-90EC-7F25710C3ADA}" type="sibTrans" cxnId="{BE4C654B-D577-4526-8F4E-B048938D5763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A2ECA210-16EA-40F9-B2C2-AF8EC23DF881}">
      <dgm:prSet phldrT="[Text]" custT="1"/>
      <dgm:spPr/>
      <dgm:t>
        <a:bodyPr/>
        <a:lstStyle/>
        <a:p>
          <a:r>
            <a:rPr lang="de-DE" sz="2800" dirty="0" err="1" smtClean="0">
              <a:solidFill>
                <a:schemeClr val="bg1"/>
              </a:solidFill>
            </a:rPr>
            <a:t>Environ-ment</a:t>
          </a:r>
          <a:r>
            <a:rPr lang="de-DE" sz="2800" dirty="0" smtClean="0">
              <a:solidFill>
                <a:schemeClr val="bg1"/>
              </a:solidFill>
            </a:rPr>
            <a:t>, </a:t>
          </a:r>
          <a:r>
            <a:rPr lang="de-DE" sz="2800" dirty="0" err="1" smtClean="0">
              <a:solidFill>
                <a:schemeClr val="bg1"/>
              </a:solidFill>
            </a:rPr>
            <a:t>eco</a:t>
          </a:r>
          <a:r>
            <a:rPr lang="de-DE" sz="2800" dirty="0" smtClean="0">
              <a:solidFill>
                <a:schemeClr val="bg1"/>
              </a:solidFill>
            </a:rPr>
            <a:t>-efficiency</a:t>
          </a:r>
          <a:endParaRPr lang="de-DE" sz="2800" dirty="0">
            <a:solidFill>
              <a:schemeClr val="bg1"/>
            </a:solidFill>
          </a:endParaRPr>
        </a:p>
      </dgm:t>
    </dgm:pt>
    <dgm:pt modelId="{4400F75E-9741-4811-B083-89021181EC32}" type="parTrans" cxnId="{EB8F764D-ED00-4DC8-BFF6-56F025E17AFB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E477533B-C408-4A02-A1B0-60E24B5B6B8D}" type="sibTrans" cxnId="{EB8F764D-ED00-4DC8-BFF6-56F025E17AFB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9D436351-70E5-46B2-A6DD-322A6EC934D1}">
      <dgm:prSet phldrT="[Text]" custT="1"/>
      <dgm:spPr/>
      <dgm:t>
        <a:bodyPr/>
        <a:lstStyle/>
        <a:p>
          <a:r>
            <a:rPr lang="de-DE" sz="2800" dirty="0" err="1" smtClean="0">
              <a:solidFill>
                <a:schemeClr val="bg1"/>
              </a:solidFill>
            </a:rPr>
            <a:t>Energy</a:t>
          </a:r>
          <a:r>
            <a:rPr lang="de-DE" sz="2800" dirty="0" smtClean="0">
              <a:solidFill>
                <a:schemeClr val="bg1"/>
              </a:solidFill>
            </a:rPr>
            <a:t>, </a:t>
          </a:r>
          <a:r>
            <a:rPr lang="de-DE" sz="2800" dirty="0" err="1" smtClean="0">
              <a:solidFill>
                <a:schemeClr val="bg1"/>
              </a:solidFill>
            </a:rPr>
            <a:t>carbon</a:t>
          </a:r>
          <a:endParaRPr lang="de-DE" sz="2800" dirty="0">
            <a:solidFill>
              <a:schemeClr val="bg1"/>
            </a:solidFill>
          </a:endParaRPr>
        </a:p>
      </dgm:t>
    </dgm:pt>
    <dgm:pt modelId="{7FE448F0-BDB8-4A09-B566-84E9B5E4F939}" type="parTrans" cxnId="{A285C66B-748A-448D-B6C5-EEB1ED26122D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52ED477D-1521-43CB-B431-477964E37474}" type="sibTrans" cxnId="{A285C66B-748A-448D-B6C5-EEB1ED26122D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009AAA31-5249-4561-AFB8-C2796CADE759}">
      <dgm:prSet phldrT="[Text]" custT="1"/>
      <dgm:spPr/>
      <dgm:t>
        <a:bodyPr/>
        <a:lstStyle/>
        <a:p>
          <a:r>
            <a:rPr lang="de-DE" sz="2800" dirty="0" smtClean="0">
              <a:solidFill>
                <a:schemeClr val="bg1"/>
              </a:solidFill>
            </a:rPr>
            <a:t>Accounting </a:t>
          </a:r>
          <a:r>
            <a:rPr lang="de-DE" sz="2800" dirty="0" err="1" smtClean="0">
              <a:solidFill>
                <a:schemeClr val="bg1"/>
              </a:solidFill>
            </a:rPr>
            <a:t>Cost</a:t>
          </a:r>
          <a:endParaRPr lang="de-DE" sz="2800" dirty="0">
            <a:solidFill>
              <a:schemeClr val="bg1"/>
            </a:solidFill>
          </a:endParaRPr>
        </a:p>
      </dgm:t>
    </dgm:pt>
    <dgm:pt modelId="{544DA643-27F5-4FA4-81D3-D38ECD674B7B}" type="parTrans" cxnId="{57B22EB6-E920-4BF8-86D2-3725924B34AA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5BA0BC17-262F-48F7-A10A-8E5BADB94254}" type="sibTrans" cxnId="{57B22EB6-E920-4BF8-86D2-3725924B34AA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886816D9-04ED-4EDF-9269-FE70E5E3E081}">
      <dgm:prSet phldrT="[Text]" custT="1"/>
      <dgm:spPr/>
      <dgm:t>
        <a:bodyPr/>
        <a:lstStyle/>
        <a:p>
          <a:r>
            <a:rPr lang="de-DE" sz="2800" dirty="0" smtClean="0">
              <a:solidFill>
                <a:schemeClr val="bg1"/>
              </a:solidFill>
            </a:rPr>
            <a:t>CSR</a:t>
          </a:r>
          <a:endParaRPr lang="de-DE" sz="2800" dirty="0">
            <a:solidFill>
              <a:schemeClr val="bg1"/>
            </a:solidFill>
          </a:endParaRPr>
        </a:p>
      </dgm:t>
    </dgm:pt>
    <dgm:pt modelId="{7A66FDDE-7E32-442E-96EC-05B68DEA57E1}" type="parTrans" cxnId="{23CEDE11-EA6E-461B-802B-CCA78682F50D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79C4C270-29D8-4500-924E-02F4E1859B43}" type="sibTrans" cxnId="{23CEDE11-EA6E-461B-802B-CCA78682F50D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D1C744FD-1B21-4F9E-A198-35A7043B271C}">
      <dgm:prSet phldrT="[Text]" custT="1"/>
      <dgm:spPr/>
      <dgm:t>
        <a:bodyPr/>
        <a:lstStyle/>
        <a:p>
          <a:r>
            <a:rPr lang="de-DE" sz="2800" dirty="0" smtClean="0">
              <a:solidFill>
                <a:schemeClr val="bg1"/>
              </a:solidFill>
            </a:rPr>
            <a:t>Further </a:t>
          </a:r>
          <a:r>
            <a:rPr lang="de-DE" sz="2800" dirty="0" err="1" smtClean="0">
              <a:solidFill>
                <a:schemeClr val="bg1"/>
              </a:solidFill>
            </a:rPr>
            <a:t>perspec-tives</a:t>
          </a:r>
          <a:endParaRPr lang="de-DE" sz="2800" dirty="0">
            <a:solidFill>
              <a:schemeClr val="bg1"/>
            </a:solidFill>
          </a:endParaRPr>
        </a:p>
      </dgm:t>
    </dgm:pt>
    <dgm:pt modelId="{B14AB650-A084-45CD-9B8D-5BB9D00EC6C9}" type="parTrans" cxnId="{B260BC5C-C15E-44AF-9BB2-9DDA1AC82850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137E4044-3A1C-4378-87E1-EC0ECB64E7FC}" type="sibTrans" cxnId="{B260BC5C-C15E-44AF-9BB2-9DDA1AC82850}">
      <dgm:prSet/>
      <dgm:spPr/>
      <dgm:t>
        <a:bodyPr/>
        <a:lstStyle/>
        <a:p>
          <a:endParaRPr lang="de-DE">
            <a:solidFill>
              <a:schemeClr val="bg1"/>
            </a:solidFill>
          </a:endParaRPr>
        </a:p>
      </dgm:t>
    </dgm:pt>
    <dgm:pt modelId="{281A6606-4A96-4878-ACE5-79446FD380B9}" type="pres">
      <dgm:prSet presAssocID="{00BA6C0D-E115-48A6-BF53-2C3EC1A3E6A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6C2680F-AAC0-41E8-97A4-456E5BF7411D}" type="pres">
      <dgm:prSet presAssocID="{6EA4FC94-4458-4F77-8C84-A01B10D4424F}" presName="centerShape" presStyleLbl="node0" presStyleIdx="0" presStyleCnt="1" custScaleX="183215" custScaleY="178532"/>
      <dgm:spPr/>
      <dgm:t>
        <a:bodyPr/>
        <a:lstStyle/>
        <a:p>
          <a:endParaRPr lang="de-DE"/>
        </a:p>
      </dgm:t>
    </dgm:pt>
    <dgm:pt modelId="{DED63785-4978-4456-8794-9E7D477EAF8E}" type="pres">
      <dgm:prSet presAssocID="{144EDBD9-A12C-4C3D-9480-511F91703ADD}" presName="Name9" presStyleLbl="parChTrans1D2" presStyleIdx="0" presStyleCnt="6"/>
      <dgm:spPr/>
      <dgm:t>
        <a:bodyPr/>
        <a:lstStyle/>
        <a:p>
          <a:endParaRPr lang="de-DE"/>
        </a:p>
      </dgm:t>
    </dgm:pt>
    <dgm:pt modelId="{C0454D42-3FD4-4A62-9165-344E58EA8237}" type="pres">
      <dgm:prSet presAssocID="{144EDBD9-A12C-4C3D-9480-511F91703ADD}" presName="connTx" presStyleLbl="parChTrans1D2" presStyleIdx="0" presStyleCnt="6"/>
      <dgm:spPr/>
      <dgm:t>
        <a:bodyPr/>
        <a:lstStyle/>
        <a:p>
          <a:endParaRPr lang="de-DE"/>
        </a:p>
      </dgm:t>
    </dgm:pt>
    <dgm:pt modelId="{3AC38EED-3145-4059-B991-1AAF986C7842}" type="pres">
      <dgm:prSet presAssocID="{81493262-A2A8-4150-B0FB-3FAF45B14811}" presName="node" presStyleLbl="node1" presStyleIdx="0" presStyleCnt="6" custScaleX="127494" custScaleY="11562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A5066F0-166A-44BA-9FA0-C85E6E27D9F9}" type="pres">
      <dgm:prSet presAssocID="{4400F75E-9741-4811-B083-89021181EC32}" presName="Name9" presStyleLbl="parChTrans1D2" presStyleIdx="1" presStyleCnt="6"/>
      <dgm:spPr/>
      <dgm:t>
        <a:bodyPr/>
        <a:lstStyle/>
        <a:p>
          <a:endParaRPr lang="de-DE"/>
        </a:p>
      </dgm:t>
    </dgm:pt>
    <dgm:pt modelId="{81C6D8A4-4D4C-43A5-A80F-6CE80D22F8A0}" type="pres">
      <dgm:prSet presAssocID="{4400F75E-9741-4811-B083-89021181EC32}" presName="connTx" presStyleLbl="parChTrans1D2" presStyleIdx="1" presStyleCnt="6"/>
      <dgm:spPr/>
      <dgm:t>
        <a:bodyPr/>
        <a:lstStyle/>
        <a:p>
          <a:endParaRPr lang="de-DE"/>
        </a:p>
      </dgm:t>
    </dgm:pt>
    <dgm:pt modelId="{2F7A53D5-C1B4-4434-872D-44ABF6EFD8D9}" type="pres">
      <dgm:prSet presAssocID="{A2ECA210-16EA-40F9-B2C2-AF8EC23DF881}" presName="node" presStyleLbl="node1" presStyleIdx="1" presStyleCnt="6" custScaleX="127494" custScaleY="11562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6EEC4EF-485B-44DB-A770-3D5DC08EC12F}" type="pres">
      <dgm:prSet presAssocID="{7FE448F0-BDB8-4A09-B566-84E9B5E4F939}" presName="Name9" presStyleLbl="parChTrans1D2" presStyleIdx="2" presStyleCnt="6"/>
      <dgm:spPr/>
      <dgm:t>
        <a:bodyPr/>
        <a:lstStyle/>
        <a:p>
          <a:endParaRPr lang="de-DE"/>
        </a:p>
      </dgm:t>
    </dgm:pt>
    <dgm:pt modelId="{C898FA45-DC1A-40AB-A6FB-401F63F39969}" type="pres">
      <dgm:prSet presAssocID="{7FE448F0-BDB8-4A09-B566-84E9B5E4F939}" presName="connTx" presStyleLbl="parChTrans1D2" presStyleIdx="2" presStyleCnt="6"/>
      <dgm:spPr/>
      <dgm:t>
        <a:bodyPr/>
        <a:lstStyle/>
        <a:p>
          <a:endParaRPr lang="de-DE"/>
        </a:p>
      </dgm:t>
    </dgm:pt>
    <dgm:pt modelId="{3DF4589F-7909-486E-AE5D-3549084A9288}" type="pres">
      <dgm:prSet presAssocID="{9D436351-70E5-46B2-A6DD-322A6EC934D1}" presName="node" presStyleLbl="node1" presStyleIdx="2" presStyleCnt="6" custScaleX="127494" custScaleY="11562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828F5BD-F5EF-4F04-AD69-B406ACB7129C}" type="pres">
      <dgm:prSet presAssocID="{7A66FDDE-7E32-442E-96EC-05B68DEA57E1}" presName="Name9" presStyleLbl="parChTrans1D2" presStyleIdx="3" presStyleCnt="6"/>
      <dgm:spPr/>
      <dgm:t>
        <a:bodyPr/>
        <a:lstStyle/>
        <a:p>
          <a:endParaRPr lang="de-DE"/>
        </a:p>
      </dgm:t>
    </dgm:pt>
    <dgm:pt modelId="{18D4FA7B-4218-44B2-98B1-EE63E0B9F3B8}" type="pres">
      <dgm:prSet presAssocID="{7A66FDDE-7E32-442E-96EC-05B68DEA57E1}" presName="connTx" presStyleLbl="parChTrans1D2" presStyleIdx="3" presStyleCnt="6"/>
      <dgm:spPr/>
      <dgm:t>
        <a:bodyPr/>
        <a:lstStyle/>
        <a:p>
          <a:endParaRPr lang="de-DE"/>
        </a:p>
      </dgm:t>
    </dgm:pt>
    <dgm:pt modelId="{3BED72D5-954E-41CC-BE6B-926F3BDC4787}" type="pres">
      <dgm:prSet presAssocID="{886816D9-04ED-4EDF-9269-FE70E5E3E081}" presName="node" presStyleLbl="node1" presStyleIdx="3" presStyleCnt="6" custScaleX="127494" custScaleY="11562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E16211E-E50A-47F2-8F3B-A352CF29962C}" type="pres">
      <dgm:prSet presAssocID="{544DA643-27F5-4FA4-81D3-D38ECD674B7B}" presName="Name9" presStyleLbl="parChTrans1D2" presStyleIdx="4" presStyleCnt="6"/>
      <dgm:spPr/>
      <dgm:t>
        <a:bodyPr/>
        <a:lstStyle/>
        <a:p>
          <a:endParaRPr lang="de-DE"/>
        </a:p>
      </dgm:t>
    </dgm:pt>
    <dgm:pt modelId="{46180F3C-07FA-4AC1-921F-BA7DA6D45E6C}" type="pres">
      <dgm:prSet presAssocID="{544DA643-27F5-4FA4-81D3-D38ECD674B7B}" presName="connTx" presStyleLbl="parChTrans1D2" presStyleIdx="4" presStyleCnt="6"/>
      <dgm:spPr/>
      <dgm:t>
        <a:bodyPr/>
        <a:lstStyle/>
        <a:p>
          <a:endParaRPr lang="de-DE"/>
        </a:p>
      </dgm:t>
    </dgm:pt>
    <dgm:pt modelId="{583C82B7-741C-48EC-97C8-ACCE31865E98}" type="pres">
      <dgm:prSet presAssocID="{009AAA31-5249-4561-AFB8-C2796CADE759}" presName="node" presStyleLbl="node1" presStyleIdx="4" presStyleCnt="6" custScaleX="137591" custScaleY="12184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AD06250-D9EF-4BDF-977A-D38C32F3D1A5}" type="pres">
      <dgm:prSet presAssocID="{B14AB650-A084-45CD-9B8D-5BB9D00EC6C9}" presName="Name9" presStyleLbl="parChTrans1D2" presStyleIdx="5" presStyleCnt="6"/>
      <dgm:spPr/>
      <dgm:t>
        <a:bodyPr/>
        <a:lstStyle/>
        <a:p>
          <a:endParaRPr lang="de-DE"/>
        </a:p>
      </dgm:t>
    </dgm:pt>
    <dgm:pt modelId="{3DE3F574-3590-4A5C-80BF-8ABCA0C3D6BE}" type="pres">
      <dgm:prSet presAssocID="{B14AB650-A084-45CD-9B8D-5BB9D00EC6C9}" presName="connTx" presStyleLbl="parChTrans1D2" presStyleIdx="5" presStyleCnt="6"/>
      <dgm:spPr/>
      <dgm:t>
        <a:bodyPr/>
        <a:lstStyle/>
        <a:p>
          <a:endParaRPr lang="de-DE"/>
        </a:p>
      </dgm:t>
    </dgm:pt>
    <dgm:pt modelId="{3CCB291F-B295-4D5D-B220-954CF5C66900}" type="pres">
      <dgm:prSet presAssocID="{D1C744FD-1B21-4F9E-A198-35A7043B271C}" presName="node" presStyleLbl="node1" presStyleIdx="5" presStyleCnt="6" custScaleX="134387" custScaleY="12551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D5751D1-26A0-47DE-8C9F-B0B8CE023BAB}" type="presOf" srcId="{6EA4FC94-4458-4F77-8C84-A01B10D4424F}" destId="{76C2680F-AAC0-41E8-97A4-456E5BF7411D}" srcOrd="0" destOrd="0" presId="urn:microsoft.com/office/officeart/2005/8/layout/radial1"/>
    <dgm:cxn modelId="{DC1A7124-5A8C-4C1C-89A4-97B0A8FE4C3F}" srcId="{00BA6C0D-E115-48A6-BF53-2C3EC1A3E6A8}" destId="{6EA4FC94-4458-4F77-8C84-A01B10D4424F}" srcOrd="0" destOrd="0" parTransId="{46B01EAA-11C1-4CF4-9AB6-F9115B00B791}" sibTransId="{94ED40C6-AD56-4EF4-8598-EC88A9FE89DA}"/>
    <dgm:cxn modelId="{02E52628-4A1E-43D9-9326-F3E474F64D8B}" type="presOf" srcId="{D1C744FD-1B21-4F9E-A198-35A7043B271C}" destId="{3CCB291F-B295-4D5D-B220-954CF5C66900}" srcOrd="0" destOrd="0" presId="urn:microsoft.com/office/officeart/2005/8/layout/radial1"/>
    <dgm:cxn modelId="{B260BC5C-C15E-44AF-9BB2-9DDA1AC82850}" srcId="{6EA4FC94-4458-4F77-8C84-A01B10D4424F}" destId="{D1C744FD-1B21-4F9E-A198-35A7043B271C}" srcOrd="5" destOrd="0" parTransId="{B14AB650-A084-45CD-9B8D-5BB9D00EC6C9}" sibTransId="{137E4044-3A1C-4378-87E1-EC0ECB64E7FC}"/>
    <dgm:cxn modelId="{51CD2D8F-3051-4B01-A911-4E39A3CDA638}" type="presOf" srcId="{00BA6C0D-E115-48A6-BF53-2C3EC1A3E6A8}" destId="{281A6606-4A96-4878-ACE5-79446FD380B9}" srcOrd="0" destOrd="0" presId="urn:microsoft.com/office/officeart/2005/8/layout/radial1"/>
    <dgm:cxn modelId="{D51198E7-2F6D-4027-946E-344F76757725}" type="presOf" srcId="{544DA643-27F5-4FA4-81D3-D38ECD674B7B}" destId="{6E16211E-E50A-47F2-8F3B-A352CF29962C}" srcOrd="0" destOrd="0" presId="urn:microsoft.com/office/officeart/2005/8/layout/radial1"/>
    <dgm:cxn modelId="{C08876FC-D502-42AD-9BA6-75B888FA51F4}" type="presOf" srcId="{7FE448F0-BDB8-4A09-B566-84E9B5E4F939}" destId="{C898FA45-DC1A-40AB-A6FB-401F63F39969}" srcOrd="1" destOrd="0" presId="urn:microsoft.com/office/officeart/2005/8/layout/radial1"/>
    <dgm:cxn modelId="{1E31494E-6F46-400A-985E-F4543B1E8B5D}" type="presOf" srcId="{B14AB650-A084-45CD-9B8D-5BB9D00EC6C9}" destId="{3DE3F574-3590-4A5C-80BF-8ABCA0C3D6BE}" srcOrd="1" destOrd="0" presId="urn:microsoft.com/office/officeart/2005/8/layout/radial1"/>
    <dgm:cxn modelId="{92DDA6F6-3350-4891-A150-A4FFA8458D09}" type="presOf" srcId="{4400F75E-9741-4811-B083-89021181EC32}" destId="{FA5066F0-166A-44BA-9FA0-C85E6E27D9F9}" srcOrd="0" destOrd="0" presId="urn:microsoft.com/office/officeart/2005/8/layout/radial1"/>
    <dgm:cxn modelId="{49576B26-037E-4100-9AD2-D775784D9663}" type="presOf" srcId="{A2ECA210-16EA-40F9-B2C2-AF8EC23DF881}" destId="{2F7A53D5-C1B4-4434-872D-44ABF6EFD8D9}" srcOrd="0" destOrd="0" presId="urn:microsoft.com/office/officeart/2005/8/layout/radial1"/>
    <dgm:cxn modelId="{57B22EB6-E920-4BF8-86D2-3725924B34AA}" srcId="{6EA4FC94-4458-4F77-8C84-A01B10D4424F}" destId="{009AAA31-5249-4561-AFB8-C2796CADE759}" srcOrd="4" destOrd="0" parTransId="{544DA643-27F5-4FA4-81D3-D38ECD674B7B}" sibTransId="{5BA0BC17-262F-48F7-A10A-8E5BADB94254}"/>
    <dgm:cxn modelId="{0C48DA07-5364-4895-93F8-73B401B7CCB7}" type="presOf" srcId="{7FE448F0-BDB8-4A09-B566-84E9B5E4F939}" destId="{C6EEC4EF-485B-44DB-A770-3D5DC08EC12F}" srcOrd="0" destOrd="0" presId="urn:microsoft.com/office/officeart/2005/8/layout/radial1"/>
    <dgm:cxn modelId="{A285C66B-748A-448D-B6C5-EEB1ED26122D}" srcId="{6EA4FC94-4458-4F77-8C84-A01B10D4424F}" destId="{9D436351-70E5-46B2-A6DD-322A6EC934D1}" srcOrd="2" destOrd="0" parTransId="{7FE448F0-BDB8-4A09-B566-84E9B5E4F939}" sibTransId="{52ED477D-1521-43CB-B431-477964E37474}"/>
    <dgm:cxn modelId="{643C7D10-46F9-4741-A415-B0DAA72FC3C6}" type="presOf" srcId="{81493262-A2A8-4150-B0FB-3FAF45B14811}" destId="{3AC38EED-3145-4059-B991-1AAF986C7842}" srcOrd="0" destOrd="0" presId="urn:microsoft.com/office/officeart/2005/8/layout/radial1"/>
    <dgm:cxn modelId="{24450F17-8195-4CF0-8CA7-AD6605A35F20}" type="presOf" srcId="{9D436351-70E5-46B2-A6DD-322A6EC934D1}" destId="{3DF4589F-7909-486E-AE5D-3549084A9288}" srcOrd="0" destOrd="0" presId="urn:microsoft.com/office/officeart/2005/8/layout/radial1"/>
    <dgm:cxn modelId="{E2F834AB-2864-4CE7-A6CD-A266EE3E04AF}" type="presOf" srcId="{B14AB650-A084-45CD-9B8D-5BB9D00EC6C9}" destId="{FAD06250-D9EF-4BDF-977A-D38C32F3D1A5}" srcOrd="0" destOrd="0" presId="urn:microsoft.com/office/officeart/2005/8/layout/radial1"/>
    <dgm:cxn modelId="{9AC34F7A-39B2-4915-9BB2-2A77D051C673}" type="presOf" srcId="{7A66FDDE-7E32-442E-96EC-05B68DEA57E1}" destId="{18D4FA7B-4218-44B2-98B1-EE63E0B9F3B8}" srcOrd="1" destOrd="0" presId="urn:microsoft.com/office/officeart/2005/8/layout/radial1"/>
    <dgm:cxn modelId="{9EBAA10C-E34F-4045-A76A-8675FC76A42C}" type="presOf" srcId="{544DA643-27F5-4FA4-81D3-D38ECD674B7B}" destId="{46180F3C-07FA-4AC1-921F-BA7DA6D45E6C}" srcOrd="1" destOrd="0" presId="urn:microsoft.com/office/officeart/2005/8/layout/radial1"/>
    <dgm:cxn modelId="{23CEDE11-EA6E-461B-802B-CCA78682F50D}" srcId="{6EA4FC94-4458-4F77-8C84-A01B10D4424F}" destId="{886816D9-04ED-4EDF-9269-FE70E5E3E081}" srcOrd="3" destOrd="0" parTransId="{7A66FDDE-7E32-442E-96EC-05B68DEA57E1}" sibTransId="{79C4C270-29D8-4500-924E-02F4E1859B43}"/>
    <dgm:cxn modelId="{BE4C654B-D577-4526-8F4E-B048938D5763}" srcId="{6EA4FC94-4458-4F77-8C84-A01B10D4424F}" destId="{81493262-A2A8-4150-B0FB-3FAF45B14811}" srcOrd="0" destOrd="0" parTransId="{144EDBD9-A12C-4C3D-9480-511F91703ADD}" sibTransId="{8E1A405D-9755-495F-90EC-7F25710C3ADA}"/>
    <dgm:cxn modelId="{E0BA2551-CF6C-4BAE-AA99-06C8DE9DB7A5}" type="presOf" srcId="{144EDBD9-A12C-4C3D-9480-511F91703ADD}" destId="{C0454D42-3FD4-4A62-9165-344E58EA8237}" srcOrd="1" destOrd="0" presId="urn:microsoft.com/office/officeart/2005/8/layout/radial1"/>
    <dgm:cxn modelId="{3172A934-B247-4B24-A236-09AABFCBA555}" type="presOf" srcId="{144EDBD9-A12C-4C3D-9480-511F91703ADD}" destId="{DED63785-4978-4456-8794-9E7D477EAF8E}" srcOrd="0" destOrd="0" presId="urn:microsoft.com/office/officeart/2005/8/layout/radial1"/>
    <dgm:cxn modelId="{20D3B397-0024-4552-9E31-A0F8FF10DEE4}" type="presOf" srcId="{4400F75E-9741-4811-B083-89021181EC32}" destId="{81C6D8A4-4D4C-43A5-A80F-6CE80D22F8A0}" srcOrd="1" destOrd="0" presId="urn:microsoft.com/office/officeart/2005/8/layout/radial1"/>
    <dgm:cxn modelId="{EB8F764D-ED00-4DC8-BFF6-56F025E17AFB}" srcId="{6EA4FC94-4458-4F77-8C84-A01B10D4424F}" destId="{A2ECA210-16EA-40F9-B2C2-AF8EC23DF881}" srcOrd="1" destOrd="0" parTransId="{4400F75E-9741-4811-B083-89021181EC32}" sibTransId="{E477533B-C408-4A02-A1B0-60E24B5B6B8D}"/>
    <dgm:cxn modelId="{F8DD3325-5A61-4EF0-A2F6-DBE2EE83C0C4}" type="presOf" srcId="{886816D9-04ED-4EDF-9269-FE70E5E3E081}" destId="{3BED72D5-954E-41CC-BE6B-926F3BDC4787}" srcOrd="0" destOrd="0" presId="urn:microsoft.com/office/officeart/2005/8/layout/radial1"/>
    <dgm:cxn modelId="{CA0F2C87-C420-4EA6-94BE-8E611503A24C}" type="presOf" srcId="{009AAA31-5249-4561-AFB8-C2796CADE759}" destId="{583C82B7-741C-48EC-97C8-ACCE31865E98}" srcOrd="0" destOrd="0" presId="urn:microsoft.com/office/officeart/2005/8/layout/radial1"/>
    <dgm:cxn modelId="{C2A62894-8284-4811-BD62-65A41A3715F7}" type="presOf" srcId="{7A66FDDE-7E32-442E-96EC-05B68DEA57E1}" destId="{7828F5BD-F5EF-4F04-AD69-B406ACB7129C}" srcOrd="0" destOrd="0" presId="urn:microsoft.com/office/officeart/2005/8/layout/radial1"/>
    <dgm:cxn modelId="{2C52C24F-FED9-4076-83F1-31B1FDD5445D}" type="presParOf" srcId="{281A6606-4A96-4878-ACE5-79446FD380B9}" destId="{76C2680F-AAC0-41E8-97A4-456E5BF7411D}" srcOrd="0" destOrd="0" presId="urn:microsoft.com/office/officeart/2005/8/layout/radial1"/>
    <dgm:cxn modelId="{1A9B1979-E8BC-483A-815C-EE894148E2F4}" type="presParOf" srcId="{281A6606-4A96-4878-ACE5-79446FD380B9}" destId="{DED63785-4978-4456-8794-9E7D477EAF8E}" srcOrd="1" destOrd="0" presId="urn:microsoft.com/office/officeart/2005/8/layout/radial1"/>
    <dgm:cxn modelId="{90891408-6ADB-416A-9583-F762213690EE}" type="presParOf" srcId="{DED63785-4978-4456-8794-9E7D477EAF8E}" destId="{C0454D42-3FD4-4A62-9165-344E58EA8237}" srcOrd="0" destOrd="0" presId="urn:microsoft.com/office/officeart/2005/8/layout/radial1"/>
    <dgm:cxn modelId="{AC7FD055-CAF9-4020-959C-B88C6ADBB0FD}" type="presParOf" srcId="{281A6606-4A96-4878-ACE5-79446FD380B9}" destId="{3AC38EED-3145-4059-B991-1AAF986C7842}" srcOrd="2" destOrd="0" presId="urn:microsoft.com/office/officeart/2005/8/layout/radial1"/>
    <dgm:cxn modelId="{6EA12213-4E3B-4D8E-A58F-75548271984B}" type="presParOf" srcId="{281A6606-4A96-4878-ACE5-79446FD380B9}" destId="{FA5066F0-166A-44BA-9FA0-C85E6E27D9F9}" srcOrd="3" destOrd="0" presId="urn:microsoft.com/office/officeart/2005/8/layout/radial1"/>
    <dgm:cxn modelId="{970F2CFA-1563-420E-A8AB-856880E33C3C}" type="presParOf" srcId="{FA5066F0-166A-44BA-9FA0-C85E6E27D9F9}" destId="{81C6D8A4-4D4C-43A5-A80F-6CE80D22F8A0}" srcOrd="0" destOrd="0" presId="urn:microsoft.com/office/officeart/2005/8/layout/radial1"/>
    <dgm:cxn modelId="{7305EC4B-4634-4D54-8282-DFE040688E94}" type="presParOf" srcId="{281A6606-4A96-4878-ACE5-79446FD380B9}" destId="{2F7A53D5-C1B4-4434-872D-44ABF6EFD8D9}" srcOrd="4" destOrd="0" presId="urn:microsoft.com/office/officeart/2005/8/layout/radial1"/>
    <dgm:cxn modelId="{F2DAB5EA-C100-4EBB-9620-0DA6777D650D}" type="presParOf" srcId="{281A6606-4A96-4878-ACE5-79446FD380B9}" destId="{C6EEC4EF-485B-44DB-A770-3D5DC08EC12F}" srcOrd="5" destOrd="0" presId="urn:microsoft.com/office/officeart/2005/8/layout/radial1"/>
    <dgm:cxn modelId="{7636433C-63D2-4C33-B8B5-7FBC93F73384}" type="presParOf" srcId="{C6EEC4EF-485B-44DB-A770-3D5DC08EC12F}" destId="{C898FA45-DC1A-40AB-A6FB-401F63F39969}" srcOrd="0" destOrd="0" presId="urn:microsoft.com/office/officeart/2005/8/layout/radial1"/>
    <dgm:cxn modelId="{E82E1233-14EE-438F-B401-E79A60464C00}" type="presParOf" srcId="{281A6606-4A96-4878-ACE5-79446FD380B9}" destId="{3DF4589F-7909-486E-AE5D-3549084A9288}" srcOrd="6" destOrd="0" presId="urn:microsoft.com/office/officeart/2005/8/layout/radial1"/>
    <dgm:cxn modelId="{EBB580E5-8DBB-409B-ADC4-DCE2B2C9B06E}" type="presParOf" srcId="{281A6606-4A96-4878-ACE5-79446FD380B9}" destId="{7828F5BD-F5EF-4F04-AD69-B406ACB7129C}" srcOrd="7" destOrd="0" presId="urn:microsoft.com/office/officeart/2005/8/layout/radial1"/>
    <dgm:cxn modelId="{719E750E-9E29-443D-9254-5A731BE53DE0}" type="presParOf" srcId="{7828F5BD-F5EF-4F04-AD69-B406ACB7129C}" destId="{18D4FA7B-4218-44B2-98B1-EE63E0B9F3B8}" srcOrd="0" destOrd="0" presId="urn:microsoft.com/office/officeart/2005/8/layout/radial1"/>
    <dgm:cxn modelId="{36E6759A-3B16-425B-BFAD-E4420E83EE48}" type="presParOf" srcId="{281A6606-4A96-4878-ACE5-79446FD380B9}" destId="{3BED72D5-954E-41CC-BE6B-926F3BDC4787}" srcOrd="8" destOrd="0" presId="urn:microsoft.com/office/officeart/2005/8/layout/radial1"/>
    <dgm:cxn modelId="{3BE333EF-6987-4159-8C4A-942E0B6E283F}" type="presParOf" srcId="{281A6606-4A96-4878-ACE5-79446FD380B9}" destId="{6E16211E-E50A-47F2-8F3B-A352CF29962C}" srcOrd="9" destOrd="0" presId="urn:microsoft.com/office/officeart/2005/8/layout/radial1"/>
    <dgm:cxn modelId="{D9A0851C-4661-4DDD-AA12-10FECAE61B60}" type="presParOf" srcId="{6E16211E-E50A-47F2-8F3B-A352CF29962C}" destId="{46180F3C-07FA-4AC1-921F-BA7DA6D45E6C}" srcOrd="0" destOrd="0" presId="urn:microsoft.com/office/officeart/2005/8/layout/radial1"/>
    <dgm:cxn modelId="{81CA599B-E576-44B0-914B-ABBBA016CDC2}" type="presParOf" srcId="{281A6606-4A96-4878-ACE5-79446FD380B9}" destId="{583C82B7-741C-48EC-97C8-ACCE31865E98}" srcOrd="10" destOrd="0" presId="urn:microsoft.com/office/officeart/2005/8/layout/radial1"/>
    <dgm:cxn modelId="{EEE8CBE3-B662-4A83-9663-3AED89DC28FE}" type="presParOf" srcId="{281A6606-4A96-4878-ACE5-79446FD380B9}" destId="{FAD06250-D9EF-4BDF-977A-D38C32F3D1A5}" srcOrd="11" destOrd="0" presId="urn:microsoft.com/office/officeart/2005/8/layout/radial1"/>
    <dgm:cxn modelId="{A36F6496-0633-4919-AC09-8DB830AACE7F}" type="presParOf" srcId="{FAD06250-D9EF-4BDF-977A-D38C32F3D1A5}" destId="{3DE3F574-3590-4A5C-80BF-8ABCA0C3D6BE}" srcOrd="0" destOrd="0" presId="urn:microsoft.com/office/officeart/2005/8/layout/radial1"/>
    <dgm:cxn modelId="{7E55E7FF-66AE-49A7-B87B-6DEF0917D99D}" type="presParOf" srcId="{281A6606-4A96-4878-ACE5-79446FD380B9}" destId="{3CCB291F-B295-4D5D-B220-954CF5C66900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0E2FBD6-103A-47C5-86FB-C618EA36A2F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B2781FB-2969-4402-8333-FC3787ABF96D}">
      <dgm:prSet phldrT="[Text]" custT="1"/>
      <dgm:spPr/>
      <dgm:t>
        <a:bodyPr/>
        <a:lstStyle/>
        <a:p>
          <a:r>
            <a:rPr lang="en-US" sz="2800" noProof="0" dirty="0" smtClean="0"/>
            <a:t>Integration through …</a:t>
          </a:r>
          <a:endParaRPr lang="en-US" sz="2800" noProof="0" dirty="0"/>
        </a:p>
      </dgm:t>
    </dgm:pt>
    <dgm:pt modelId="{BC1924E9-F7A3-413F-8FDC-1A7043AAA526}" type="parTrans" cxnId="{28972AF7-38AD-46DC-9552-DDAA322BD322}">
      <dgm:prSet/>
      <dgm:spPr/>
      <dgm:t>
        <a:bodyPr/>
        <a:lstStyle/>
        <a:p>
          <a:endParaRPr lang="en-US" sz="2800" noProof="0" dirty="0"/>
        </a:p>
      </dgm:t>
    </dgm:pt>
    <dgm:pt modelId="{2FF6A898-0A05-4A8F-9715-14862DAEDB04}" type="sibTrans" cxnId="{28972AF7-38AD-46DC-9552-DDAA322BD322}">
      <dgm:prSet/>
      <dgm:spPr/>
      <dgm:t>
        <a:bodyPr/>
        <a:lstStyle/>
        <a:p>
          <a:endParaRPr lang="en-US" sz="2800" noProof="0" dirty="0"/>
        </a:p>
      </dgm:t>
    </dgm:pt>
    <dgm:pt modelId="{E8279C0C-9E48-455E-A079-6581C9F0AB55}">
      <dgm:prSet phldrT="[Text]" custT="1"/>
      <dgm:spPr/>
      <dgm:t>
        <a:bodyPr/>
        <a:lstStyle/>
        <a:p>
          <a:r>
            <a:rPr lang="en-US" sz="2800" noProof="0" dirty="0" smtClean="0"/>
            <a:t>Documentation and data integration </a:t>
          </a:r>
          <a:endParaRPr lang="en-US" sz="2800" noProof="0" dirty="0"/>
        </a:p>
      </dgm:t>
    </dgm:pt>
    <dgm:pt modelId="{1A0793EC-C3F3-4A98-91F6-CCA8554CD665}" type="parTrans" cxnId="{F96EEA58-F25C-4133-9CEB-82126CAB2E79}">
      <dgm:prSet/>
      <dgm:spPr/>
      <dgm:t>
        <a:bodyPr/>
        <a:lstStyle/>
        <a:p>
          <a:endParaRPr lang="en-US" sz="2800" noProof="0" dirty="0"/>
        </a:p>
      </dgm:t>
    </dgm:pt>
    <dgm:pt modelId="{5D55AE13-3D4E-4FDC-AE29-CDCC7A68064E}" type="sibTrans" cxnId="{F96EEA58-F25C-4133-9CEB-82126CAB2E79}">
      <dgm:prSet/>
      <dgm:spPr/>
      <dgm:t>
        <a:bodyPr/>
        <a:lstStyle/>
        <a:p>
          <a:endParaRPr lang="en-US" sz="2800" noProof="0" dirty="0"/>
        </a:p>
      </dgm:t>
    </dgm:pt>
    <dgm:pt modelId="{2FF06A77-C13D-4B21-8BD9-0F96810C50C4}">
      <dgm:prSet phldrT="[Text]" custT="1"/>
      <dgm:spPr/>
      <dgm:t>
        <a:bodyPr/>
        <a:lstStyle/>
        <a:p>
          <a:r>
            <a:rPr lang="en-US" sz="2800" noProof="0" dirty="0" smtClean="0"/>
            <a:t>(structural)</a:t>
          </a:r>
        </a:p>
        <a:p>
          <a:r>
            <a:rPr lang="en-US" sz="2800" noProof="0" dirty="0" smtClean="0"/>
            <a:t>Organization</a:t>
          </a:r>
          <a:endParaRPr lang="en-US" sz="2800" noProof="0" dirty="0"/>
        </a:p>
      </dgm:t>
    </dgm:pt>
    <dgm:pt modelId="{6793D042-B8DB-4E0E-9516-BB180F308EF9}" type="parTrans" cxnId="{A9639D17-86FE-46A8-99AC-DDD0C0CF44D4}">
      <dgm:prSet/>
      <dgm:spPr/>
      <dgm:t>
        <a:bodyPr/>
        <a:lstStyle/>
        <a:p>
          <a:endParaRPr lang="en-US" sz="2800" noProof="0" dirty="0"/>
        </a:p>
      </dgm:t>
    </dgm:pt>
    <dgm:pt modelId="{63DBE802-768F-4F85-B180-14C19438D3D1}" type="sibTrans" cxnId="{A9639D17-86FE-46A8-99AC-DDD0C0CF44D4}">
      <dgm:prSet/>
      <dgm:spPr/>
      <dgm:t>
        <a:bodyPr/>
        <a:lstStyle/>
        <a:p>
          <a:endParaRPr lang="en-US" sz="2800" noProof="0" dirty="0"/>
        </a:p>
      </dgm:t>
    </dgm:pt>
    <dgm:pt modelId="{CA2E4A9E-ED58-47EB-A5F8-89614B9BF940}">
      <dgm:prSet phldrT="[Text]" custT="1"/>
      <dgm:spPr/>
      <dgm:t>
        <a:bodyPr/>
        <a:lstStyle/>
        <a:p>
          <a:r>
            <a:rPr lang="en-US" sz="2800" noProof="0" dirty="0" smtClean="0"/>
            <a:t>Three pillars of sustainability</a:t>
          </a:r>
          <a:endParaRPr lang="en-US" sz="2800" noProof="0" dirty="0"/>
        </a:p>
      </dgm:t>
    </dgm:pt>
    <dgm:pt modelId="{A9B7A600-AD08-4E6E-9623-DCED8B5713C0}" type="parTrans" cxnId="{D88C609B-A496-480D-9B97-896FFB1FDD88}">
      <dgm:prSet/>
      <dgm:spPr/>
      <dgm:t>
        <a:bodyPr/>
        <a:lstStyle/>
        <a:p>
          <a:endParaRPr lang="en-US" sz="2800" noProof="0" dirty="0"/>
        </a:p>
      </dgm:t>
    </dgm:pt>
    <dgm:pt modelId="{160170D2-0B92-4A20-9C13-B0945D010397}" type="sibTrans" cxnId="{D88C609B-A496-480D-9B97-896FFB1FDD88}">
      <dgm:prSet/>
      <dgm:spPr/>
      <dgm:t>
        <a:bodyPr/>
        <a:lstStyle/>
        <a:p>
          <a:endParaRPr lang="en-US" sz="2800" noProof="0" dirty="0"/>
        </a:p>
      </dgm:t>
    </dgm:pt>
    <dgm:pt modelId="{8E6BF99D-B6E8-4439-BB58-019B6D09300D}" type="pres">
      <dgm:prSet presAssocID="{00E2FBD6-103A-47C5-86FB-C618EA36A2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9BDF8785-CA85-406B-B94A-604BA923787C}" type="pres">
      <dgm:prSet presAssocID="{3B2781FB-2969-4402-8333-FC3787ABF96D}" presName="hierRoot1" presStyleCnt="0">
        <dgm:presLayoutVars>
          <dgm:hierBranch val="init"/>
        </dgm:presLayoutVars>
      </dgm:prSet>
      <dgm:spPr/>
    </dgm:pt>
    <dgm:pt modelId="{2821768E-4B7E-4976-8FC7-EB04F2325918}" type="pres">
      <dgm:prSet presAssocID="{3B2781FB-2969-4402-8333-FC3787ABF96D}" presName="rootComposite1" presStyleCnt="0"/>
      <dgm:spPr/>
    </dgm:pt>
    <dgm:pt modelId="{CEFE0E1F-D9BE-4A7E-A9EE-9FBB39B382DC}" type="pres">
      <dgm:prSet presAssocID="{3B2781FB-2969-4402-8333-FC3787ABF96D}" presName="rootText1" presStyleLbl="node0" presStyleIdx="0" presStyleCnt="1" custScaleX="154919" custScaleY="9054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CA84102-9BDF-4B62-9CC8-DF8032E7E289}" type="pres">
      <dgm:prSet presAssocID="{3B2781FB-2969-4402-8333-FC3787ABF96D}" presName="rootConnector1" presStyleLbl="node1" presStyleIdx="0" presStyleCnt="0"/>
      <dgm:spPr/>
      <dgm:t>
        <a:bodyPr/>
        <a:lstStyle/>
        <a:p>
          <a:endParaRPr lang="de-DE"/>
        </a:p>
      </dgm:t>
    </dgm:pt>
    <dgm:pt modelId="{6F62B54A-EFE6-4EF8-941B-AC0CB2811AA7}" type="pres">
      <dgm:prSet presAssocID="{3B2781FB-2969-4402-8333-FC3787ABF96D}" presName="hierChild2" presStyleCnt="0"/>
      <dgm:spPr/>
    </dgm:pt>
    <dgm:pt modelId="{DE6957B2-E93E-4B77-AEDD-91086EF70FF9}" type="pres">
      <dgm:prSet presAssocID="{1A0793EC-C3F3-4A98-91F6-CCA8554CD665}" presName="Name37" presStyleLbl="parChTrans1D2" presStyleIdx="0" presStyleCnt="3"/>
      <dgm:spPr/>
      <dgm:t>
        <a:bodyPr/>
        <a:lstStyle/>
        <a:p>
          <a:endParaRPr lang="de-DE"/>
        </a:p>
      </dgm:t>
    </dgm:pt>
    <dgm:pt modelId="{5B6812A2-A477-490C-9460-85500446B6DC}" type="pres">
      <dgm:prSet presAssocID="{E8279C0C-9E48-455E-A079-6581C9F0AB55}" presName="hierRoot2" presStyleCnt="0">
        <dgm:presLayoutVars>
          <dgm:hierBranch val="init"/>
        </dgm:presLayoutVars>
      </dgm:prSet>
      <dgm:spPr/>
    </dgm:pt>
    <dgm:pt modelId="{37F7E574-7994-47BC-9382-FFA8D1A2083F}" type="pres">
      <dgm:prSet presAssocID="{E8279C0C-9E48-455E-A079-6581C9F0AB55}" presName="rootComposite" presStyleCnt="0"/>
      <dgm:spPr/>
    </dgm:pt>
    <dgm:pt modelId="{E3B73F64-DD56-4FC0-8055-DA760FB83A2D}" type="pres">
      <dgm:prSet presAssocID="{E8279C0C-9E48-455E-A079-6581C9F0AB5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497DD09-6776-4236-B0F5-CA8EED110511}" type="pres">
      <dgm:prSet presAssocID="{E8279C0C-9E48-455E-A079-6581C9F0AB55}" presName="rootConnector" presStyleLbl="node2" presStyleIdx="0" presStyleCnt="3"/>
      <dgm:spPr/>
      <dgm:t>
        <a:bodyPr/>
        <a:lstStyle/>
        <a:p>
          <a:endParaRPr lang="de-DE"/>
        </a:p>
      </dgm:t>
    </dgm:pt>
    <dgm:pt modelId="{86DD16AD-5C8E-496D-977C-338511DBFC7E}" type="pres">
      <dgm:prSet presAssocID="{E8279C0C-9E48-455E-A079-6581C9F0AB55}" presName="hierChild4" presStyleCnt="0"/>
      <dgm:spPr/>
    </dgm:pt>
    <dgm:pt modelId="{9DD86E8A-8373-4FDE-BA21-459470F14DF5}" type="pres">
      <dgm:prSet presAssocID="{E8279C0C-9E48-455E-A079-6581C9F0AB55}" presName="hierChild5" presStyleCnt="0"/>
      <dgm:spPr/>
    </dgm:pt>
    <dgm:pt modelId="{39CFE38A-A032-468E-9FB3-8672DC9B3CDD}" type="pres">
      <dgm:prSet presAssocID="{6793D042-B8DB-4E0E-9516-BB180F308EF9}" presName="Name37" presStyleLbl="parChTrans1D2" presStyleIdx="1" presStyleCnt="3"/>
      <dgm:spPr/>
      <dgm:t>
        <a:bodyPr/>
        <a:lstStyle/>
        <a:p>
          <a:endParaRPr lang="de-DE"/>
        </a:p>
      </dgm:t>
    </dgm:pt>
    <dgm:pt modelId="{E2936889-D23F-48A2-9BAF-23E800831EE0}" type="pres">
      <dgm:prSet presAssocID="{2FF06A77-C13D-4B21-8BD9-0F96810C50C4}" presName="hierRoot2" presStyleCnt="0">
        <dgm:presLayoutVars>
          <dgm:hierBranch val="init"/>
        </dgm:presLayoutVars>
      </dgm:prSet>
      <dgm:spPr/>
    </dgm:pt>
    <dgm:pt modelId="{D845E431-993D-4AD9-BF04-7F7647BC04F9}" type="pres">
      <dgm:prSet presAssocID="{2FF06A77-C13D-4B21-8BD9-0F96810C50C4}" presName="rootComposite" presStyleCnt="0"/>
      <dgm:spPr/>
    </dgm:pt>
    <dgm:pt modelId="{AAF0969A-C7C0-4927-9DF5-3675F2853A1A}" type="pres">
      <dgm:prSet presAssocID="{2FF06A77-C13D-4B21-8BD9-0F96810C50C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243F490-6101-467B-AA72-A0A965432351}" type="pres">
      <dgm:prSet presAssocID="{2FF06A77-C13D-4B21-8BD9-0F96810C50C4}" presName="rootConnector" presStyleLbl="node2" presStyleIdx="1" presStyleCnt="3"/>
      <dgm:spPr/>
      <dgm:t>
        <a:bodyPr/>
        <a:lstStyle/>
        <a:p>
          <a:endParaRPr lang="de-DE"/>
        </a:p>
      </dgm:t>
    </dgm:pt>
    <dgm:pt modelId="{30F2B711-2347-44B2-B0B3-6BE4952E3608}" type="pres">
      <dgm:prSet presAssocID="{2FF06A77-C13D-4B21-8BD9-0F96810C50C4}" presName="hierChild4" presStyleCnt="0"/>
      <dgm:spPr/>
    </dgm:pt>
    <dgm:pt modelId="{3E7B3DCB-7DB8-469D-88E4-CBFBA20B8619}" type="pres">
      <dgm:prSet presAssocID="{2FF06A77-C13D-4B21-8BD9-0F96810C50C4}" presName="hierChild5" presStyleCnt="0"/>
      <dgm:spPr/>
    </dgm:pt>
    <dgm:pt modelId="{36CC68E9-C72A-45E1-B627-2A61D9CB2CC4}" type="pres">
      <dgm:prSet presAssocID="{A9B7A600-AD08-4E6E-9623-DCED8B5713C0}" presName="Name37" presStyleLbl="parChTrans1D2" presStyleIdx="2" presStyleCnt="3"/>
      <dgm:spPr/>
      <dgm:t>
        <a:bodyPr/>
        <a:lstStyle/>
        <a:p>
          <a:endParaRPr lang="de-DE"/>
        </a:p>
      </dgm:t>
    </dgm:pt>
    <dgm:pt modelId="{9C69F403-F19C-4D4C-966A-4A22D49DB7FB}" type="pres">
      <dgm:prSet presAssocID="{CA2E4A9E-ED58-47EB-A5F8-89614B9BF940}" presName="hierRoot2" presStyleCnt="0">
        <dgm:presLayoutVars>
          <dgm:hierBranch val="init"/>
        </dgm:presLayoutVars>
      </dgm:prSet>
      <dgm:spPr/>
    </dgm:pt>
    <dgm:pt modelId="{EBFD13D0-3A8A-4B93-B2D7-6E13E63B171C}" type="pres">
      <dgm:prSet presAssocID="{CA2E4A9E-ED58-47EB-A5F8-89614B9BF940}" presName="rootComposite" presStyleCnt="0"/>
      <dgm:spPr/>
    </dgm:pt>
    <dgm:pt modelId="{20B4C71A-6C29-4C4A-8183-42126CB70677}" type="pres">
      <dgm:prSet presAssocID="{CA2E4A9E-ED58-47EB-A5F8-89614B9BF94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A1F6C06-8F06-4560-A59F-541BA57D5858}" type="pres">
      <dgm:prSet presAssocID="{CA2E4A9E-ED58-47EB-A5F8-89614B9BF940}" presName="rootConnector" presStyleLbl="node2" presStyleIdx="2" presStyleCnt="3"/>
      <dgm:spPr/>
      <dgm:t>
        <a:bodyPr/>
        <a:lstStyle/>
        <a:p>
          <a:endParaRPr lang="de-DE"/>
        </a:p>
      </dgm:t>
    </dgm:pt>
    <dgm:pt modelId="{8B48CBFE-5110-487B-8D62-C0D873945141}" type="pres">
      <dgm:prSet presAssocID="{CA2E4A9E-ED58-47EB-A5F8-89614B9BF940}" presName="hierChild4" presStyleCnt="0"/>
      <dgm:spPr/>
    </dgm:pt>
    <dgm:pt modelId="{BAE2A5B3-8CA0-485F-9B0F-085B35EDA8E9}" type="pres">
      <dgm:prSet presAssocID="{CA2E4A9E-ED58-47EB-A5F8-89614B9BF940}" presName="hierChild5" presStyleCnt="0"/>
      <dgm:spPr/>
    </dgm:pt>
    <dgm:pt modelId="{EA157F28-5AE2-4D72-B0E0-45FC7D10E270}" type="pres">
      <dgm:prSet presAssocID="{3B2781FB-2969-4402-8333-FC3787ABF96D}" presName="hierChild3" presStyleCnt="0"/>
      <dgm:spPr/>
    </dgm:pt>
  </dgm:ptLst>
  <dgm:cxnLst>
    <dgm:cxn modelId="{A9639D17-86FE-46A8-99AC-DDD0C0CF44D4}" srcId="{3B2781FB-2969-4402-8333-FC3787ABF96D}" destId="{2FF06A77-C13D-4B21-8BD9-0F96810C50C4}" srcOrd="1" destOrd="0" parTransId="{6793D042-B8DB-4E0E-9516-BB180F308EF9}" sibTransId="{63DBE802-768F-4F85-B180-14C19438D3D1}"/>
    <dgm:cxn modelId="{F96EEA58-F25C-4133-9CEB-82126CAB2E79}" srcId="{3B2781FB-2969-4402-8333-FC3787ABF96D}" destId="{E8279C0C-9E48-455E-A079-6581C9F0AB55}" srcOrd="0" destOrd="0" parTransId="{1A0793EC-C3F3-4A98-91F6-CCA8554CD665}" sibTransId="{5D55AE13-3D4E-4FDC-AE29-CDCC7A68064E}"/>
    <dgm:cxn modelId="{8E279E0A-0728-49C4-B2AF-070764AC16BD}" type="presOf" srcId="{A9B7A600-AD08-4E6E-9623-DCED8B5713C0}" destId="{36CC68E9-C72A-45E1-B627-2A61D9CB2CC4}" srcOrd="0" destOrd="0" presId="urn:microsoft.com/office/officeart/2005/8/layout/orgChart1"/>
    <dgm:cxn modelId="{283ED620-55E7-4216-B53C-0EAC00A0AA9B}" type="presOf" srcId="{CA2E4A9E-ED58-47EB-A5F8-89614B9BF940}" destId="{DA1F6C06-8F06-4560-A59F-541BA57D5858}" srcOrd="1" destOrd="0" presId="urn:microsoft.com/office/officeart/2005/8/layout/orgChart1"/>
    <dgm:cxn modelId="{D974AF7E-F72C-4D1B-B09E-7184B3499863}" type="presOf" srcId="{6793D042-B8DB-4E0E-9516-BB180F308EF9}" destId="{39CFE38A-A032-468E-9FB3-8672DC9B3CDD}" srcOrd="0" destOrd="0" presId="urn:microsoft.com/office/officeart/2005/8/layout/orgChart1"/>
    <dgm:cxn modelId="{FA5078FD-3435-4D32-B8E7-ED441BE38826}" type="presOf" srcId="{3B2781FB-2969-4402-8333-FC3787ABF96D}" destId="{FCA84102-9BDF-4B62-9CC8-DF8032E7E289}" srcOrd="1" destOrd="0" presId="urn:microsoft.com/office/officeart/2005/8/layout/orgChart1"/>
    <dgm:cxn modelId="{5602E272-75DA-4900-BA5F-FB152A1EE716}" type="presOf" srcId="{E8279C0C-9E48-455E-A079-6581C9F0AB55}" destId="{8497DD09-6776-4236-B0F5-CA8EED110511}" srcOrd="1" destOrd="0" presId="urn:microsoft.com/office/officeart/2005/8/layout/orgChart1"/>
    <dgm:cxn modelId="{28972AF7-38AD-46DC-9552-DDAA322BD322}" srcId="{00E2FBD6-103A-47C5-86FB-C618EA36A2F3}" destId="{3B2781FB-2969-4402-8333-FC3787ABF96D}" srcOrd="0" destOrd="0" parTransId="{BC1924E9-F7A3-413F-8FDC-1A7043AAA526}" sibTransId="{2FF6A898-0A05-4A8F-9715-14862DAEDB04}"/>
    <dgm:cxn modelId="{EE60F2DB-647F-42E6-A0DD-49B0D7C4BD8B}" type="presOf" srcId="{00E2FBD6-103A-47C5-86FB-C618EA36A2F3}" destId="{8E6BF99D-B6E8-4439-BB58-019B6D09300D}" srcOrd="0" destOrd="0" presId="urn:microsoft.com/office/officeart/2005/8/layout/orgChart1"/>
    <dgm:cxn modelId="{C5C0DBEF-265B-4260-B9F8-12DEF2F11BDF}" type="presOf" srcId="{3B2781FB-2969-4402-8333-FC3787ABF96D}" destId="{CEFE0E1F-D9BE-4A7E-A9EE-9FBB39B382DC}" srcOrd="0" destOrd="0" presId="urn:microsoft.com/office/officeart/2005/8/layout/orgChart1"/>
    <dgm:cxn modelId="{A0F9CACC-576F-427C-8613-37F1C7433FDE}" type="presOf" srcId="{1A0793EC-C3F3-4A98-91F6-CCA8554CD665}" destId="{DE6957B2-E93E-4B77-AEDD-91086EF70FF9}" srcOrd="0" destOrd="0" presId="urn:microsoft.com/office/officeart/2005/8/layout/orgChart1"/>
    <dgm:cxn modelId="{F2D79779-1BB3-4681-AC58-538CB12C6223}" type="presOf" srcId="{2FF06A77-C13D-4B21-8BD9-0F96810C50C4}" destId="{1243F490-6101-467B-AA72-A0A965432351}" srcOrd="1" destOrd="0" presId="urn:microsoft.com/office/officeart/2005/8/layout/orgChart1"/>
    <dgm:cxn modelId="{CB37795B-4D42-4C9A-9916-A2182D288CA4}" type="presOf" srcId="{CA2E4A9E-ED58-47EB-A5F8-89614B9BF940}" destId="{20B4C71A-6C29-4C4A-8183-42126CB70677}" srcOrd="0" destOrd="0" presId="urn:microsoft.com/office/officeart/2005/8/layout/orgChart1"/>
    <dgm:cxn modelId="{40C02BFE-D3F3-4FE7-9048-9BE7138B37F9}" type="presOf" srcId="{2FF06A77-C13D-4B21-8BD9-0F96810C50C4}" destId="{AAF0969A-C7C0-4927-9DF5-3675F2853A1A}" srcOrd="0" destOrd="0" presId="urn:microsoft.com/office/officeart/2005/8/layout/orgChart1"/>
    <dgm:cxn modelId="{18E797A7-3305-4962-8156-5C3424B12373}" type="presOf" srcId="{E8279C0C-9E48-455E-A079-6581C9F0AB55}" destId="{E3B73F64-DD56-4FC0-8055-DA760FB83A2D}" srcOrd="0" destOrd="0" presId="urn:microsoft.com/office/officeart/2005/8/layout/orgChart1"/>
    <dgm:cxn modelId="{D88C609B-A496-480D-9B97-896FFB1FDD88}" srcId="{3B2781FB-2969-4402-8333-FC3787ABF96D}" destId="{CA2E4A9E-ED58-47EB-A5F8-89614B9BF940}" srcOrd="2" destOrd="0" parTransId="{A9B7A600-AD08-4E6E-9623-DCED8B5713C0}" sibTransId="{160170D2-0B92-4A20-9C13-B0945D010397}"/>
    <dgm:cxn modelId="{6C1F7114-ED20-4FE0-87DB-F992A5664814}" type="presParOf" srcId="{8E6BF99D-B6E8-4439-BB58-019B6D09300D}" destId="{9BDF8785-CA85-406B-B94A-604BA923787C}" srcOrd="0" destOrd="0" presId="urn:microsoft.com/office/officeart/2005/8/layout/orgChart1"/>
    <dgm:cxn modelId="{11F7BBB9-477A-470F-BEE5-28659C939C6E}" type="presParOf" srcId="{9BDF8785-CA85-406B-B94A-604BA923787C}" destId="{2821768E-4B7E-4976-8FC7-EB04F2325918}" srcOrd="0" destOrd="0" presId="urn:microsoft.com/office/officeart/2005/8/layout/orgChart1"/>
    <dgm:cxn modelId="{28C5E868-1788-4C3E-A486-E892DAB5709F}" type="presParOf" srcId="{2821768E-4B7E-4976-8FC7-EB04F2325918}" destId="{CEFE0E1F-D9BE-4A7E-A9EE-9FBB39B382DC}" srcOrd="0" destOrd="0" presId="urn:microsoft.com/office/officeart/2005/8/layout/orgChart1"/>
    <dgm:cxn modelId="{E959F1C6-506E-418C-9317-E2D82BA749CA}" type="presParOf" srcId="{2821768E-4B7E-4976-8FC7-EB04F2325918}" destId="{FCA84102-9BDF-4B62-9CC8-DF8032E7E289}" srcOrd="1" destOrd="0" presId="urn:microsoft.com/office/officeart/2005/8/layout/orgChart1"/>
    <dgm:cxn modelId="{1CC24526-BD98-4BB1-837B-40D9D238D46D}" type="presParOf" srcId="{9BDF8785-CA85-406B-B94A-604BA923787C}" destId="{6F62B54A-EFE6-4EF8-941B-AC0CB2811AA7}" srcOrd="1" destOrd="0" presId="urn:microsoft.com/office/officeart/2005/8/layout/orgChart1"/>
    <dgm:cxn modelId="{2E66B23E-AB2A-4267-BC8C-8E21A8236946}" type="presParOf" srcId="{6F62B54A-EFE6-4EF8-941B-AC0CB2811AA7}" destId="{DE6957B2-E93E-4B77-AEDD-91086EF70FF9}" srcOrd="0" destOrd="0" presId="urn:microsoft.com/office/officeart/2005/8/layout/orgChart1"/>
    <dgm:cxn modelId="{79A6DBD3-C2B6-4BFE-9718-4F83F3C84A67}" type="presParOf" srcId="{6F62B54A-EFE6-4EF8-941B-AC0CB2811AA7}" destId="{5B6812A2-A477-490C-9460-85500446B6DC}" srcOrd="1" destOrd="0" presId="urn:microsoft.com/office/officeart/2005/8/layout/orgChart1"/>
    <dgm:cxn modelId="{9552E2BC-DAF3-4597-9DEE-890047C66294}" type="presParOf" srcId="{5B6812A2-A477-490C-9460-85500446B6DC}" destId="{37F7E574-7994-47BC-9382-FFA8D1A2083F}" srcOrd="0" destOrd="0" presId="urn:microsoft.com/office/officeart/2005/8/layout/orgChart1"/>
    <dgm:cxn modelId="{F4358D05-2411-42D9-BC0B-33C220C42E5C}" type="presParOf" srcId="{37F7E574-7994-47BC-9382-FFA8D1A2083F}" destId="{E3B73F64-DD56-4FC0-8055-DA760FB83A2D}" srcOrd="0" destOrd="0" presId="urn:microsoft.com/office/officeart/2005/8/layout/orgChart1"/>
    <dgm:cxn modelId="{606A5EEE-3B2B-413E-BB28-6E257DBAA6F6}" type="presParOf" srcId="{37F7E574-7994-47BC-9382-FFA8D1A2083F}" destId="{8497DD09-6776-4236-B0F5-CA8EED110511}" srcOrd="1" destOrd="0" presId="urn:microsoft.com/office/officeart/2005/8/layout/orgChart1"/>
    <dgm:cxn modelId="{9EC654C1-E3F4-48E3-9ED9-88D372D453C1}" type="presParOf" srcId="{5B6812A2-A477-490C-9460-85500446B6DC}" destId="{86DD16AD-5C8E-496D-977C-338511DBFC7E}" srcOrd="1" destOrd="0" presId="urn:microsoft.com/office/officeart/2005/8/layout/orgChart1"/>
    <dgm:cxn modelId="{24A9369B-329E-4ECB-8C15-08EC3F82343B}" type="presParOf" srcId="{5B6812A2-A477-490C-9460-85500446B6DC}" destId="{9DD86E8A-8373-4FDE-BA21-459470F14DF5}" srcOrd="2" destOrd="0" presId="urn:microsoft.com/office/officeart/2005/8/layout/orgChart1"/>
    <dgm:cxn modelId="{6F6A75C9-F35D-4B1B-B12B-E7DDF5BA0328}" type="presParOf" srcId="{6F62B54A-EFE6-4EF8-941B-AC0CB2811AA7}" destId="{39CFE38A-A032-468E-9FB3-8672DC9B3CDD}" srcOrd="2" destOrd="0" presId="urn:microsoft.com/office/officeart/2005/8/layout/orgChart1"/>
    <dgm:cxn modelId="{ED43DD24-64DA-4E0C-ACE8-286699FCE6A3}" type="presParOf" srcId="{6F62B54A-EFE6-4EF8-941B-AC0CB2811AA7}" destId="{E2936889-D23F-48A2-9BAF-23E800831EE0}" srcOrd="3" destOrd="0" presId="urn:microsoft.com/office/officeart/2005/8/layout/orgChart1"/>
    <dgm:cxn modelId="{1107F990-C650-4C6A-9A96-FCAED463CBF1}" type="presParOf" srcId="{E2936889-D23F-48A2-9BAF-23E800831EE0}" destId="{D845E431-993D-4AD9-BF04-7F7647BC04F9}" srcOrd="0" destOrd="0" presId="urn:microsoft.com/office/officeart/2005/8/layout/orgChart1"/>
    <dgm:cxn modelId="{BBE8AADE-D117-46D1-A2E7-583F75653B92}" type="presParOf" srcId="{D845E431-993D-4AD9-BF04-7F7647BC04F9}" destId="{AAF0969A-C7C0-4927-9DF5-3675F2853A1A}" srcOrd="0" destOrd="0" presId="urn:microsoft.com/office/officeart/2005/8/layout/orgChart1"/>
    <dgm:cxn modelId="{6124E4E1-4CDA-4CF9-B0BD-D98E0B3561AE}" type="presParOf" srcId="{D845E431-993D-4AD9-BF04-7F7647BC04F9}" destId="{1243F490-6101-467B-AA72-A0A965432351}" srcOrd="1" destOrd="0" presId="urn:microsoft.com/office/officeart/2005/8/layout/orgChart1"/>
    <dgm:cxn modelId="{86D70E98-5EDF-43F2-9892-560B34F41BD0}" type="presParOf" srcId="{E2936889-D23F-48A2-9BAF-23E800831EE0}" destId="{30F2B711-2347-44B2-B0B3-6BE4952E3608}" srcOrd="1" destOrd="0" presId="urn:microsoft.com/office/officeart/2005/8/layout/orgChart1"/>
    <dgm:cxn modelId="{0C0D74A4-D08D-4194-8D62-5AF780294AF6}" type="presParOf" srcId="{E2936889-D23F-48A2-9BAF-23E800831EE0}" destId="{3E7B3DCB-7DB8-469D-88E4-CBFBA20B8619}" srcOrd="2" destOrd="0" presId="urn:microsoft.com/office/officeart/2005/8/layout/orgChart1"/>
    <dgm:cxn modelId="{F25941C7-E138-43E4-ACE2-7AB254AB6B59}" type="presParOf" srcId="{6F62B54A-EFE6-4EF8-941B-AC0CB2811AA7}" destId="{36CC68E9-C72A-45E1-B627-2A61D9CB2CC4}" srcOrd="4" destOrd="0" presId="urn:microsoft.com/office/officeart/2005/8/layout/orgChart1"/>
    <dgm:cxn modelId="{60B153FF-BB25-4A39-80F7-4BEB66CD63BF}" type="presParOf" srcId="{6F62B54A-EFE6-4EF8-941B-AC0CB2811AA7}" destId="{9C69F403-F19C-4D4C-966A-4A22D49DB7FB}" srcOrd="5" destOrd="0" presId="urn:microsoft.com/office/officeart/2005/8/layout/orgChart1"/>
    <dgm:cxn modelId="{5FC63CA3-F9A8-4F80-8430-78ECDAED1069}" type="presParOf" srcId="{9C69F403-F19C-4D4C-966A-4A22D49DB7FB}" destId="{EBFD13D0-3A8A-4B93-B2D7-6E13E63B171C}" srcOrd="0" destOrd="0" presId="urn:microsoft.com/office/officeart/2005/8/layout/orgChart1"/>
    <dgm:cxn modelId="{ACA2C08C-0674-4A64-837C-F2BE515A329E}" type="presParOf" srcId="{EBFD13D0-3A8A-4B93-B2D7-6E13E63B171C}" destId="{20B4C71A-6C29-4C4A-8183-42126CB70677}" srcOrd="0" destOrd="0" presId="urn:microsoft.com/office/officeart/2005/8/layout/orgChart1"/>
    <dgm:cxn modelId="{CC2C0A06-8B75-4607-91E8-B93C43FA2F77}" type="presParOf" srcId="{EBFD13D0-3A8A-4B93-B2D7-6E13E63B171C}" destId="{DA1F6C06-8F06-4560-A59F-541BA57D5858}" srcOrd="1" destOrd="0" presId="urn:microsoft.com/office/officeart/2005/8/layout/orgChart1"/>
    <dgm:cxn modelId="{157C0E4A-BB45-45F8-9DCA-BC108E4444E9}" type="presParOf" srcId="{9C69F403-F19C-4D4C-966A-4A22D49DB7FB}" destId="{8B48CBFE-5110-487B-8D62-C0D873945141}" srcOrd="1" destOrd="0" presId="urn:microsoft.com/office/officeart/2005/8/layout/orgChart1"/>
    <dgm:cxn modelId="{F913CACD-B7C8-4A21-B04A-76A642177A6C}" type="presParOf" srcId="{9C69F403-F19C-4D4C-966A-4A22D49DB7FB}" destId="{BAE2A5B3-8CA0-485F-9B0F-085B35EDA8E9}" srcOrd="2" destOrd="0" presId="urn:microsoft.com/office/officeart/2005/8/layout/orgChart1"/>
    <dgm:cxn modelId="{AAFF1B4A-922C-4BC8-9D47-A8A82EC6EF42}" type="presParOf" srcId="{9BDF8785-CA85-406B-B94A-604BA923787C}" destId="{EA157F28-5AE2-4D72-B0E0-45FC7D10E2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26D512-0740-40C3-B8AB-5AF684348B2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3D2F6D82-D01A-4481-A333-0D8A89D9378E}">
      <dgm:prSet phldrT="[Text]" custT="1"/>
      <dgm:spPr/>
      <dgm:t>
        <a:bodyPr/>
        <a:lstStyle/>
        <a:p>
          <a:r>
            <a:rPr lang="de-DE" sz="2000" dirty="0">
              <a:latin typeface="+mn-lt"/>
            </a:rPr>
            <a:t>Handbook</a:t>
          </a:r>
          <a:r>
            <a:rPr lang="de-DE" sz="2000" dirty="0"/>
            <a:t>, adressed to everyone including top management</a:t>
          </a:r>
        </a:p>
      </dgm:t>
    </dgm:pt>
    <dgm:pt modelId="{8B2BFE21-5B81-46C3-AFC6-9E486A9D74C7}" type="parTrans" cxnId="{CA4E134E-BBA0-4B0E-A86D-3518DC6C2069}">
      <dgm:prSet/>
      <dgm:spPr/>
      <dgm:t>
        <a:bodyPr/>
        <a:lstStyle/>
        <a:p>
          <a:endParaRPr lang="de-DE"/>
        </a:p>
      </dgm:t>
    </dgm:pt>
    <dgm:pt modelId="{1A6C6F25-7F2D-4886-B5AA-2E294131D144}" type="sibTrans" cxnId="{CA4E134E-BBA0-4B0E-A86D-3518DC6C2069}">
      <dgm:prSet/>
      <dgm:spPr/>
      <dgm:t>
        <a:bodyPr/>
        <a:lstStyle/>
        <a:p>
          <a:endParaRPr lang="de-DE"/>
        </a:p>
      </dgm:t>
    </dgm:pt>
    <dgm:pt modelId="{2A340FC2-AC97-4080-98B5-56463E6EC357}">
      <dgm:prSet phldrT="[Text]" custT="1"/>
      <dgm:spPr/>
      <dgm:t>
        <a:bodyPr/>
        <a:lstStyle/>
        <a:p>
          <a:r>
            <a:rPr lang="de-DE" sz="2000" dirty="0"/>
            <a:t>Procedures, description of cross-functional workflows</a:t>
          </a:r>
        </a:p>
      </dgm:t>
    </dgm:pt>
    <dgm:pt modelId="{29CA5372-EB51-4EA3-9068-50DB9EA60414}" type="parTrans" cxnId="{C0AEC810-864E-424D-8F14-2FCEEC6DAEA8}">
      <dgm:prSet/>
      <dgm:spPr/>
      <dgm:t>
        <a:bodyPr/>
        <a:lstStyle/>
        <a:p>
          <a:endParaRPr lang="de-DE"/>
        </a:p>
      </dgm:t>
    </dgm:pt>
    <dgm:pt modelId="{B70F92DF-40F1-4CD2-ACC7-8543562D359F}" type="sibTrans" cxnId="{C0AEC810-864E-424D-8F14-2FCEEC6DAEA8}">
      <dgm:prSet/>
      <dgm:spPr/>
      <dgm:t>
        <a:bodyPr/>
        <a:lstStyle/>
        <a:p>
          <a:endParaRPr lang="de-DE"/>
        </a:p>
      </dgm:t>
    </dgm:pt>
    <dgm:pt modelId="{0E302CA3-1BFB-40ED-918E-528BC9C36E5F}">
      <dgm:prSet phldrT="[Text]" custT="1"/>
      <dgm:spPr/>
      <dgm:t>
        <a:bodyPr/>
        <a:lstStyle/>
        <a:p>
          <a:r>
            <a:rPr lang="de-DE" sz="2000" dirty="0"/>
            <a:t>Job instruction for one workplace or activity</a:t>
          </a:r>
        </a:p>
      </dgm:t>
    </dgm:pt>
    <dgm:pt modelId="{9B630374-EEC6-4F73-8C1F-BC2FC4D79F7B}" type="parTrans" cxnId="{A19D1197-38F1-4293-B9EA-E47255A9653A}">
      <dgm:prSet/>
      <dgm:spPr/>
      <dgm:t>
        <a:bodyPr/>
        <a:lstStyle/>
        <a:p>
          <a:endParaRPr lang="de-DE"/>
        </a:p>
      </dgm:t>
    </dgm:pt>
    <dgm:pt modelId="{1FF0BDC1-85F6-4A68-BBD3-DFE64AD1C342}" type="sibTrans" cxnId="{A19D1197-38F1-4293-B9EA-E47255A9653A}">
      <dgm:prSet/>
      <dgm:spPr/>
      <dgm:t>
        <a:bodyPr/>
        <a:lstStyle/>
        <a:p>
          <a:endParaRPr lang="de-DE"/>
        </a:p>
      </dgm:t>
    </dgm:pt>
    <dgm:pt modelId="{41EFD39E-4F8B-46FE-981B-6F9C49C4B9F1}">
      <dgm:prSet phldrT="[Text]" custT="1"/>
      <dgm:spPr/>
      <dgm:t>
        <a:bodyPr/>
        <a:lstStyle/>
        <a:p>
          <a:r>
            <a:rPr lang="de-DE" sz="2000" dirty="0"/>
            <a:t>Records, formulars, </a:t>
          </a:r>
          <a:r>
            <a:rPr lang="de-DE" sz="1800" dirty="0"/>
            <a:t>automized</a:t>
          </a:r>
          <a:r>
            <a:rPr lang="de-DE" sz="2000" dirty="0"/>
            <a:t> data logging and tracability of daily business</a:t>
          </a:r>
        </a:p>
      </dgm:t>
    </dgm:pt>
    <dgm:pt modelId="{358013D2-479B-42E3-B0D6-FFAB9C47F80B}" type="parTrans" cxnId="{6B0F66C1-7EF3-4067-81B9-41605C8981E0}">
      <dgm:prSet/>
      <dgm:spPr/>
      <dgm:t>
        <a:bodyPr/>
        <a:lstStyle/>
        <a:p>
          <a:endParaRPr lang="de-DE"/>
        </a:p>
      </dgm:t>
    </dgm:pt>
    <dgm:pt modelId="{7156F074-CCF8-4EE3-86ED-CD19F387380C}" type="sibTrans" cxnId="{6B0F66C1-7EF3-4067-81B9-41605C8981E0}">
      <dgm:prSet/>
      <dgm:spPr/>
      <dgm:t>
        <a:bodyPr/>
        <a:lstStyle/>
        <a:p>
          <a:endParaRPr lang="de-DE"/>
        </a:p>
      </dgm:t>
    </dgm:pt>
    <dgm:pt modelId="{C881C8AB-303C-490D-B86C-BB4A8263F424}" type="pres">
      <dgm:prSet presAssocID="{CA26D512-0740-40C3-B8AB-5AF684348B2B}" presName="compositeShape" presStyleCnt="0">
        <dgm:presLayoutVars>
          <dgm:dir/>
          <dgm:resizeHandles/>
        </dgm:presLayoutVars>
      </dgm:prSet>
      <dgm:spPr/>
    </dgm:pt>
    <dgm:pt modelId="{7254BE56-B800-43D7-9C89-7A8826CC2BB8}" type="pres">
      <dgm:prSet presAssocID="{CA26D512-0740-40C3-B8AB-5AF684348B2B}" presName="pyramid" presStyleLbl="node1" presStyleIdx="0" presStyleCnt="1" custLinFactNeighborX="88" custLinFactNeighborY="-397"/>
      <dgm:spPr/>
    </dgm:pt>
    <dgm:pt modelId="{8C3FCD7B-CDF0-43E9-BD33-8EBD0C3E7191}" type="pres">
      <dgm:prSet presAssocID="{CA26D512-0740-40C3-B8AB-5AF684348B2B}" presName="theList" presStyleCnt="0"/>
      <dgm:spPr/>
    </dgm:pt>
    <dgm:pt modelId="{07075A56-240D-4D71-BA56-436CA303FAD6}" type="pres">
      <dgm:prSet presAssocID="{3D2F6D82-D01A-4481-A333-0D8A89D9378E}" presName="aNode" presStyleLbl="fgAcc1" presStyleIdx="0" presStyleCnt="4" custScaleX="134126" custScaleY="141140" custLinFactY="-27880" custLinFactNeighborX="15418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DCB12E3-7DA3-4518-A5CD-B77284405D8C}" type="pres">
      <dgm:prSet presAssocID="{3D2F6D82-D01A-4481-A333-0D8A89D9378E}" presName="aSpace" presStyleCnt="0"/>
      <dgm:spPr/>
    </dgm:pt>
    <dgm:pt modelId="{85713DC8-858E-48CB-964A-CDF630677FF5}" type="pres">
      <dgm:prSet presAssocID="{2A340FC2-AC97-4080-98B5-56463E6EC357}" presName="aNode" presStyleLbl="fgAcc1" presStyleIdx="1" presStyleCnt="4" custScaleX="135867" custScaleY="123134" custLinFactY="-16085" custLinFactNeighborX="13804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ECF2350-D833-4F3A-A1D8-78C2EE690A72}" type="pres">
      <dgm:prSet presAssocID="{2A340FC2-AC97-4080-98B5-56463E6EC357}" presName="aSpace" presStyleCnt="0"/>
      <dgm:spPr/>
    </dgm:pt>
    <dgm:pt modelId="{856C4F5F-4C34-4543-9409-D946E0576F89}" type="pres">
      <dgm:prSet presAssocID="{0E302CA3-1BFB-40ED-918E-528BC9C36E5F}" presName="aNode" presStyleLbl="fgAcc1" presStyleIdx="2" presStyleCnt="4" custScaleX="135173" custScaleY="145303" custLinFactY="-3931" custLinFactNeighborX="15037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F49BF01-BB2F-4ADF-926F-9EB848454454}" type="pres">
      <dgm:prSet presAssocID="{0E302CA3-1BFB-40ED-918E-528BC9C36E5F}" presName="aSpace" presStyleCnt="0"/>
      <dgm:spPr/>
    </dgm:pt>
    <dgm:pt modelId="{35AF09F1-4352-442A-AB04-E7BE9EF6CFF3}" type="pres">
      <dgm:prSet presAssocID="{41EFD39E-4F8B-46FE-981B-6F9C49C4B9F1}" presName="aNode" presStyleLbl="fgAcc1" presStyleIdx="3" presStyleCnt="4" custScaleX="130883" custScaleY="155061" custLinFactY="-4769" custLinFactNeighborX="15168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386B73-5B26-401A-999D-E54C9C548C15}" type="pres">
      <dgm:prSet presAssocID="{41EFD39E-4F8B-46FE-981B-6F9C49C4B9F1}" presName="aSpace" presStyleCnt="0"/>
      <dgm:spPr/>
    </dgm:pt>
  </dgm:ptLst>
  <dgm:cxnLst>
    <dgm:cxn modelId="{D99D8E40-0305-43A5-8891-2C07B29D77C6}" type="presOf" srcId="{41EFD39E-4F8B-46FE-981B-6F9C49C4B9F1}" destId="{35AF09F1-4352-442A-AB04-E7BE9EF6CFF3}" srcOrd="0" destOrd="0" presId="urn:microsoft.com/office/officeart/2005/8/layout/pyramid2"/>
    <dgm:cxn modelId="{1A704BDA-F05C-483D-A5A6-6848BCCC6315}" type="presOf" srcId="{CA26D512-0740-40C3-B8AB-5AF684348B2B}" destId="{C881C8AB-303C-490D-B86C-BB4A8263F424}" srcOrd="0" destOrd="0" presId="urn:microsoft.com/office/officeart/2005/8/layout/pyramid2"/>
    <dgm:cxn modelId="{6B0F66C1-7EF3-4067-81B9-41605C8981E0}" srcId="{CA26D512-0740-40C3-B8AB-5AF684348B2B}" destId="{41EFD39E-4F8B-46FE-981B-6F9C49C4B9F1}" srcOrd="3" destOrd="0" parTransId="{358013D2-479B-42E3-B0D6-FFAB9C47F80B}" sibTransId="{7156F074-CCF8-4EE3-86ED-CD19F387380C}"/>
    <dgm:cxn modelId="{B91A5C6E-05B5-4C2C-8F62-F5400BFAD16F}" type="presOf" srcId="{0E302CA3-1BFB-40ED-918E-528BC9C36E5F}" destId="{856C4F5F-4C34-4543-9409-D946E0576F89}" srcOrd="0" destOrd="0" presId="urn:microsoft.com/office/officeart/2005/8/layout/pyramid2"/>
    <dgm:cxn modelId="{A19D1197-38F1-4293-B9EA-E47255A9653A}" srcId="{CA26D512-0740-40C3-B8AB-5AF684348B2B}" destId="{0E302CA3-1BFB-40ED-918E-528BC9C36E5F}" srcOrd="2" destOrd="0" parTransId="{9B630374-EEC6-4F73-8C1F-BC2FC4D79F7B}" sibTransId="{1FF0BDC1-85F6-4A68-BBD3-DFE64AD1C342}"/>
    <dgm:cxn modelId="{D5703B3B-A16F-41FD-8418-6325F7F6319F}" type="presOf" srcId="{2A340FC2-AC97-4080-98B5-56463E6EC357}" destId="{85713DC8-858E-48CB-964A-CDF630677FF5}" srcOrd="0" destOrd="0" presId="urn:microsoft.com/office/officeart/2005/8/layout/pyramid2"/>
    <dgm:cxn modelId="{C0AEC810-864E-424D-8F14-2FCEEC6DAEA8}" srcId="{CA26D512-0740-40C3-B8AB-5AF684348B2B}" destId="{2A340FC2-AC97-4080-98B5-56463E6EC357}" srcOrd="1" destOrd="0" parTransId="{29CA5372-EB51-4EA3-9068-50DB9EA60414}" sibTransId="{B70F92DF-40F1-4CD2-ACC7-8543562D359F}"/>
    <dgm:cxn modelId="{5BAA821F-1A9D-4330-8CB3-BA357F0CEF46}" type="presOf" srcId="{3D2F6D82-D01A-4481-A333-0D8A89D9378E}" destId="{07075A56-240D-4D71-BA56-436CA303FAD6}" srcOrd="0" destOrd="0" presId="urn:microsoft.com/office/officeart/2005/8/layout/pyramid2"/>
    <dgm:cxn modelId="{CA4E134E-BBA0-4B0E-A86D-3518DC6C2069}" srcId="{CA26D512-0740-40C3-B8AB-5AF684348B2B}" destId="{3D2F6D82-D01A-4481-A333-0D8A89D9378E}" srcOrd="0" destOrd="0" parTransId="{8B2BFE21-5B81-46C3-AFC6-9E486A9D74C7}" sibTransId="{1A6C6F25-7F2D-4886-B5AA-2E294131D144}"/>
    <dgm:cxn modelId="{E9CF1C1A-87EA-40AC-B2C9-9619E51E103E}" type="presParOf" srcId="{C881C8AB-303C-490D-B86C-BB4A8263F424}" destId="{7254BE56-B800-43D7-9C89-7A8826CC2BB8}" srcOrd="0" destOrd="0" presId="urn:microsoft.com/office/officeart/2005/8/layout/pyramid2"/>
    <dgm:cxn modelId="{F4CFB7E5-44E1-425B-9CA1-FBB915A23B31}" type="presParOf" srcId="{C881C8AB-303C-490D-B86C-BB4A8263F424}" destId="{8C3FCD7B-CDF0-43E9-BD33-8EBD0C3E7191}" srcOrd="1" destOrd="0" presId="urn:microsoft.com/office/officeart/2005/8/layout/pyramid2"/>
    <dgm:cxn modelId="{323B1A06-972D-4BE0-A0C0-04D68577753F}" type="presParOf" srcId="{8C3FCD7B-CDF0-43E9-BD33-8EBD0C3E7191}" destId="{07075A56-240D-4D71-BA56-436CA303FAD6}" srcOrd="0" destOrd="0" presId="urn:microsoft.com/office/officeart/2005/8/layout/pyramid2"/>
    <dgm:cxn modelId="{1659EDDE-BBF3-4136-AEFD-954C87A10C65}" type="presParOf" srcId="{8C3FCD7B-CDF0-43E9-BD33-8EBD0C3E7191}" destId="{9DCB12E3-7DA3-4518-A5CD-B77284405D8C}" srcOrd="1" destOrd="0" presId="urn:microsoft.com/office/officeart/2005/8/layout/pyramid2"/>
    <dgm:cxn modelId="{3F946E9F-E698-45C2-A2CF-EBBF8BB78F79}" type="presParOf" srcId="{8C3FCD7B-CDF0-43E9-BD33-8EBD0C3E7191}" destId="{85713DC8-858E-48CB-964A-CDF630677FF5}" srcOrd="2" destOrd="0" presId="urn:microsoft.com/office/officeart/2005/8/layout/pyramid2"/>
    <dgm:cxn modelId="{1BE84B43-FE36-4260-BC46-EC0C10E2FF2F}" type="presParOf" srcId="{8C3FCD7B-CDF0-43E9-BD33-8EBD0C3E7191}" destId="{BECF2350-D833-4F3A-A1D8-78C2EE690A72}" srcOrd="3" destOrd="0" presId="urn:microsoft.com/office/officeart/2005/8/layout/pyramid2"/>
    <dgm:cxn modelId="{BA13792F-9E57-4A13-AB6E-69325B3840F9}" type="presParOf" srcId="{8C3FCD7B-CDF0-43E9-BD33-8EBD0C3E7191}" destId="{856C4F5F-4C34-4543-9409-D946E0576F89}" srcOrd="4" destOrd="0" presId="urn:microsoft.com/office/officeart/2005/8/layout/pyramid2"/>
    <dgm:cxn modelId="{BD5172A4-4E77-4E26-AEF4-0F747A3887DD}" type="presParOf" srcId="{8C3FCD7B-CDF0-43E9-BD33-8EBD0C3E7191}" destId="{9F49BF01-BB2F-4ADF-926F-9EB848454454}" srcOrd="5" destOrd="0" presId="urn:microsoft.com/office/officeart/2005/8/layout/pyramid2"/>
    <dgm:cxn modelId="{2F3CA02C-3AB3-470C-A637-6242A387D00D}" type="presParOf" srcId="{8C3FCD7B-CDF0-43E9-BD33-8EBD0C3E7191}" destId="{35AF09F1-4352-442A-AB04-E7BE9EF6CFF3}" srcOrd="6" destOrd="0" presId="urn:microsoft.com/office/officeart/2005/8/layout/pyramid2"/>
    <dgm:cxn modelId="{F7ADDC7D-8FB8-416C-ADF5-1B51CC3ADD59}" type="presParOf" srcId="{8C3FCD7B-CDF0-43E9-BD33-8EBD0C3E7191}" destId="{B7386B73-5B26-401A-999D-E54C9C548C15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27B4A6A-3390-4762-955E-2DCF750B7A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8F6EE88-AF37-49F1-969E-928E775B9BCA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800" noProof="0" dirty="0" smtClean="0">
              <a:solidFill>
                <a:schemeClr val="bg1"/>
              </a:solidFill>
              <a:latin typeface="+mn-lt"/>
            </a:rPr>
            <a:t>Top management </a:t>
          </a:r>
          <a:endParaRPr lang="en-US" sz="2800" noProof="0" dirty="0">
            <a:solidFill>
              <a:schemeClr val="bg1"/>
            </a:solidFill>
            <a:latin typeface="+mn-lt"/>
          </a:endParaRPr>
        </a:p>
      </dgm:t>
    </dgm:pt>
    <dgm:pt modelId="{4A48218D-3DA9-44BF-9C68-985EE3A89A32}" type="parTrans" cxnId="{A7DF7135-F3D6-4EBE-B26F-203480DA5EA8}">
      <dgm:prSet/>
      <dgm:spPr/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BD66F270-6E76-48EB-8AEC-74C9BC86067B}" type="sibTrans" cxnId="{A7DF7135-F3D6-4EBE-B26F-203480DA5EA8}">
      <dgm:prSet/>
      <dgm:spPr/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5620308B-2614-4F05-844D-7B69B329248F}" type="asst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800" noProof="0" dirty="0" smtClean="0">
              <a:solidFill>
                <a:schemeClr val="bg1"/>
              </a:solidFill>
              <a:latin typeface="+mn-lt"/>
            </a:rPr>
            <a:t>Advisory staff managers: Quality, environment, energy, safety …</a:t>
          </a:r>
          <a:endParaRPr lang="en-US" sz="2800" noProof="0" dirty="0">
            <a:solidFill>
              <a:schemeClr val="bg1"/>
            </a:solidFill>
            <a:latin typeface="+mn-lt"/>
          </a:endParaRPr>
        </a:p>
      </dgm:t>
    </dgm:pt>
    <dgm:pt modelId="{7D6AE0A2-764A-4499-824A-11C06FD229E4}" type="parTrans" cxnId="{21A95977-B8BC-430D-8E3F-E718F8A10411}">
      <dgm:prSet/>
      <dgm:spPr>
        <a:solidFill>
          <a:schemeClr val="accent1"/>
        </a:solidFill>
      </dgm:spPr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70D87949-423B-46FC-B57D-173CFFB82F86}" type="sibTrans" cxnId="{21A95977-B8BC-430D-8E3F-E718F8A10411}">
      <dgm:prSet/>
      <dgm:spPr/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24560C74-0C34-4905-BE95-02C9FDFDF60C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2800" b="0" i="0" u="none" strike="noStrike" baseline="0" noProof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Procurement</a:t>
          </a:r>
          <a:endParaRPr lang="en-US" sz="2800" noProof="0" dirty="0">
            <a:solidFill>
              <a:schemeClr val="bg1"/>
            </a:solidFill>
            <a:latin typeface="+mn-lt"/>
          </a:endParaRPr>
        </a:p>
      </dgm:t>
    </dgm:pt>
    <dgm:pt modelId="{A1707A97-41A0-4EAF-92AC-33BA0C0B7A82}" type="parTrans" cxnId="{A513F5EE-59A5-412D-BF19-C475B589C0B8}">
      <dgm:prSet/>
      <dgm:spPr>
        <a:solidFill>
          <a:schemeClr val="accent1"/>
        </a:solidFill>
      </dgm:spPr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E13EBE5B-D00C-4035-8CBE-9388DCF6E0EE}" type="sibTrans" cxnId="{A513F5EE-59A5-412D-BF19-C475B589C0B8}">
      <dgm:prSet/>
      <dgm:spPr/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7B1FE073-195E-45A7-92C1-7E91706D33C5}">
      <dgm:prSet custT="1"/>
      <dgm:spPr>
        <a:solidFill>
          <a:schemeClr val="accent1"/>
        </a:solidFill>
      </dgm:spPr>
      <dgm:t>
        <a:bodyPr/>
        <a:lstStyle/>
        <a:p>
          <a:pPr rtl="0"/>
          <a:r>
            <a:rPr lang="en-US" sz="2800" b="0" i="0" u="none" strike="noStrike" baseline="0" noProof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Operations</a:t>
          </a:r>
          <a:endParaRPr lang="en-US" sz="2800" noProof="0" dirty="0">
            <a:solidFill>
              <a:schemeClr val="bg1"/>
            </a:solidFill>
            <a:latin typeface="+mn-lt"/>
          </a:endParaRPr>
        </a:p>
      </dgm:t>
    </dgm:pt>
    <dgm:pt modelId="{916F6152-FD15-465B-ABB8-568CC84B14B8}" type="parTrans" cxnId="{7B7700DE-4BA4-4BC7-9805-D1CF8BCACE21}">
      <dgm:prSet/>
      <dgm:spPr>
        <a:solidFill>
          <a:schemeClr val="accent1"/>
        </a:solidFill>
      </dgm:spPr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76914C1A-3D76-4A33-ADA0-09D89743405A}" type="sibTrans" cxnId="{7B7700DE-4BA4-4BC7-9805-D1CF8BCACE21}">
      <dgm:prSet/>
      <dgm:spPr/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063DFB8E-A226-4563-BB4E-04B6A05FD61C}">
      <dgm:prSet phldrT="[Text]" custT="1"/>
      <dgm:spPr>
        <a:solidFill>
          <a:schemeClr val="accent1"/>
        </a:solidFill>
      </dgm:spPr>
      <dgm:t>
        <a:bodyPr/>
        <a:lstStyle/>
        <a:p>
          <a:pPr rtl="0"/>
          <a:r>
            <a:rPr lang="en-US" sz="2800" b="0" i="0" u="none" strike="noStrike" baseline="0" noProof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Sales</a:t>
          </a:r>
          <a:endParaRPr lang="en-US" sz="2800" noProof="0" dirty="0">
            <a:solidFill>
              <a:schemeClr val="bg1"/>
            </a:solidFill>
            <a:latin typeface="+mn-lt"/>
          </a:endParaRPr>
        </a:p>
      </dgm:t>
    </dgm:pt>
    <dgm:pt modelId="{3C06CA32-B69C-44A5-AE8E-99D8E5A02CB4}" type="parTrans" cxnId="{56712762-60F3-4047-ABB4-DBC270A6128C}">
      <dgm:prSet/>
      <dgm:spPr>
        <a:solidFill>
          <a:schemeClr val="accent1"/>
        </a:solidFill>
      </dgm:spPr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304E7425-896C-41D3-8F36-5F83D91648E9}" type="sibTrans" cxnId="{56712762-60F3-4047-ABB4-DBC270A6128C}">
      <dgm:prSet/>
      <dgm:spPr/>
      <dgm:t>
        <a:bodyPr/>
        <a:lstStyle/>
        <a:p>
          <a:endParaRPr lang="en-US" noProof="0" dirty="0">
            <a:solidFill>
              <a:schemeClr val="bg1"/>
            </a:solidFill>
            <a:latin typeface="+mn-lt"/>
          </a:endParaRPr>
        </a:p>
      </dgm:t>
    </dgm:pt>
    <dgm:pt modelId="{9D1F31CF-8617-4E24-BB12-E7600D0371C8}" type="pres">
      <dgm:prSet presAssocID="{927B4A6A-3390-4762-955E-2DCF750B7A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0CF8829F-84E2-447D-84C8-84510E77DAF6}" type="pres">
      <dgm:prSet presAssocID="{08F6EE88-AF37-49F1-969E-928E775B9BCA}" presName="hierRoot1" presStyleCnt="0">
        <dgm:presLayoutVars>
          <dgm:hierBranch val="init"/>
        </dgm:presLayoutVars>
      </dgm:prSet>
      <dgm:spPr/>
    </dgm:pt>
    <dgm:pt modelId="{4CB99E28-935F-4715-BD63-7E6C76B37E28}" type="pres">
      <dgm:prSet presAssocID="{08F6EE88-AF37-49F1-969E-928E775B9BCA}" presName="rootComposite1" presStyleCnt="0"/>
      <dgm:spPr/>
    </dgm:pt>
    <dgm:pt modelId="{330BA88A-BC1D-4E64-90D4-0C17FA41C344}" type="pres">
      <dgm:prSet presAssocID="{08F6EE88-AF37-49F1-969E-928E775B9BCA}" presName="rootText1" presStyleLbl="node0" presStyleIdx="0" presStyleCnt="1" custScaleX="12640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079A43E-8445-49AB-BB71-029622E7D038}" type="pres">
      <dgm:prSet presAssocID="{08F6EE88-AF37-49F1-969E-928E775B9BCA}" presName="rootConnector1" presStyleLbl="node1" presStyleIdx="0" presStyleCnt="0"/>
      <dgm:spPr/>
      <dgm:t>
        <a:bodyPr/>
        <a:lstStyle/>
        <a:p>
          <a:endParaRPr lang="de-DE"/>
        </a:p>
      </dgm:t>
    </dgm:pt>
    <dgm:pt modelId="{13757533-99E4-4F43-AFE2-8F99F7738A45}" type="pres">
      <dgm:prSet presAssocID="{08F6EE88-AF37-49F1-969E-928E775B9BCA}" presName="hierChild2" presStyleCnt="0"/>
      <dgm:spPr/>
    </dgm:pt>
    <dgm:pt modelId="{7F68D456-157D-481E-B843-668317AEFF6E}" type="pres">
      <dgm:prSet presAssocID="{A1707A97-41A0-4EAF-92AC-33BA0C0B7A82}" presName="Name37" presStyleLbl="parChTrans1D2" presStyleIdx="0" presStyleCnt="4"/>
      <dgm:spPr/>
      <dgm:t>
        <a:bodyPr/>
        <a:lstStyle/>
        <a:p>
          <a:endParaRPr lang="de-DE"/>
        </a:p>
      </dgm:t>
    </dgm:pt>
    <dgm:pt modelId="{E525167D-F59A-4CA5-BF0F-221D5E2DCE21}" type="pres">
      <dgm:prSet presAssocID="{24560C74-0C34-4905-BE95-02C9FDFDF60C}" presName="hierRoot2" presStyleCnt="0">
        <dgm:presLayoutVars>
          <dgm:hierBranch val="init"/>
        </dgm:presLayoutVars>
      </dgm:prSet>
      <dgm:spPr/>
    </dgm:pt>
    <dgm:pt modelId="{1319C4CE-475A-476E-B5A6-2221905C049B}" type="pres">
      <dgm:prSet presAssocID="{24560C74-0C34-4905-BE95-02C9FDFDF60C}" presName="rootComposite" presStyleCnt="0"/>
      <dgm:spPr/>
    </dgm:pt>
    <dgm:pt modelId="{E84C721D-3C91-47D1-BA56-2F3CFCF33939}" type="pres">
      <dgm:prSet presAssocID="{24560C74-0C34-4905-BE95-02C9FDFDF60C}" presName="rootText" presStyleLbl="node2" presStyleIdx="0" presStyleCnt="3" custScaleX="10697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1748D62-6350-43AB-B577-8C3617E89D69}" type="pres">
      <dgm:prSet presAssocID="{24560C74-0C34-4905-BE95-02C9FDFDF60C}" presName="rootConnector" presStyleLbl="node2" presStyleIdx="0" presStyleCnt="3"/>
      <dgm:spPr/>
      <dgm:t>
        <a:bodyPr/>
        <a:lstStyle/>
        <a:p>
          <a:endParaRPr lang="de-DE"/>
        </a:p>
      </dgm:t>
    </dgm:pt>
    <dgm:pt modelId="{5E83344E-04F0-4B84-890A-AEC33CABA7EB}" type="pres">
      <dgm:prSet presAssocID="{24560C74-0C34-4905-BE95-02C9FDFDF60C}" presName="hierChild4" presStyleCnt="0"/>
      <dgm:spPr/>
    </dgm:pt>
    <dgm:pt modelId="{9F4CCEA0-6EBD-4B02-BEE2-6EFAC2859C9B}" type="pres">
      <dgm:prSet presAssocID="{24560C74-0C34-4905-BE95-02C9FDFDF60C}" presName="hierChild5" presStyleCnt="0"/>
      <dgm:spPr/>
    </dgm:pt>
    <dgm:pt modelId="{89794B98-8F51-4B4C-8908-4A7F6A63BA5D}" type="pres">
      <dgm:prSet presAssocID="{916F6152-FD15-465B-ABB8-568CC84B14B8}" presName="Name37" presStyleLbl="parChTrans1D2" presStyleIdx="1" presStyleCnt="4"/>
      <dgm:spPr/>
      <dgm:t>
        <a:bodyPr/>
        <a:lstStyle/>
        <a:p>
          <a:endParaRPr lang="de-DE"/>
        </a:p>
      </dgm:t>
    </dgm:pt>
    <dgm:pt modelId="{CDD6AF73-881F-415D-8857-7D46740F21B3}" type="pres">
      <dgm:prSet presAssocID="{7B1FE073-195E-45A7-92C1-7E91706D33C5}" presName="hierRoot2" presStyleCnt="0">
        <dgm:presLayoutVars>
          <dgm:hierBranch val="init"/>
        </dgm:presLayoutVars>
      </dgm:prSet>
      <dgm:spPr/>
    </dgm:pt>
    <dgm:pt modelId="{2B3E55C0-3EE6-4387-A123-9AEC607E752D}" type="pres">
      <dgm:prSet presAssocID="{7B1FE073-195E-45A7-92C1-7E91706D33C5}" presName="rootComposite" presStyleCnt="0"/>
      <dgm:spPr/>
    </dgm:pt>
    <dgm:pt modelId="{C466B6AB-0C75-4B0F-A61C-DBE89ACE943E}" type="pres">
      <dgm:prSet presAssocID="{7B1FE073-195E-45A7-92C1-7E91706D33C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2ADFE51-76A5-418A-A535-843FD653EB18}" type="pres">
      <dgm:prSet presAssocID="{7B1FE073-195E-45A7-92C1-7E91706D33C5}" presName="rootConnector" presStyleLbl="node2" presStyleIdx="1" presStyleCnt="3"/>
      <dgm:spPr/>
      <dgm:t>
        <a:bodyPr/>
        <a:lstStyle/>
        <a:p>
          <a:endParaRPr lang="de-DE"/>
        </a:p>
      </dgm:t>
    </dgm:pt>
    <dgm:pt modelId="{A2918532-9437-4DA8-B5E4-1AE884778BEF}" type="pres">
      <dgm:prSet presAssocID="{7B1FE073-195E-45A7-92C1-7E91706D33C5}" presName="hierChild4" presStyleCnt="0"/>
      <dgm:spPr/>
    </dgm:pt>
    <dgm:pt modelId="{A75D6ADE-B916-4F91-99EB-E153A78B2341}" type="pres">
      <dgm:prSet presAssocID="{7B1FE073-195E-45A7-92C1-7E91706D33C5}" presName="hierChild5" presStyleCnt="0"/>
      <dgm:spPr/>
    </dgm:pt>
    <dgm:pt modelId="{CE43128A-677B-48CB-BC57-0F8953238F61}" type="pres">
      <dgm:prSet presAssocID="{3C06CA32-B69C-44A5-AE8E-99D8E5A02CB4}" presName="Name37" presStyleLbl="parChTrans1D2" presStyleIdx="2" presStyleCnt="4"/>
      <dgm:spPr/>
      <dgm:t>
        <a:bodyPr/>
        <a:lstStyle/>
        <a:p>
          <a:endParaRPr lang="de-DE"/>
        </a:p>
      </dgm:t>
    </dgm:pt>
    <dgm:pt modelId="{B517A49D-EAAF-4315-9A7A-4EE37C1FF372}" type="pres">
      <dgm:prSet presAssocID="{063DFB8E-A226-4563-BB4E-04B6A05FD61C}" presName="hierRoot2" presStyleCnt="0">
        <dgm:presLayoutVars>
          <dgm:hierBranch val="init"/>
        </dgm:presLayoutVars>
      </dgm:prSet>
      <dgm:spPr/>
    </dgm:pt>
    <dgm:pt modelId="{054D578F-7A2B-4A9F-9657-1B2C957ADE1F}" type="pres">
      <dgm:prSet presAssocID="{063DFB8E-A226-4563-BB4E-04B6A05FD61C}" presName="rootComposite" presStyleCnt="0"/>
      <dgm:spPr/>
    </dgm:pt>
    <dgm:pt modelId="{E65B3A56-EC41-4638-88C6-BC0EF19B98E8}" type="pres">
      <dgm:prSet presAssocID="{063DFB8E-A226-4563-BB4E-04B6A05FD61C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598223D-0D8F-41A5-9BCB-DA2A62829FF1}" type="pres">
      <dgm:prSet presAssocID="{063DFB8E-A226-4563-BB4E-04B6A05FD61C}" presName="rootConnector" presStyleLbl="node2" presStyleIdx="2" presStyleCnt="3"/>
      <dgm:spPr/>
      <dgm:t>
        <a:bodyPr/>
        <a:lstStyle/>
        <a:p>
          <a:endParaRPr lang="de-DE"/>
        </a:p>
      </dgm:t>
    </dgm:pt>
    <dgm:pt modelId="{79ACAE36-4CD6-4833-8AD1-F363EAC580B2}" type="pres">
      <dgm:prSet presAssocID="{063DFB8E-A226-4563-BB4E-04B6A05FD61C}" presName="hierChild4" presStyleCnt="0"/>
      <dgm:spPr/>
    </dgm:pt>
    <dgm:pt modelId="{5D8E72BA-C11F-440C-9539-7E5C1A324298}" type="pres">
      <dgm:prSet presAssocID="{063DFB8E-A226-4563-BB4E-04B6A05FD61C}" presName="hierChild5" presStyleCnt="0"/>
      <dgm:spPr/>
    </dgm:pt>
    <dgm:pt modelId="{4239F0F7-7E58-400F-84B2-0FF197101117}" type="pres">
      <dgm:prSet presAssocID="{08F6EE88-AF37-49F1-969E-928E775B9BCA}" presName="hierChild3" presStyleCnt="0"/>
      <dgm:spPr/>
    </dgm:pt>
    <dgm:pt modelId="{5CDB4D5B-4693-4B77-882C-58AFBBF5D806}" type="pres">
      <dgm:prSet presAssocID="{7D6AE0A2-764A-4499-824A-11C06FD229E4}" presName="Name111" presStyleLbl="parChTrans1D2" presStyleIdx="3" presStyleCnt="4"/>
      <dgm:spPr/>
      <dgm:t>
        <a:bodyPr/>
        <a:lstStyle/>
        <a:p>
          <a:endParaRPr lang="de-DE"/>
        </a:p>
      </dgm:t>
    </dgm:pt>
    <dgm:pt modelId="{C1FFAB4C-F7E9-492A-AF1B-5882703F4633}" type="pres">
      <dgm:prSet presAssocID="{5620308B-2614-4F05-844D-7B69B329248F}" presName="hierRoot3" presStyleCnt="0">
        <dgm:presLayoutVars>
          <dgm:hierBranch val="init"/>
        </dgm:presLayoutVars>
      </dgm:prSet>
      <dgm:spPr/>
    </dgm:pt>
    <dgm:pt modelId="{E586A4B5-5248-4AA4-B6F5-F564853A79A9}" type="pres">
      <dgm:prSet presAssocID="{5620308B-2614-4F05-844D-7B69B329248F}" presName="rootComposite3" presStyleCnt="0"/>
      <dgm:spPr/>
    </dgm:pt>
    <dgm:pt modelId="{DB38E280-387F-439B-A814-483A812F287C}" type="pres">
      <dgm:prSet presAssocID="{5620308B-2614-4F05-844D-7B69B329248F}" presName="rootText3" presStyleLbl="asst1" presStyleIdx="0" presStyleCnt="1" custScaleX="12897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027FAAC-A396-4EBF-93BC-ED04B8C6B235}" type="pres">
      <dgm:prSet presAssocID="{5620308B-2614-4F05-844D-7B69B329248F}" presName="rootConnector3" presStyleLbl="asst1" presStyleIdx="0" presStyleCnt="1"/>
      <dgm:spPr/>
      <dgm:t>
        <a:bodyPr/>
        <a:lstStyle/>
        <a:p>
          <a:endParaRPr lang="de-DE"/>
        </a:p>
      </dgm:t>
    </dgm:pt>
    <dgm:pt modelId="{CDE9AEE6-1CED-4F25-B200-1B0590E9A1D3}" type="pres">
      <dgm:prSet presAssocID="{5620308B-2614-4F05-844D-7B69B329248F}" presName="hierChild6" presStyleCnt="0"/>
      <dgm:spPr/>
    </dgm:pt>
    <dgm:pt modelId="{D7C903C4-C4E4-4884-8CBB-51920A247B07}" type="pres">
      <dgm:prSet presAssocID="{5620308B-2614-4F05-844D-7B69B329248F}" presName="hierChild7" presStyleCnt="0"/>
      <dgm:spPr/>
    </dgm:pt>
  </dgm:ptLst>
  <dgm:cxnLst>
    <dgm:cxn modelId="{37473720-DE13-4C6B-B9D0-1BD176F1BD7B}" type="presOf" srcId="{7D6AE0A2-764A-4499-824A-11C06FD229E4}" destId="{5CDB4D5B-4693-4B77-882C-58AFBBF5D806}" srcOrd="0" destOrd="0" presId="urn:microsoft.com/office/officeart/2005/8/layout/orgChart1"/>
    <dgm:cxn modelId="{3A81D70A-EC8A-4646-BEFC-F8B5C762FCE4}" type="presOf" srcId="{5620308B-2614-4F05-844D-7B69B329248F}" destId="{DB38E280-387F-439B-A814-483A812F287C}" srcOrd="0" destOrd="0" presId="urn:microsoft.com/office/officeart/2005/8/layout/orgChart1"/>
    <dgm:cxn modelId="{0538A580-D891-462D-91D6-ACF4E8D73CFD}" type="presOf" srcId="{927B4A6A-3390-4762-955E-2DCF750B7A7C}" destId="{9D1F31CF-8617-4E24-BB12-E7600D0371C8}" srcOrd="0" destOrd="0" presId="urn:microsoft.com/office/officeart/2005/8/layout/orgChart1"/>
    <dgm:cxn modelId="{FD6F1647-EF31-4422-B025-75FF3A163716}" type="presOf" srcId="{063DFB8E-A226-4563-BB4E-04B6A05FD61C}" destId="{E65B3A56-EC41-4638-88C6-BC0EF19B98E8}" srcOrd="0" destOrd="0" presId="urn:microsoft.com/office/officeart/2005/8/layout/orgChart1"/>
    <dgm:cxn modelId="{B6B3E402-E245-4576-B54E-EF0B406E8E28}" type="presOf" srcId="{08F6EE88-AF37-49F1-969E-928E775B9BCA}" destId="{330BA88A-BC1D-4E64-90D4-0C17FA41C344}" srcOrd="0" destOrd="0" presId="urn:microsoft.com/office/officeart/2005/8/layout/orgChart1"/>
    <dgm:cxn modelId="{B8F615D5-5EAE-4AE0-B61D-DDE93B6DA1C1}" type="presOf" srcId="{24560C74-0C34-4905-BE95-02C9FDFDF60C}" destId="{B1748D62-6350-43AB-B577-8C3617E89D69}" srcOrd="1" destOrd="0" presId="urn:microsoft.com/office/officeart/2005/8/layout/orgChart1"/>
    <dgm:cxn modelId="{A513F5EE-59A5-412D-BF19-C475B589C0B8}" srcId="{08F6EE88-AF37-49F1-969E-928E775B9BCA}" destId="{24560C74-0C34-4905-BE95-02C9FDFDF60C}" srcOrd="1" destOrd="0" parTransId="{A1707A97-41A0-4EAF-92AC-33BA0C0B7A82}" sibTransId="{E13EBE5B-D00C-4035-8CBE-9388DCF6E0EE}"/>
    <dgm:cxn modelId="{F1BC15BE-6EE4-4850-B816-CB32F62D276A}" type="presOf" srcId="{916F6152-FD15-465B-ABB8-568CC84B14B8}" destId="{89794B98-8F51-4B4C-8908-4A7F6A63BA5D}" srcOrd="0" destOrd="0" presId="urn:microsoft.com/office/officeart/2005/8/layout/orgChart1"/>
    <dgm:cxn modelId="{7B7700DE-4BA4-4BC7-9805-D1CF8BCACE21}" srcId="{08F6EE88-AF37-49F1-969E-928E775B9BCA}" destId="{7B1FE073-195E-45A7-92C1-7E91706D33C5}" srcOrd="2" destOrd="0" parTransId="{916F6152-FD15-465B-ABB8-568CC84B14B8}" sibTransId="{76914C1A-3D76-4A33-ADA0-09D89743405A}"/>
    <dgm:cxn modelId="{56712762-60F3-4047-ABB4-DBC270A6128C}" srcId="{08F6EE88-AF37-49F1-969E-928E775B9BCA}" destId="{063DFB8E-A226-4563-BB4E-04B6A05FD61C}" srcOrd="3" destOrd="0" parTransId="{3C06CA32-B69C-44A5-AE8E-99D8E5A02CB4}" sibTransId="{304E7425-896C-41D3-8F36-5F83D91648E9}"/>
    <dgm:cxn modelId="{FC51DC7D-A55F-4D19-B73C-F2C7A9D6D805}" type="presOf" srcId="{24560C74-0C34-4905-BE95-02C9FDFDF60C}" destId="{E84C721D-3C91-47D1-BA56-2F3CFCF33939}" srcOrd="0" destOrd="0" presId="urn:microsoft.com/office/officeart/2005/8/layout/orgChart1"/>
    <dgm:cxn modelId="{4724B986-8B39-4474-B8F3-F48905E5AD12}" type="presOf" srcId="{3C06CA32-B69C-44A5-AE8E-99D8E5A02CB4}" destId="{CE43128A-677B-48CB-BC57-0F8953238F61}" srcOrd="0" destOrd="0" presId="urn:microsoft.com/office/officeart/2005/8/layout/orgChart1"/>
    <dgm:cxn modelId="{54C43A04-AD3C-46BC-9C37-0F049CF996DB}" type="presOf" srcId="{7B1FE073-195E-45A7-92C1-7E91706D33C5}" destId="{92ADFE51-76A5-418A-A535-843FD653EB18}" srcOrd="1" destOrd="0" presId="urn:microsoft.com/office/officeart/2005/8/layout/orgChart1"/>
    <dgm:cxn modelId="{AAB79DF1-D81F-43C6-A5CB-8E98CCA238C9}" type="presOf" srcId="{7B1FE073-195E-45A7-92C1-7E91706D33C5}" destId="{C466B6AB-0C75-4B0F-A61C-DBE89ACE943E}" srcOrd="0" destOrd="0" presId="urn:microsoft.com/office/officeart/2005/8/layout/orgChart1"/>
    <dgm:cxn modelId="{93201C51-1594-4637-B84C-1A021EF79DD5}" type="presOf" srcId="{063DFB8E-A226-4563-BB4E-04B6A05FD61C}" destId="{1598223D-0D8F-41A5-9BCB-DA2A62829FF1}" srcOrd="1" destOrd="0" presId="urn:microsoft.com/office/officeart/2005/8/layout/orgChart1"/>
    <dgm:cxn modelId="{21A95977-B8BC-430D-8E3F-E718F8A10411}" srcId="{08F6EE88-AF37-49F1-969E-928E775B9BCA}" destId="{5620308B-2614-4F05-844D-7B69B329248F}" srcOrd="0" destOrd="0" parTransId="{7D6AE0A2-764A-4499-824A-11C06FD229E4}" sibTransId="{70D87949-423B-46FC-B57D-173CFFB82F86}"/>
    <dgm:cxn modelId="{E2E33051-4496-42C1-A460-B6F8E502DDAC}" type="presOf" srcId="{A1707A97-41A0-4EAF-92AC-33BA0C0B7A82}" destId="{7F68D456-157D-481E-B843-668317AEFF6E}" srcOrd="0" destOrd="0" presId="urn:microsoft.com/office/officeart/2005/8/layout/orgChart1"/>
    <dgm:cxn modelId="{A7DF7135-F3D6-4EBE-B26F-203480DA5EA8}" srcId="{927B4A6A-3390-4762-955E-2DCF750B7A7C}" destId="{08F6EE88-AF37-49F1-969E-928E775B9BCA}" srcOrd="0" destOrd="0" parTransId="{4A48218D-3DA9-44BF-9C68-985EE3A89A32}" sibTransId="{BD66F270-6E76-48EB-8AEC-74C9BC86067B}"/>
    <dgm:cxn modelId="{C3FDB83C-01BB-4F61-B19B-F8A4B1359545}" type="presOf" srcId="{08F6EE88-AF37-49F1-969E-928E775B9BCA}" destId="{3079A43E-8445-49AB-BB71-029622E7D038}" srcOrd="1" destOrd="0" presId="urn:microsoft.com/office/officeart/2005/8/layout/orgChart1"/>
    <dgm:cxn modelId="{13C033C5-2390-441B-AF2F-9F84103EE8C6}" type="presOf" srcId="{5620308B-2614-4F05-844D-7B69B329248F}" destId="{B027FAAC-A396-4EBF-93BC-ED04B8C6B235}" srcOrd="1" destOrd="0" presId="urn:microsoft.com/office/officeart/2005/8/layout/orgChart1"/>
    <dgm:cxn modelId="{DD17D705-62E1-4F83-B141-A3956B6FD52D}" type="presParOf" srcId="{9D1F31CF-8617-4E24-BB12-E7600D0371C8}" destId="{0CF8829F-84E2-447D-84C8-84510E77DAF6}" srcOrd="0" destOrd="0" presId="urn:microsoft.com/office/officeart/2005/8/layout/orgChart1"/>
    <dgm:cxn modelId="{0A040331-175D-49FE-84E5-C0A55EBB91E4}" type="presParOf" srcId="{0CF8829F-84E2-447D-84C8-84510E77DAF6}" destId="{4CB99E28-935F-4715-BD63-7E6C76B37E28}" srcOrd="0" destOrd="0" presId="urn:microsoft.com/office/officeart/2005/8/layout/orgChart1"/>
    <dgm:cxn modelId="{1B03DB11-5455-4F5A-A163-140D430DBFDE}" type="presParOf" srcId="{4CB99E28-935F-4715-BD63-7E6C76B37E28}" destId="{330BA88A-BC1D-4E64-90D4-0C17FA41C344}" srcOrd="0" destOrd="0" presId="urn:microsoft.com/office/officeart/2005/8/layout/orgChart1"/>
    <dgm:cxn modelId="{1287FE77-DFE3-4D49-83E6-80C806CF4A41}" type="presParOf" srcId="{4CB99E28-935F-4715-BD63-7E6C76B37E28}" destId="{3079A43E-8445-49AB-BB71-029622E7D038}" srcOrd="1" destOrd="0" presId="urn:microsoft.com/office/officeart/2005/8/layout/orgChart1"/>
    <dgm:cxn modelId="{2699DE18-A762-44C2-8365-723A0990F0F0}" type="presParOf" srcId="{0CF8829F-84E2-447D-84C8-84510E77DAF6}" destId="{13757533-99E4-4F43-AFE2-8F99F7738A45}" srcOrd="1" destOrd="0" presId="urn:microsoft.com/office/officeart/2005/8/layout/orgChart1"/>
    <dgm:cxn modelId="{8B91E576-E2E7-4B4E-AF80-DA38FB197489}" type="presParOf" srcId="{13757533-99E4-4F43-AFE2-8F99F7738A45}" destId="{7F68D456-157D-481E-B843-668317AEFF6E}" srcOrd="0" destOrd="0" presId="urn:microsoft.com/office/officeart/2005/8/layout/orgChart1"/>
    <dgm:cxn modelId="{B8AE3E58-D27A-4E0A-B79C-866D46B7CA88}" type="presParOf" srcId="{13757533-99E4-4F43-AFE2-8F99F7738A45}" destId="{E525167D-F59A-4CA5-BF0F-221D5E2DCE21}" srcOrd="1" destOrd="0" presId="urn:microsoft.com/office/officeart/2005/8/layout/orgChart1"/>
    <dgm:cxn modelId="{BDCDEBA4-0BEF-4E3B-BD5B-144D063DD109}" type="presParOf" srcId="{E525167D-F59A-4CA5-BF0F-221D5E2DCE21}" destId="{1319C4CE-475A-476E-B5A6-2221905C049B}" srcOrd="0" destOrd="0" presId="urn:microsoft.com/office/officeart/2005/8/layout/orgChart1"/>
    <dgm:cxn modelId="{47D5AEF8-F83A-4D34-B775-49DCFCB2F295}" type="presParOf" srcId="{1319C4CE-475A-476E-B5A6-2221905C049B}" destId="{E84C721D-3C91-47D1-BA56-2F3CFCF33939}" srcOrd="0" destOrd="0" presId="urn:microsoft.com/office/officeart/2005/8/layout/orgChart1"/>
    <dgm:cxn modelId="{CA8C3947-2968-442A-84A7-60DC11DFC940}" type="presParOf" srcId="{1319C4CE-475A-476E-B5A6-2221905C049B}" destId="{B1748D62-6350-43AB-B577-8C3617E89D69}" srcOrd="1" destOrd="0" presId="urn:microsoft.com/office/officeart/2005/8/layout/orgChart1"/>
    <dgm:cxn modelId="{84E2C42A-9079-4557-9D51-317F742A2BC3}" type="presParOf" srcId="{E525167D-F59A-4CA5-BF0F-221D5E2DCE21}" destId="{5E83344E-04F0-4B84-890A-AEC33CABA7EB}" srcOrd="1" destOrd="0" presId="urn:microsoft.com/office/officeart/2005/8/layout/orgChart1"/>
    <dgm:cxn modelId="{1183C54A-1DCA-4523-A483-D91335FE179E}" type="presParOf" srcId="{E525167D-F59A-4CA5-BF0F-221D5E2DCE21}" destId="{9F4CCEA0-6EBD-4B02-BEE2-6EFAC2859C9B}" srcOrd="2" destOrd="0" presId="urn:microsoft.com/office/officeart/2005/8/layout/orgChart1"/>
    <dgm:cxn modelId="{B7EA2CC2-F27B-4265-B00D-445819B9F9FC}" type="presParOf" srcId="{13757533-99E4-4F43-AFE2-8F99F7738A45}" destId="{89794B98-8F51-4B4C-8908-4A7F6A63BA5D}" srcOrd="2" destOrd="0" presId="urn:microsoft.com/office/officeart/2005/8/layout/orgChart1"/>
    <dgm:cxn modelId="{2B6C6A5B-B3C1-414C-A2C1-7D540E1B65CD}" type="presParOf" srcId="{13757533-99E4-4F43-AFE2-8F99F7738A45}" destId="{CDD6AF73-881F-415D-8857-7D46740F21B3}" srcOrd="3" destOrd="0" presId="urn:microsoft.com/office/officeart/2005/8/layout/orgChart1"/>
    <dgm:cxn modelId="{B7726510-AF4F-4B11-B0DB-A5FA90BA338E}" type="presParOf" srcId="{CDD6AF73-881F-415D-8857-7D46740F21B3}" destId="{2B3E55C0-3EE6-4387-A123-9AEC607E752D}" srcOrd="0" destOrd="0" presId="urn:microsoft.com/office/officeart/2005/8/layout/orgChart1"/>
    <dgm:cxn modelId="{B5B4F7B8-ADDF-4638-891F-424FA88CA76B}" type="presParOf" srcId="{2B3E55C0-3EE6-4387-A123-9AEC607E752D}" destId="{C466B6AB-0C75-4B0F-A61C-DBE89ACE943E}" srcOrd="0" destOrd="0" presId="urn:microsoft.com/office/officeart/2005/8/layout/orgChart1"/>
    <dgm:cxn modelId="{BE368117-A2DB-4705-9977-9D98B309A9A2}" type="presParOf" srcId="{2B3E55C0-3EE6-4387-A123-9AEC607E752D}" destId="{92ADFE51-76A5-418A-A535-843FD653EB18}" srcOrd="1" destOrd="0" presId="urn:microsoft.com/office/officeart/2005/8/layout/orgChart1"/>
    <dgm:cxn modelId="{C121C529-17A6-45E4-A18E-D65373D08D32}" type="presParOf" srcId="{CDD6AF73-881F-415D-8857-7D46740F21B3}" destId="{A2918532-9437-4DA8-B5E4-1AE884778BEF}" srcOrd="1" destOrd="0" presId="urn:microsoft.com/office/officeart/2005/8/layout/orgChart1"/>
    <dgm:cxn modelId="{643351D9-6A46-4FED-809D-667983AF1508}" type="presParOf" srcId="{CDD6AF73-881F-415D-8857-7D46740F21B3}" destId="{A75D6ADE-B916-4F91-99EB-E153A78B2341}" srcOrd="2" destOrd="0" presId="urn:microsoft.com/office/officeart/2005/8/layout/orgChart1"/>
    <dgm:cxn modelId="{F2761B69-6701-4588-99D6-044C2B53C0E2}" type="presParOf" srcId="{13757533-99E4-4F43-AFE2-8F99F7738A45}" destId="{CE43128A-677B-48CB-BC57-0F8953238F61}" srcOrd="4" destOrd="0" presId="urn:microsoft.com/office/officeart/2005/8/layout/orgChart1"/>
    <dgm:cxn modelId="{78CCFB2D-2446-42A0-929B-665316741AC6}" type="presParOf" srcId="{13757533-99E4-4F43-AFE2-8F99F7738A45}" destId="{B517A49D-EAAF-4315-9A7A-4EE37C1FF372}" srcOrd="5" destOrd="0" presId="urn:microsoft.com/office/officeart/2005/8/layout/orgChart1"/>
    <dgm:cxn modelId="{FE7B98C3-1373-41A9-B094-FB93C958AC45}" type="presParOf" srcId="{B517A49D-EAAF-4315-9A7A-4EE37C1FF372}" destId="{054D578F-7A2B-4A9F-9657-1B2C957ADE1F}" srcOrd="0" destOrd="0" presId="urn:microsoft.com/office/officeart/2005/8/layout/orgChart1"/>
    <dgm:cxn modelId="{01D727CC-0F0D-412F-A586-F9C8AB18A5F9}" type="presParOf" srcId="{054D578F-7A2B-4A9F-9657-1B2C957ADE1F}" destId="{E65B3A56-EC41-4638-88C6-BC0EF19B98E8}" srcOrd="0" destOrd="0" presId="urn:microsoft.com/office/officeart/2005/8/layout/orgChart1"/>
    <dgm:cxn modelId="{FB75E976-09EC-45C0-81C2-70A1E770F347}" type="presParOf" srcId="{054D578F-7A2B-4A9F-9657-1B2C957ADE1F}" destId="{1598223D-0D8F-41A5-9BCB-DA2A62829FF1}" srcOrd="1" destOrd="0" presId="urn:microsoft.com/office/officeart/2005/8/layout/orgChart1"/>
    <dgm:cxn modelId="{035BCC14-B5DA-4313-8B0C-587FB8EAE09D}" type="presParOf" srcId="{B517A49D-EAAF-4315-9A7A-4EE37C1FF372}" destId="{79ACAE36-4CD6-4833-8AD1-F363EAC580B2}" srcOrd="1" destOrd="0" presId="urn:microsoft.com/office/officeart/2005/8/layout/orgChart1"/>
    <dgm:cxn modelId="{F9CD93AE-B7BB-4C87-9BBC-8F4EFAAAB827}" type="presParOf" srcId="{B517A49D-EAAF-4315-9A7A-4EE37C1FF372}" destId="{5D8E72BA-C11F-440C-9539-7E5C1A324298}" srcOrd="2" destOrd="0" presId="urn:microsoft.com/office/officeart/2005/8/layout/orgChart1"/>
    <dgm:cxn modelId="{256240FF-9869-4091-A5AE-DD05DB1B535A}" type="presParOf" srcId="{0CF8829F-84E2-447D-84C8-84510E77DAF6}" destId="{4239F0F7-7E58-400F-84B2-0FF197101117}" srcOrd="2" destOrd="0" presId="urn:microsoft.com/office/officeart/2005/8/layout/orgChart1"/>
    <dgm:cxn modelId="{87428053-D56F-4AA7-A024-A92B3DF7BA58}" type="presParOf" srcId="{4239F0F7-7E58-400F-84B2-0FF197101117}" destId="{5CDB4D5B-4693-4B77-882C-58AFBBF5D806}" srcOrd="0" destOrd="0" presId="urn:microsoft.com/office/officeart/2005/8/layout/orgChart1"/>
    <dgm:cxn modelId="{81C4D95F-D67A-4DA9-9794-A4FA9975BC0D}" type="presParOf" srcId="{4239F0F7-7E58-400F-84B2-0FF197101117}" destId="{C1FFAB4C-F7E9-492A-AF1B-5882703F4633}" srcOrd="1" destOrd="0" presId="urn:microsoft.com/office/officeart/2005/8/layout/orgChart1"/>
    <dgm:cxn modelId="{95612082-4869-4ADA-9732-7A39CB4C93B7}" type="presParOf" srcId="{C1FFAB4C-F7E9-492A-AF1B-5882703F4633}" destId="{E586A4B5-5248-4AA4-B6F5-F564853A79A9}" srcOrd="0" destOrd="0" presId="urn:microsoft.com/office/officeart/2005/8/layout/orgChart1"/>
    <dgm:cxn modelId="{477D63F6-2AA9-4DA7-B11A-89C699AEB233}" type="presParOf" srcId="{E586A4B5-5248-4AA4-B6F5-F564853A79A9}" destId="{DB38E280-387F-439B-A814-483A812F287C}" srcOrd="0" destOrd="0" presId="urn:microsoft.com/office/officeart/2005/8/layout/orgChart1"/>
    <dgm:cxn modelId="{F330C943-39A8-4E3B-A8BE-7FA1C6C7B554}" type="presParOf" srcId="{E586A4B5-5248-4AA4-B6F5-F564853A79A9}" destId="{B027FAAC-A396-4EBF-93BC-ED04B8C6B235}" srcOrd="1" destOrd="0" presId="urn:microsoft.com/office/officeart/2005/8/layout/orgChart1"/>
    <dgm:cxn modelId="{38D12540-4F4D-48AC-B770-9B9D651CAD6C}" type="presParOf" srcId="{C1FFAB4C-F7E9-492A-AF1B-5882703F4633}" destId="{CDE9AEE6-1CED-4F25-B200-1B0590E9A1D3}" srcOrd="1" destOrd="0" presId="urn:microsoft.com/office/officeart/2005/8/layout/orgChart1"/>
    <dgm:cxn modelId="{3C39439F-5474-4229-B04D-A070DEA900FE}" type="presParOf" srcId="{C1FFAB4C-F7E9-492A-AF1B-5882703F4633}" destId="{D7C903C4-C4E4-4884-8CBB-51920A247B0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27029A-5F2C-4272-BB80-31E8C20E4EF3}">
      <dsp:nvSpPr>
        <dsp:cNvPr id="0" name=""/>
        <dsp:cNvSpPr/>
      </dsp:nvSpPr>
      <dsp:spPr>
        <a:xfrm>
          <a:off x="2968276" y="53655"/>
          <a:ext cx="5183023" cy="303297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More than 20,000 standards (mechanical engineering, chemical technology, electronics …). </a:t>
          </a:r>
          <a:endParaRPr lang="de-DE" sz="2000" kern="1200" dirty="0"/>
        </a:p>
      </dsp:txBody>
      <dsp:txXfrm>
        <a:off x="3566317" y="461941"/>
        <a:ext cx="3986941" cy="962386"/>
      </dsp:txXfrm>
    </dsp:sp>
    <dsp:sp modelId="{E139ACC5-AEE4-4AB8-825D-3B0559DA5CD5}">
      <dsp:nvSpPr>
        <dsp:cNvPr id="0" name=""/>
        <dsp:cNvSpPr/>
      </dsp:nvSpPr>
      <dsp:spPr>
        <a:xfrm>
          <a:off x="5472750" y="1395164"/>
          <a:ext cx="4621923" cy="287799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 Independent, non-governmental international organization</a:t>
          </a:r>
          <a:endParaRPr lang="de-DE" sz="2000" kern="1200" dirty="0"/>
        </a:p>
      </dsp:txBody>
      <dsp:txXfrm>
        <a:off x="7961478" y="1727240"/>
        <a:ext cx="1777662" cy="2213839"/>
      </dsp:txXfrm>
    </dsp:sp>
    <dsp:sp modelId="{7847F4E7-3B43-40B7-B7D7-85C31AF4CA89}">
      <dsp:nvSpPr>
        <dsp:cNvPr id="0" name=""/>
        <dsp:cNvSpPr/>
      </dsp:nvSpPr>
      <dsp:spPr>
        <a:xfrm>
          <a:off x="2968276" y="2736673"/>
          <a:ext cx="5183023" cy="303297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noProof="0" dirty="0" smtClean="0"/>
            <a:t>Participation of industry, retail, science, consumers, agencies and government </a:t>
          </a:r>
          <a:endParaRPr lang="en-US" sz="2000" kern="1200" noProof="0" dirty="0"/>
        </a:p>
      </dsp:txBody>
      <dsp:txXfrm>
        <a:off x="3566317" y="4398978"/>
        <a:ext cx="3986941" cy="962386"/>
      </dsp:txXfrm>
    </dsp:sp>
    <dsp:sp modelId="{1C22D9DE-BC58-40DF-921C-F10145B52E5D}">
      <dsp:nvSpPr>
        <dsp:cNvPr id="0" name=""/>
        <dsp:cNvSpPr/>
      </dsp:nvSpPr>
      <dsp:spPr>
        <a:xfrm>
          <a:off x="1510513" y="1405279"/>
          <a:ext cx="4485439" cy="27027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noProof="0" dirty="0" smtClean="0"/>
            <a:t>Development of standards in fixed procedures striving for consensus</a:t>
          </a:r>
          <a:endParaRPr lang="en-US" sz="2000" kern="1200" noProof="0" dirty="0"/>
        </a:p>
      </dsp:txBody>
      <dsp:txXfrm>
        <a:off x="1855547" y="1717131"/>
        <a:ext cx="1725168" cy="20790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E27DD-D9FE-49E2-8325-F6D4CB5628F2}">
      <dsp:nvSpPr>
        <dsp:cNvPr id="0" name=""/>
        <dsp:cNvSpPr/>
      </dsp:nvSpPr>
      <dsp:spPr>
        <a:xfrm rot="5400000">
          <a:off x="665702" y="1417916"/>
          <a:ext cx="1992081" cy="331477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0A12F3-8C50-4F94-A44B-9EEF00CF2FFC}">
      <dsp:nvSpPr>
        <dsp:cNvPr id="0" name=""/>
        <dsp:cNvSpPr/>
      </dsp:nvSpPr>
      <dsp:spPr>
        <a:xfrm>
          <a:off x="333174" y="2408321"/>
          <a:ext cx="2992600" cy="262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 dirty="0"/>
        </a:p>
      </dsp:txBody>
      <dsp:txXfrm>
        <a:off x="333174" y="2408321"/>
        <a:ext cx="2992600" cy="2623189"/>
      </dsp:txXfrm>
    </dsp:sp>
    <dsp:sp modelId="{667D0984-91FE-421E-81C9-67EDD3FF297D}">
      <dsp:nvSpPr>
        <dsp:cNvPr id="0" name=""/>
        <dsp:cNvSpPr/>
      </dsp:nvSpPr>
      <dsp:spPr>
        <a:xfrm>
          <a:off x="2761133" y="1173879"/>
          <a:ext cx="564641" cy="5646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35E17-1BA6-479B-84C7-A125A6B05962}">
      <dsp:nvSpPr>
        <dsp:cNvPr id="0" name=""/>
        <dsp:cNvSpPr/>
      </dsp:nvSpPr>
      <dsp:spPr>
        <a:xfrm rot="5400000">
          <a:off x="4329230" y="1118340"/>
          <a:ext cx="1992081" cy="331477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3AD8FE-FAF4-4BAA-AE37-E77277C75B9B}">
      <dsp:nvSpPr>
        <dsp:cNvPr id="0" name=""/>
        <dsp:cNvSpPr/>
      </dsp:nvSpPr>
      <dsp:spPr>
        <a:xfrm>
          <a:off x="4032448" y="2160250"/>
          <a:ext cx="3528305" cy="1409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CEN (</a:t>
          </a:r>
          <a:r>
            <a:rPr lang="en-US" sz="2400" kern="1200" noProof="0" dirty="0" err="1" smtClean="0"/>
            <a:t>Comité</a:t>
          </a:r>
          <a:r>
            <a:rPr lang="en-US" sz="2400" kern="1200" noProof="0" dirty="0" smtClean="0"/>
            <a:t> </a:t>
          </a:r>
          <a:r>
            <a:rPr lang="en-US" sz="2400" kern="1200" noProof="0" dirty="0" err="1" smtClean="0"/>
            <a:t>Européen</a:t>
          </a:r>
          <a:r>
            <a:rPr lang="en-US" sz="2400" kern="1200" noProof="0" dirty="0" smtClean="0"/>
            <a:t> de </a:t>
          </a:r>
          <a:r>
            <a:rPr lang="en-US" sz="2400" kern="1200" noProof="0" dirty="0" err="1" smtClean="0"/>
            <a:t>Normalisation</a:t>
          </a:r>
          <a:r>
            <a:rPr lang="en-US" sz="2400" kern="1200" noProof="0" dirty="0" smtClean="0"/>
            <a:t>); European Committee for Standardization) </a:t>
          </a:r>
          <a:endParaRPr lang="en-US" sz="2400" kern="1200" noProof="0" dirty="0"/>
        </a:p>
      </dsp:txBody>
      <dsp:txXfrm>
        <a:off x="4032448" y="2160250"/>
        <a:ext cx="3528305" cy="1409256"/>
      </dsp:txXfrm>
    </dsp:sp>
    <dsp:sp modelId="{EA5BE6A7-F67C-4FCB-883C-95D795692CEC}">
      <dsp:nvSpPr>
        <dsp:cNvPr id="0" name=""/>
        <dsp:cNvSpPr/>
      </dsp:nvSpPr>
      <dsp:spPr>
        <a:xfrm>
          <a:off x="6424660" y="874302"/>
          <a:ext cx="564641" cy="5646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E4708-5260-45DA-9102-7167BCD0435C}">
      <dsp:nvSpPr>
        <dsp:cNvPr id="0" name=""/>
        <dsp:cNvSpPr/>
      </dsp:nvSpPr>
      <dsp:spPr>
        <a:xfrm rot="5400000">
          <a:off x="7992757" y="211796"/>
          <a:ext cx="1992081" cy="331477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2A832B-6F94-4BD9-A82C-019CAE60330B}">
      <dsp:nvSpPr>
        <dsp:cNvPr id="0" name=""/>
        <dsp:cNvSpPr/>
      </dsp:nvSpPr>
      <dsp:spPr>
        <a:xfrm>
          <a:off x="7660229" y="1202201"/>
          <a:ext cx="2992600" cy="262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International Organization for Standardization (ISO)  </a:t>
          </a:r>
          <a:endParaRPr lang="en-US" sz="2400" kern="1200" noProof="0" dirty="0"/>
        </a:p>
      </dsp:txBody>
      <dsp:txXfrm>
        <a:off x="7660229" y="1202201"/>
        <a:ext cx="2992600" cy="26231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5C74B-8C80-49A2-9BA7-8095153AD6A6}">
      <dsp:nvSpPr>
        <dsp:cNvPr id="0" name=""/>
        <dsp:cNvSpPr/>
      </dsp:nvSpPr>
      <dsp:spPr>
        <a:xfrm>
          <a:off x="0" y="309634"/>
          <a:ext cx="4709323" cy="470932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96896-1EC4-4812-BE09-BE7D6DDD34A1}">
      <dsp:nvSpPr>
        <dsp:cNvPr id="0" name=""/>
        <dsp:cNvSpPr/>
      </dsp:nvSpPr>
      <dsp:spPr>
        <a:xfrm>
          <a:off x="2354661" y="309634"/>
          <a:ext cx="5494210" cy="47093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/>
            <a:t>Quality Management (QM, </a:t>
          </a:r>
          <a:r>
            <a:rPr lang="de-DE" sz="2800" kern="1200">
              <a:solidFill>
                <a:sysClr val="windowText" lastClr="000000"/>
              </a:solidFill>
            </a:rPr>
            <a:t>first issued </a:t>
          </a:r>
          <a:r>
            <a:rPr lang="de-DE" sz="2800" kern="1200"/>
            <a:t>1987, ISO 9000 series)</a:t>
          </a:r>
        </a:p>
      </dsp:txBody>
      <dsp:txXfrm>
        <a:off x="2354661" y="309634"/>
        <a:ext cx="5494210" cy="1000731"/>
      </dsp:txXfrm>
    </dsp:sp>
    <dsp:sp modelId="{0A7C6D54-37BA-4C10-8760-68DE46E6EC71}">
      <dsp:nvSpPr>
        <dsp:cNvPr id="0" name=""/>
        <dsp:cNvSpPr/>
      </dsp:nvSpPr>
      <dsp:spPr>
        <a:xfrm>
          <a:off x="618098" y="1310365"/>
          <a:ext cx="3473125" cy="34731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B6B089-C0AB-4669-BAE6-336400AEE223}">
      <dsp:nvSpPr>
        <dsp:cNvPr id="0" name=""/>
        <dsp:cNvSpPr/>
      </dsp:nvSpPr>
      <dsp:spPr>
        <a:xfrm>
          <a:off x="2354661" y="1310365"/>
          <a:ext cx="5494210" cy="347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/>
            <a:t>Environmental Management (first issued 1996, ISO 14000 series)</a:t>
          </a:r>
        </a:p>
      </dsp:txBody>
      <dsp:txXfrm>
        <a:off x="2354661" y="1310365"/>
        <a:ext cx="5494210" cy="1000731"/>
      </dsp:txXfrm>
    </dsp:sp>
    <dsp:sp modelId="{A4F6D94C-7F54-4CDE-91E0-06A6BEBB1DD9}">
      <dsp:nvSpPr>
        <dsp:cNvPr id="0" name=""/>
        <dsp:cNvSpPr/>
      </dsp:nvSpPr>
      <dsp:spPr>
        <a:xfrm>
          <a:off x="1236197" y="2311096"/>
          <a:ext cx="2236928" cy="223692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631BB-3AA3-4BC6-B774-299407D20822}">
      <dsp:nvSpPr>
        <dsp:cNvPr id="0" name=""/>
        <dsp:cNvSpPr/>
      </dsp:nvSpPr>
      <dsp:spPr>
        <a:xfrm>
          <a:off x="2354661" y="2311096"/>
          <a:ext cx="5494210" cy="22369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/>
            <a:t>Energy Management Systems (EnMS, 2011, 50000 series)</a:t>
          </a:r>
        </a:p>
      </dsp:txBody>
      <dsp:txXfrm>
        <a:off x="2354661" y="2311096"/>
        <a:ext cx="5494210" cy="1000731"/>
      </dsp:txXfrm>
    </dsp:sp>
    <dsp:sp modelId="{B3F3E106-ACB2-4376-B227-06A2D16C327E}">
      <dsp:nvSpPr>
        <dsp:cNvPr id="0" name=""/>
        <dsp:cNvSpPr/>
      </dsp:nvSpPr>
      <dsp:spPr>
        <a:xfrm>
          <a:off x="1854296" y="3311827"/>
          <a:ext cx="1000731" cy="100073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C4E5B7-BEB8-48E2-9E27-A955FA860ED0}">
      <dsp:nvSpPr>
        <dsp:cNvPr id="0" name=""/>
        <dsp:cNvSpPr/>
      </dsp:nvSpPr>
      <dsp:spPr>
        <a:xfrm>
          <a:off x="2354661" y="3311827"/>
          <a:ext cx="5494210" cy="10007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/>
            <a:t>Greenhouse Gases including Carbon Dioxide (in process, 14060 series)</a:t>
          </a:r>
        </a:p>
      </dsp:txBody>
      <dsp:txXfrm>
        <a:off x="2354661" y="3311827"/>
        <a:ext cx="5494210" cy="10007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8861-3C3A-40A1-8612-F5142257BA76}">
      <dsp:nvSpPr>
        <dsp:cNvPr id="0" name=""/>
        <dsp:cNvSpPr/>
      </dsp:nvSpPr>
      <dsp:spPr>
        <a:xfrm>
          <a:off x="2830943" y="0"/>
          <a:ext cx="5425539" cy="542553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09D6A7-CE2A-42AF-9BEB-16FB4E05E06B}">
      <dsp:nvSpPr>
        <dsp:cNvPr id="0" name=""/>
        <dsp:cNvSpPr/>
      </dsp:nvSpPr>
      <dsp:spPr>
        <a:xfrm>
          <a:off x="4101449" y="543083"/>
          <a:ext cx="6444438" cy="964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The accrediting agency may be seen as fourth-party</a:t>
          </a:r>
          <a:endParaRPr lang="de-DE" sz="2800" kern="1200" dirty="0"/>
        </a:p>
      </dsp:txBody>
      <dsp:txXfrm>
        <a:off x="4148522" y="590156"/>
        <a:ext cx="6350292" cy="870158"/>
      </dsp:txXfrm>
    </dsp:sp>
    <dsp:sp modelId="{73B16ECF-9509-4521-9F66-657BC58F4175}">
      <dsp:nvSpPr>
        <dsp:cNvPr id="0" name=""/>
        <dsp:cNvSpPr/>
      </dsp:nvSpPr>
      <dsp:spPr>
        <a:xfrm>
          <a:off x="4101449" y="1627926"/>
          <a:ext cx="6444438" cy="964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Third-party certification – independent, accredited certifier</a:t>
          </a:r>
          <a:endParaRPr lang="de-DE" sz="2800" kern="1200" dirty="0"/>
        </a:p>
      </dsp:txBody>
      <dsp:txXfrm>
        <a:off x="4148522" y="1674999"/>
        <a:ext cx="6350292" cy="870158"/>
      </dsp:txXfrm>
    </dsp:sp>
    <dsp:sp modelId="{EDA2181A-C958-4874-8E8B-949AB9A7CDB4}">
      <dsp:nvSpPr>
        <dsp:cNvPr id="0" name=""/>
        <dsp:cNvSpPr/>
      </dsp:nvSpPr>
      <dsp:spPr>
        <a:xfrm>
          <a:off x="4101449" y="2712769"/>
          <a:ext cx="6444438" cy="964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Second-party – a stakeholder, namely audits of customers</a:t>
          </a:r>
          <a:endParaRPr lang="de-DE" sz="2800" kern="1200" dirty="0"/>
        </a:p>
      </dsp:txBody>
      <dsp:txXfrm>
        <a:off x="4148522" y="2759842"/>
        <a:ext cx="6350292" cy="870158"/>
      </dsp:txXfrm>
    </dsp:sp>
    <dsp:sp modelId="{7376EA3B-104D-4075-9D7B-9AB37280D171}">
      <dsp:nvSpPr>
        <dsp:cNvPr id="0" name=""/>
        <dsp:cNvSpPr/>
      </dsp:nvSpPr>
      <dsp:spPr>
        <a:xfrm>
          <a:off x="4101449" y="3797612"/>
          <a:ext cx="6444438" cy="964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First-party – our focus company, internal audit</a:t>
          </a:r>
          <a:endParaRPr lang="de-DE" sz="2800" kern="1200" dirty="0"/>
        </a:p>
      </dsp:txBody>
      <dsp:txXfrm>
        <a:off x="4148522" y="3844685"/>
        <a:ext cx="6350292" cy="8701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F170F-5927-41D9-A550-E27EA0BF745F}">
      <dsp:nvSpPr>
        <dsp:cNvPr id="0" name=""/>
        <dsp:cNvSpPr/>
      </dsp:nvSpPr>
      <dsp:spPr>
        <a:xfrm>
          <a:off x="2095993" y="1472"/>
          <a:ext cx="1672213" cy="16722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500" kern="1200" dirty="0" smtClean="0"/>
            <a:t>Plan</a:t>
          </a:r>
          <a:endParaRPr lang="de-DE" sz="3500" kern="1200" dirty="0"/>
        </a:p>
      </dsp:txBody>
      <dsp:txXfrm>
        <a:off x="2340883" y="246362"/>
        <a:ext cx="1182433" cy="1182433"/>
      </dsp:txXfrm>
    </dsp:sp>
    <dsp:sp modelId="{B328F220-1DBF-4AD3-9887-78F8EBF2D0C7}">
      <dsp:nvSpPr>
        <dsp:cNvPr id="0" name=""/>
        <dsp:cNvSpPr/>
      </dsp:nvSpPr>
      <dsp:spPr>
        <a:xfrm rot="2700000">
          <a:off x="3588882" y="1435084"/>
          <a:ext cx="445818" cy="5643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kern="1200"/>
        </a:p>
      </dsp:txBody>
      <dsp:txXfrm>
        <a:off x="3608469" y="1500672"/>
        <a:ext cx="312073" cy="338623"/>
      </dsp:txXfrm>
    </dsp:sp>
    <dsp:sp modelId="{94BF5FF4-1E69-485E-A56B-B006ED66C0CE}">
      <dsp:nvSpPr>
        <dsp:cNvPr id="0" name=""/>
        <dsp:cNvSpPr/>
      </dsp:nvSpPr>
      <dsp:spPr>
        <a:xfrm>
          <a:off x="3873221" y="1778699"/>
          <a:ext cx="1672213" cy="16722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500" kern="1200" dirty="0" smtClean="0"/>
            <a:t>Do</a:t>
          </a:r>
          <a:endParaRPr lang="de-DE" sz="3500" kern="1200" dirty="0"/>
        </a:p>
      </dsp:txBody>
      <dsp:txXfrm>
        <a:off x="4118111" y="2023589"/>
        <a:ext cx="1182433" cy="1182433"/>
      </dsp:txXfrm>
    </dsp:sp>
    <dsp:sp modelId="{19A7CD34-6759-48C5-B36B-886483B571FB}">
      <dsp:nvSpPr>
        <dsp:cNvPr id="0" name=""/>
        <dsp:cNvSpPr/>
      </dsp:nvSpPr>
      <dsp:spPr>
        <a:xfrm rot="8100000">
          <a:off x="3606726" y="3212312"/>
          <a:ext cx="445818" cy="5643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kern="1200"/>
        </a:p>
      </dsp:txBody>
      <dsp:txXfrm rot="10800000">
        <a:off x="3720884" y="3277900"/>
        <a:ext cx="312073" cy="338623"/>
      </dsp:txXfrm>
    </dsp:sp>
    <dsp:sp modelId="{691E86FF-EC83-48DE-9083-37FB8B20FB23}">
      <dsp:nvSpPr>
        <dsp:cNvPr id="0" name=""/>
        <dsp:cNvSpPr/>
      </dsp:nvSpPr>
      <dsp:spPr>
        <a:xfrm>
          <a:off x="2095993" y="3555927"/>
          <a:ext cx="1672213" cy="16722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500" kern="1200" dirty="0" smtClean="0"/>
            <a:t>Check</a:t>
          </a:r>
          <a:endParaRPr lang="de-DE" sz="3500" kern="1200" dirty="0"/>
        </a:p>
      </dsp:txBody>
      <dsp:txXfrm>
        <a:off x="2340883" y="3800817"/>
        <a:ext cx="1182433" cy="1182433"/>
      </dsp:txXfrm>
    </dsp:sp>
    <dsp:sp modelId="{BB9EDCEE-0DB5-49C9-B3FF-2958A21901D7}">
      <dsp:nvSpPr>
        <dsp:cNvPr id="0" name=""/>
        <dsp:cNvSpPr/>
      </dsp:nvSpPr>
      <dsp:spPr>
        <a:xfrm rot="13500000">
          <a:off x="1829499" y="3230156"/>
          <a:ext cx="445818" cy="5643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kern="1200"/>
        </a:p>
      </dsp:txBody>
      <dsp:txXfrm rot="10800000">
        <a:off x="1943657" y="3390316"/>
        <a:ext cx="312073" cy="338623"/>
      </dsp:txXfrm>
    </dsp:sp>
    <dsp:sp modelId="{028F672C-3F03-4E77-A703-735F8164DC0D}">
      <dsp:nvSpPr>
        <dsp:cNvPr id="0" name=""/>
        <dsp:cNvSpPr/>
      </dsp:nvSpPr>
      <dsp:spPr>
        <a:xfrm>
          <a:off x="318765" y="1778699"/>
          <a:ext cx="1672213" cy="16722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500" kern="1200" dirty="0" smtClean="0"/>
            <a:t>Act</a:t>
          </a:r>
          <a:endParaRPr lang="de-DE" sz="3500" kern="1200" dirty="0"/>
        </a:p>
      </dsp:txBody>
      <dsp:txXfrm>
        <a:off x="563655" y="2023589"/>
        <a:ext cx="1182433" cy="1182433"/>
      </dsp:txXfrm>
    </dsp:sp>
    <dsp:sp modelId="{66265495-584F-4286-A727-A388E889AF76}">
      <dsp:nvSpPr>
        <dsp:cNvPr id="0" name=""/>
        <dsp:cNvSpPr/>
      </dsp:nvSpPr>
      <dsp:spPr>
        <a:xfrm rot="18900000">
          <a:off x="1811655" y="1452928"/>
          <a:ext cx="445818" cy="5643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400" kern="1200"/>
        </a:p>
      </dsp:txBody>
      <dsp:txXfrm>
        <a:off x="1831242" y="1613088"/>
        <a:ext cx="312073" cy="3386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2680F-AAC0-41E8-97A4-456E5BF7411D}">
      <dsp:nvSpPr>
        <dsp:cNvPr id="0" name=""/>
        <dsp:cNvSpPr/>
      </dsp:nvSpPr>
      <dsp:spPr>
        <a:xfrm>
          <a:off x="3773990" y="1609599"/>
          <a:ext cx="3197304" cy="31155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err="1" smtClean="0">
              <a:solidFill>
                <a:schemeClr val="bg1"/>
              </a:solidFill>
            </a:rPr>
            <a:t>Physical</a:t>
          </a:r>
          <a:r>
            <a:rPr lang="de-DE" sz="2800" kern="1200" dirty="0" smtClean="0">
              <a:solidFill>
                <a:schemeClr val="bg1"/>
              </a:solidFill>
            </a:rPr>
            <a:t> </a:t>
          </a:r>
          <a:r>
            <a:rPr lang="de-DE" sz="2800" kern="1200" dirty="0" err="1" smtClean="0">
              <a:solidFill>
                <a:schemeClr val="bg1"/>
              </a:solidFill>
            </a:rPr>
            <a:t>or</a:t>
          </a:r>
          <a:r>
            <a:rPr lang="de-DE" sz="2800" kern="1200" dirty="0" smtClean="0">
              <a:solidFill>
                <a:schemeClr val="bg1"/>
              </a:solidFill>
            </a:rPr>
            <a:t> administrative </a:t>
          </a:r>
          <a:r>
            <a:rPr lang="de-DE" sz="2800" kern="1200" dirty="0" err="1" smtClean="0">
              <a:solidFill>
                <a:schemeClr val="bg1"/>
              </a:solidFill>
            </a:rPr>
            <a:t>process</a:t>
          </a:r>
          <a:endParaRPr lang="de-DE" sz="2800" kern="1200" dirty="0">
            <a:solidFill>
              <a:schemeClr val="bg1"/>
            </a:solidFill>
          </a:endParaRPr>
        </a:p>
      </dsp:txBody>
      <dsp:txXfrm>
        <a:off x="4242224" y="2065865"/>
        <a:ext cx="2260836" cy="2203048"/>
      </dsp:txXfrm>
    </dsp:sp>
    <dsp:sp modelId="{DED63785-4978-4456-8794-9E7D477EAF8E}">
      <dsp:nvSpPr>
        <dsp:cNvPr id="0" name=""/>
        <dsp:cNvSpPr/>
      </dsp:nvSpPr>
      <dsp:spPr>
        <a:xfrm rot="5400000">
          <a:off x="5225409" y="1742095"/>
          <a:ext cx="294466" cy="29474"/>
        </a:xfrm>
        <a:custGeom>
          <a:avLst/>
          <a:gdLst/>
          <a:ahLst/>
          <a:cxnLst/>
          <a:rect l="0" t="0" r="0" b="0"/>
          <a:pathLst>
            <a:path>
              <a:moveTo>
                <a:pt x="0" y="14737"/>
              </a:moveTo>
              <a:lnTo>
                <a:pt x="294466" y="147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>
            <a:solidFill>
              <a:schemeClr val="bg1"/>
            </a:solidFill>
          </a:endParaRPr>
        </a:p>
      </dsp:txBody>
      <dsp:txXfrm>
        <a:off x="5365281" y="1749471"/>
        <a:ext cx="14723" cy="14723"/>
      </dsp:txXfrm>
    </dsp:sp>
    <dsp:sp modelId="{3AC38EED-3145-4059-B991-1AAF986C7842}">
      <dsp:nvSpPr>
        <dsp:cNvPr id="0" name=""/>
        <dsp:cNvSpPr/>
      </dsp:nvSpPr>
      <dsp:spPr>
        <a:xfrm>
          <a:off x="4260187" y="-113717"/>
          <a:ext cx="2224911" cy="20177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>
              <a:solidFill>
                <a:schemeClr val="bg1"/>
              </a:solidFill>
            </a:rPr>
            <a:t>Quality</a:t>
          </a:r>
          <a:endParaRPr lang="de-DE" sz="2800" kern="1200" dirty="0">
            <a:solidFill>
              <a:schemeClr val="bg1"/>
            </a:solidFill>
          </a:endParaRPr>
        </a:p>
      </dsp:txBody>
      <dsp:txXfrm>
        <a:off x="4586018" y="181781"/>
        <a:ext cx="1573249" cy="1426788"/>
      </dsp:txXfrm>
    </dsp:sp>
    <dsp:sp modelId="{FA5066F0-166A-44BA-9FA0-C85E6E27D9F9}">
      <dsp:nvSpPr>
        <dsp:cNvPr id="0" name=""/>
        <dsp:cNvSpPr/>
      </dsp:nvSpPr>
      <dsp:spPr>
        <a:xfrm rot="9000000">
          <a:off x="6375247" y="2458465"/>
          <a:ext cx="399524" cy="29474"/>
        </a:xfrm>
        <a:custGeom>
          <a:avLst/>
          <a:gdLst/>
          <a:ahLst/>
          <a:cxnLst/>
          <a:rect l="0" t="0" r="0" b="0"/>
          <a:pathLst>
            <a:path>
              <a:moveTo>
                <a:pt x="0" y="14737"/>
              </a:moveTo>
              <a:lnTo>
                <a:pt x="399524" y="147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>
            <a:solidFill>
              <a:schemeClr val="bg1"/>
            </a:solidFill>
          </a:endParaRPr>
        </a:p>
      </dsp:txBody>
      <dsp:txXfrm rot="10800000">
        <a:off x="6565021" y="2463214"/>
        <a:ext cx="19976" cy="19976"/>
      </dsp:txXfrm>
    </dsp:sp>
    <dsp:sp modelId="{2F7A53D5-C1B4-4434-872D-44ABF6EFD8D9}">
      <dsp:nvSpPr>
        <dsp:cNvPr id="0" name=""/>
        <dsp:cNvSpPr/>
      </dsp:nvSpPr>
      <dsp:spPr>
        <a:xfrm>
          <a:off x="6227983" y="1022389"/>
          <a:ext cx="2224911" cy="20177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err="1" smtClean="0">
              <a:solidFill>
                <a:schemeClr val="bg1"/>
              </a:solidFill>
            </a:rPr>
            <a:t>Environ-ment</a:t>
          </a:r>
          <a:r>
            <a:rPr lang="de-DE" sz="2800" kern="1200" dirty="0" smtClean="0">
              <a:solidFill>
                <a:schemeClr val="bg1"/>
              </a:solidFill>
            </a:rPr>
            <a:t>, </a:t>
          </a:r>
          <a:r>
            <a:rPr lang="de-DE" sz="2800" kern="1200" dirty="0" err="1" smtClean="0">
              <a:solidFill>
                <a:schemeClr val="bg1"/>
              </a:solidFill>
            </a:rPr>
            <a:t>eco</a:t>
          </a:r>
          <a:r>
            <a:rPr lang="de-DE" sz="2800" kern="1200" dirty="0" smtClean="0">
              <a:solidFill>
                <a:schemeClr val="bg1"/>
              </a:solidFill>
            </a:rPr>
            <a:t>-efficiency</a:t>
          </a:r>
          <a:endParaRPr lang="de-DE" sz="2800" kern="1200" dirty="0">
            <a:solidFill>
              <a:schemeClr val="bg1"/>
            </a:solidFill>
          </a:endParaRPr>
        </a:p>
      </dsp:txBody>
      <dsp:txXfrm>
        <a:off x="6553814" y="1317887"/>
        <a:ext cx="1573249" cy="1426788"/>
      </dsp:txXfrm>
    </dsp:sp>
    <dsp:sp modelId="{C6EEC4EF-485B-44DB-A770-3D5DC08EC12F}">
      <dsp:nvSpPr>
        <dsp:cNvPr id="0" name=""/>
        <dsp:cNvSpPr/>
      </dsp:nvSpPr>
      <dsp:spPr>
        <a:xfrm rot="12600000">
          <a:off x="6375247" y="3846839"/>
          <a:ext cx="399524" cy="29474"/>
        </a:xfrm>
        <a:custGeom>
          <a:avLst/>
          <a:gdLst/>
          <a:ahLst/>
          <a:cxnLst/>
          <a:rect l="0" t="0" r="0" b="0"/>
          <a:pathLst>
            <a:path>
              <a:moveTo>
                <a:pt x="0" y="14737"/>
              </a:moveTo>
              <a:lnTo>
                <a:pt x="399524" y="147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>
            <a:solidFill>
              <a:schemeClr val="bg1"/>
            </a:solidFill>
          </a:endParaRPr>
        </a:p>
      </dsp:txBody>
      <dsp:txXfrm rot="10800000">
        <a:off x="6565021" y="3851588"/>
        <a:ext cx="19976" cy="19976"/>
      </dsp:txXfrm>
    </dsp:sp>
    <dsp:sp modelId="{3DF4589F-7909-486E-AE5D-3549084A9288}">
      <dsp:nvSpPr>
        <dsp:cNvPr id="0" name=""/>
        <dsp:cNvSpPr/>
      </dsp:nvSpPr>
      <dsp:spPr>
        <a:xfrm>
          <a:off x="6227983" y="3294605"/>
          <a:ext cx="2224911" cy="20177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err="1" smtClean="0">
              <a:solidFill>
                <a:schemeClr val="bg1"/>
              </a:solidFill>
            </a:rPr>
            <a:t>Energy</a:t>
          </a:r>
          <a:r>
            <a:rPr lang="de-DE" sz="2800" kern="1200" dirty="0" smtClean="0">
              <a:solidFill>
                <a:schemeClr val="bg1"/>
              </a:solidFill>
            </a:rPr>
            <a:t>, </a:t>
          </a:r>
          <a:r>
            <a:rPr lang="de-DE" sz="2800" kern="1200" dirty="0" err="1" smtClean="0">
              <a:solidFill>
                <a:schemeClr val="bg1"/>
              </a:solidFill>
            </a:rPr>
            <a:t>carbon</a:t>
          </a:r>
          <a:endParaRPr lang="de-DE" sz="2800" kern="1200" dirty="0">
            <a:solidFill>
              <a:schemeClr val="bg1"/>
            </a:solidFill>
          </a:endParaRPr>
        </a:p>
      </dsp:txBody>
      <dsp:txXfrm>
        <a:off x="6553814" y="3590103"/>
        <a:ext cx="1573249" cy="1426788"/>
      </dsp:txXfrm>
    </dsp:sp>
    <dsp:sp modelId="{7828F5BD-F5EF-4F04-AD69-B406ACB7129C}">
      <dsp:nvSpPr>
        <dsp:cNvPr id="0" name=""/>
        <dsp:cNvSpPr/>
      </dsp:nvSpPr>
      <dsp:spPr>
        <a:xfrm rot="16200000">
          <a:off x="5225409" y="4563209"/>
          <a:ext cx="294466" cy="29474"/>
        </a:xfrm>
        <a:custGeom>
          <a:avLst/>
          <a:gdLst/>
          <a:ahLst/>
          <a:cxnLst/>
          <a:rect l="0" t="0" r="0" b="0"/>
          <a:pathLst>
            <a:path>
              <a:moveTo>
                <a:pt x="0" y="14737"/>
              </a:moveTo>
              <a:lnTo>
                <a:pt x="294466" y="147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>
            <a:solidFill>
              <a:schemeClr val="bg1"/>
            </a:solidFill>
          </a:endParaRPr>
        </a:p>
      </dsp:txBody>
      <dsp:txXfrm>
        <a:off x="5365281" y="4570585"/>
        <a:ext cx="14723" cy="14723"/>
      </dsp:txXfrm>
    </dsp:sp>
    <dsp:sp modelId="{3BED72D5-954E-41CC-BE6B-926F3BDC4787}">
      <dsp:nvSpPr>
        <dsp:cNvPr id="0" name=""/>
        <dsp:cNvSpPr/>
      </dsp:nvSpPr>
      <dsp:spPr>
        <a:xfrm>
          <a:off x="4260187" y="4430713"/>
          <a:ext cx="2224911" cy="20177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>
              <a:solidFill>
                <a:schemeClr val="bg1"/>
              </a:solidFill>
            </a:rPr>
            <a:t>CSR</a:t>
          </a:r>
          <a:endParaRPr lang="de-DE" sz="2800" kern="1200" dirty="0">
            <a:solidFill>
              <a:schemeClr val="bg1"/>
            </a:solidFill>
          </a:endParaRPr>
        </a:p>
      </dsp:txBody>
      <dsp:txXfrm>
        <a:off x="4586018" y="4726211"/>
        <a:ext cx="1573249" cy="1426788"/>
      </dsp:txXfrm>
    </dsp:sp>
    <dsp:sp modelId="{6E16211E-E50A-47F2-8F3B-A352CF29962C}">
      <dsp:nvSpPr>
        <dsp:cNvPr id="0" name=""/>
        <dsp:cNvSpPr/>
      </dsp:nvSpPr>
      <dsp:spPr>
        <a:xfrm rot="19800000">
          <a:off x="3965311" y="3827422"/>
          <a:ext cx="477191" cy="29474"/>
        </a:xfrm>
        <a:custGeom>
          <a:avLst/>
          <a:gdLst/>
          <a:ahLst/>
          <a:cxnLst/>
          <a:rect l="0" t="0" r="0" b="0"/>
          <a:pathLst>
            <a:path>
              <a:moveTo>
                <a:pt x="0" y="14737"/>
              </a:moveTo>
              <a:lnTo>
                <a:pt x="477191" y="147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>
            <a:solidFill>
              <a:schemeClr val="bg1"/>
            </a:solidFill>
          </a:endParaRPr>
        </a:p>
      </dsp:txBody>
      <dsp:txXfrm>
        <a:off x="4191976" y="3830230"/>
        <a:ext cx="23859" cy="23859"/>
      </dsp:txXfrm>
    </dsp:sp>
    <dsp:sp modelId="{583C82B7-741C-48EC-97C8-ACCE31865E98}">
      <dsp:nvSpPr>
        <dsp:cNvPr id="0" name=""/>
        <dsp:cNvSpPr/>
      </dsp:nvSpPr>
      <dsp:spPr>
        <a:xfrm>
          <a:off x="2204288" y="3240359"/>
          <a:ext cx="2401115" cy="2126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>
              <a:solidFill>
                <a:schemeClr val="bg1"/>
              </a:solidFill>
            </a:rPr>
            <a:t>Accounting </a:t>
          </a:r>
          <a:r>
            <a:rPr lang="de-DE" sz="2800" kern="1200" dirty="0" err="1" smtClean="0">
              <a:solidFill>
                <a:schemeClr val="bg1"/>
              </a:solidFill>
            </a:rPr>
            <a:t>Cost</a:t>
          </a:r>
          <a:endParaRPr lang="de-DE" sz="2800" kern="1200" dirty="0">
            <a:solidFill>
              <a:schemeClr val="bg1"/>
            </a:solidFill>
          </a:endParaRPr>
        </a:p>
      </dsp:txBody>
      <dsp:txXfrm>
        <a:off x="2555923" y="3551745"/>
        <a:ext cx="1697845" cy="1503505"/>
      </dsp:txXfrm>
    </dsp:sp>
    <dsp:sp modelId="{FAD06250-D9EF-4BDF-977A-D38C32F3D1A5}">
      <dsp:nvSpPr>
        <dsp:cNvPr id="0" name=""/>
        <dsp:cNvSpPr/>
      </dsp:nvSpPr>
      <dsp:spPr>
        <a:xfrm rot="1800000">
          <a:off x="3965951" y="2475493"/>
          <a:ext cx="467636" cy="29474"/>
        </a:xfrm>
        <a:custGeom>
          <a:avLst/>
          <a:gdLst/>
          <a:ahLst/>
          <a:cxnLst/>
          <a:rect l="0" t="0" r="0" b="0"/>
          <a:pathLst>
            <a:path>
              <a:moveTo>
                <a:pt x="0" y="14737"/>
              </a:moveTo>
              <a:lnTo>
                <a:pt x="467636" y="147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>
            <a:solidFill>
              <a:schemeClr val="bg1"/>
            </a:solidFill>
          </a:endParaRPr>
        </a:p>
      </dsp:txBody>
      <dsp:txXfrm>
        <a:off x="4188078" y="2478540"/>
        <a:ext cx="23381" cy="23381"/>
      </dsp:txXfrm>
    </dsp:sp>
    <dsp:sp modelId="{3CCB291F-B295-4D5D-B220-954CF5C66900}">
      <dsp:nvSpPr>
        <dsp:cNvPr id="0" name=""/>
        <dsp:cNvSpPr/>
      </dsp:nvSpPr>
      <dsp:spPr>
        <a:xfrm>
          <a:off x="2232245" y="936103"/>
          <a:ext cx="2345201" cy="21903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>
              <a:solidFill>
                <a:schemeClr val="bg1"/>
              </a:solidFill>
            </a:rPr>
            <a:t>Further </a:t>
          </a:r>
          <a:r>
            <a:rPr lang="de-DE" sz="2800" kern="1200" dirty="0" err="1" smtClean="0">
              <a:solidFill>
                <a:schemeClr val="bg1"/>
              </a:solidFill>
            </a:rPr>
            <a:t>perspec-tives</a:t>
          </a:r>
          <a:endParaRPr lang="de-DE" sz="2800" kern="1200" dirty="0">
            <a:solidFill>
              <a:schemeClr val="bg1"/>
            </a:solidFill>
          </a:endParaRPr>
        </a:p>
      </dsp:txBody>
      <dsp:txXfrm>
        <a:off x="2575692" y="1256874"/>
        <a:ext cx="1658307" cy="15488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CC68E9-C72A-45E1-B627-2A61D9CB2CC4}">
      <dsp:nvSpPr>
        <dsp:cNvPr id="0" name=""/>
        <dsp:cNvSpPr/>
      </dsp:nvSpPr>
      <dsp:spPr>
        <a:xfrm>
          <a:off x="5220580" y="2532691"/>
          <a:ext cx="3693598" cy="641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518"/>
              </a:lnTo>
              <a:lnTo>
                <a:pt x="3693598" y="320518"/>
              </a:lnTo>
              <a:lnTo>
                <a:pt x="3693598" y="6410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FE38A-A032-468E-9FB3-8672DC9B3CDD}">
      <dsp:nvSpPr>
        <dsp:cNvPr id="0" name=""/>
        <dsp:cNvSpPr/>
      </dsp:nvSpPr>
      <dsp:spPr>
        <a:xfrm>
          <a:off x="5174859" y="2532691"/>
          <a:ext cx="91440" cy="6410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10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6957B2-E93E-4B77-AEDD-91086EF70FF9}">
      <dsp:nvSpPr>
        <dsp:cNvPr id="0" name=""/>
        <dsp:cNvSpPr/>
      </dsp:nvSpPr>
      <dsp:spPr>
        <a:xfrm>
          <a:off x="1526981" y="2532691"/>
          <a:ext cx="3693598" cy="641037"/>
        </a:xfrm>
        <a:custGeom>
          <a:avLst/>
          <a:gdLst/>
          <a:ahLst/>
          <a:cxnLst/>
          <a:rect l="0" t="0" r="0" b="0"/>
          <a:pathLst>
            <a:path>
              <a:moveTo>
                <a:pt x="3693598" y="0"/>
              </a:moveTo>
              <a:lnTo>
                <a:pt x="3693598" y="320518"/>
              </a:lnTo>
              <a:lnTo>
                <a:pt x="0" y="320518"/>
              </a:lnTo>
              <a:lnTo>
                <a:pt x="0" y="6410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FE0E1F-D9BE-4A7E-A9EE-9FBB39B382DC}">
      <dsp:nvSpPr>
        <dsp:cNvPr id="0" name=""/>
        <dsp:cNvSpPr/>
      </dsp:nvSpPr>
      <dsp:spPr>
        <a:xfrm>
          <a:off x="2856081" y="1150705"/>
          <a:ext cx="4728996" cy="13819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noProof="0" dirty="0" smtClean="0"/>
            <a:t>Integration through …</a:t>
          </a:r>
          <a:endParaRPr lang="en-US" sz="2800" kern="1200" noProof="0" dirty="0"/>
        </a:p>
      </dsp:txBody>
      <dsp:txXfrm>
        <a:off x="2856081" y="1150705"/>
        <a:ext cx="4728996" cy="1381985"/>
      </dsp:txXfrm>
    </dsp:sp>
    <dsp:sp modelId="{E3B73F64-DD56-4FC0-8055-DA760FB83A2D}">
      <dsp:nvSpPr>
        <dsp:cNvPr id="0" name=""/>
        <dsp:cNvSpPr/>
      </dsp:nvSpPr>
      <dsp:spPr>
        <a:xfrm>
          <a:off x="701" y="3173729"/>
          <a:ext cx="3052560" cy="1526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noProof="0" dirty="0" smtClean="0"/>
            <a:t>Documentation and data integration </a:t>
          </a:r>
          <a:endParaRPr lang="en-US" sz="2800" kern="1200" noProof="0" dirty="0"/>
        </a:p>
      </dsp:txBody>
      <dsp:txXfrm>
        <a:off x="701" y="3173729"/>
        <a:ext cx="3052560" cy="1526280"/>
      </dsp:txXfrm>
    </dsp:sp>
    <dsp:sp modelId="{AAF0969A-C7C0-4927-9DF5-3675F2853A1A}">
      <dsp:nvSpPr>
        <dsp:cNvPr id="0" name=""/>
        <dsp:cNvSpPr/>
      </dsp:nvSpPr>
      <dsp:spPr>
        <a:xfrm>
          <a:off x="3694299" y="3173729"/>
          <a:ext cx="3052560" cy="1526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noProof="0" dirty="0" smtClean="0"/>
            <a:t>(structural)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noProof="0" dirty="0" smtClean="0"/>
            <a:t>Organization</a:t>
          </a:r>
          <a:endParaRPr lang="en-US" sz="2800" kern="1200" noProof="0" dirty="0"/>
        </a:p>
      </dsp:txBody>
      <dsp:txXfrm>
        <a:off x="3694299" y="3173729"/>
        <a:ext cx="3052560" cy="1526280"/>
      </dsp:txXfrm>
    </dsp:sp>
    <dsp:sp modelId="{20B4C71A-6C29-4C4A-8183-42126CB70677}">
      <dsp:nvSpPr>
        <dsp:cNvPr id="0" name=""/>
        <dsp:cNvSpPr/>
      </dsp:nvSpPr>
      <dsp:spPr>
        <a:xfrm>
          <a:off x="7387898" y="3173729"/>
          <a:ext cx="3052560" cy="1526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noProof="0" dirty="0" smtClean="0"/>
            <a:t>Three pillars of sustainability</a:t>
          </a:r>
          <a:endParaRPr lang="en-US" sz="2800" kern="1200" noProof="0" dirty="0"/>
        </a:p>
      </dsp:txBody>
      <dsp:txXfrm>
        <a:off x="7387898" y="3173729"/>
        <a:ext cx="3052560" cy="15262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54BE56-B800-43D7-9C89-7A8826CC2BB8}">
      <dsp:nvSpPr>
        <dsp:cNvPr id="0" name=""/>
        <dsp:cNvSpPr/>
      </dsp:nvSpPr>
      <dsp:spPr>
        <a:xfrm>
          <a:off x="1090468" y="0"/>
          <a:ext cx="4775200" cy="47752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075A56-240D-4D71-BA56-436CA303FAD6}">
      <dsp:nvSpPr>
        <dsp:cNvPr id="0" name=""/>
        <dsp:cNvSpPr/>
      </dsp:nvSpPr>
      <dsp:spPr>
        <a:xfrm>
          <a:off x="3422807" y="227870"/>
          <a:ext cx="4163110" cy="8766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>
              <a:latin typeface="+mn-lt"/>
            </a:rPr>
            <a:t>Handbook</a:t>
          </a:r>
          <a:r>
            <a:rPr lang="de-DE" sz="2000" kern="1200" dirty="0"/>
            <a:t>, adressed to everyone including top management</a:t>
          </a:r>
        </a:p>
      </dsp:txBody>
      <dsp:txXfrm>
        <a:off x="3465603" y="270666"/>
        <a:ext cx="4077518" cy="791097"/>
      </dsp:txXfrm>
    </dsp:sp>
    <dsp:sp modelId="{85713DC8-858E-48CB-964A-CDF630677FF5}">
      <dsp:nvSpPr>
        <dsp:cNvPr id="0" name=""/>
        <dsp:cNvSpPr/>
      </dsp:nvSpPr>
      <dsp:spPr>
        <a:xfrm>
          <a:off x="3345691" y="1255468"/>
          <a:ext cx="4217148" cy="7648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Procedures, description of cross-functional workflows</a:t>
          </a:r>
        </a:p>
      </dsp:txBody>
      <dsp:txXfrm>
        <a:off x="3383028" y="1292805"/>
        <a:ext cx="4142474" cy="690171"/>
      </dsp:txXfrm>
    </dsp:sp>
    <dsp:sp modelId="{856C4F5F-4C34-4543-9409-D946E0576F89}">
      <dsp:nvSpPr>
        <dsp:cNvPr id="0" name=""/>
        <dsp:cNvSpPr/>
      </dsp:nvSpPr>
      <dsp:spPr>
        <a:xfrm>
          <a:off x="3394732" y="2173452"/>
          <a:ext cx="4195607" cy="90254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Job instruction for one workplace or activity</a:t>
          </a:r>
        </a:p>
      </dsp:txBody>
      <dsp:txXfrm>
        <a:off x="3438791" y="2217511"/>
        <a:ext cx="4107489" cy="814430"/>
      </dsp:txXfrm>
    </dsp:sp>
    <dsp:sp modelId="{35AF09F1-4352-442A-AB04-E7BE9EF6CFF3}">
      <dsp:nvSpPr>
        <dsp:cNvPr id="0" name=""/>
        <dsp:cNvSpPr/>
      </dsp:nvSpPr>
      <dsp:spPr>
        <a:xfrm>
          <a:off x="3465376" y="3148439"/>
          <a:ext cx="4062451" cy="9631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/>
            <a:t>Records, formulars, </a:t>
          </a:r>
          <a:r>
            <a:rPr lang="de-DE" sz="1800" kern="1200" dirty="0"/>
            <a:t>automized</a:t>
          </a:r>
          <a:r>
            <a:rPr lang="de-DE" sz="2000" kern="1200" dirty="0"/>
            <a:t> data logging and tracability of daily business</a:t>
          </a:r>
        </a:p>
      </dsp:txBody>
      <dsp:txXfrm>
        <a:off x="3512394" y="3195457"/>
        <a:ext cx="3968415" cy="86912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DB4D5B-4693-4B77-882C-58AFBBF5D806}">
      <dsp:nvSpPr>
        <dsp:cNvPr id="0" name=""/>
        <dsp:cNvSpPr/>
      </dsp:nvSpPr>
      <dsp:spPr>
        <a:xfrm>
          <a:off x="4994783" y="1420428"/>
          <a:ext cx="297804" cy="1304669"/>
        </a:xfrm>
        <a:custGeom>
          <a:avLst/>
          <a:gdLst/>
          <a:ahLst/>
          <a:cxnLst/>
          <a:rect l="0" t="0" r="0" b="0"/>
          <a:pathLst>
            <a:path>
              <a:moveTo>
                <a:pt x="297804" y="0"/>
              </a:moveTo>
              <a:lnTo>
                <a:pt x="297804" y="1304669"/>
              </a:lnTo>
              <a:lnTo>
                <a:pt x="0" y="13046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43128A-677B-48CB-BC57-0F8953238F61}">
      <dsp:nvSpPr>
        <dsp:cNvPr id="0" name=""/>
        <dsp:cNvSpPr/>
      </dsp:nvSpPr>
      <dsp:spPr>
        <a:xfrm>
          <a:off x="5292588" y="1420428"/>
          <a:ext cx="3530719" cy="2609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1533"/>
              </a:lnTo>
              <a:lnTo>
                <a:pt x="3530719" y="2311533"/>
              </a:lnTo>
              <a:lnTo>
                <a:pt x="3530719" y="26093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94B98-8F51-4B4C-8908-4A7F6A63BA5D}">
      <dsp:nvSpPr>
        <dsp:cNvPr id="0" name=""/>
        <dsp:cNvSpPr/>
      </dsp:nvSpPr>
      <dsp:spPr>
        <a:xfrm>
          <a:off x="5292588" y="1420428"/>
          <a:ext cx="98871" cy="2609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1533"/>
              </a:lnTo>
              <a:lnTo>
                <a:pt x="98871" y="2311533"/>
              </a:lnTo>
              <a:lnTo>
                <a:pt x="98871" y="26093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8D456-157D-481E-B843-668317AEFF6E}">
      <dsp:nvSpPr>
        <dsp:cNvPr id="0" name=""/>
        <dsp:cNvSpPr/>
      </dsp:nvSpPr>
      <dsp:spPr>
        <a:xfrm>
          <a:off x="1860740" y="1420428"/>
          <a:ext cx="3431847" cy="2609338"/>
        </a:xfrm>
        <a:custGeom>
          <a:avLst/>
          <a:gdLst/>
          <a:ahLst/>
          <a:cxnLst/>
          <a:rect l="0" t="0" r="0" b="0"/>
          <a:pathLst>
            <a:path>
              <a:moveTo>
                <a:pt x="3431847" y="0"/>
              </a:moveTo>
              <a:lnTo>
                <a:pt x="3431847" y="2311533"/>
              </a:lnTo>
              <a:lnTo>
                <a:pt x="0" y="2311533"/>
              </a:lnTo>
              <a:lnTo>
                <a:pt x="0" y="26093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BA88A-BC1D-4E64-90D4-0C17FA41C344}">
      <dsp:nvSpPr>
        <dsp:cNvPr id="0" name=""/>
        <dsp:cNvSpPr/>
      </dsp:nvSpPr>
      <dsp:spPr>
        <a:xfrm>
          <a:off x="3500057" y="2309"/>
          <a:ext cx="3585061" cy="1418118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noProof="0" dirty="0" smtClean="0">
              <a:solidFill>
                <a:schemeClr val="bg1"/>
              </a:solidFill>
              <a:latin typeface="+mn-lt"/>
            </a:rPr>
            <a:t>Top management </a:t>
          </a:r>
          <a:endParaRPr lang="en-US" sz="2800" kern="1200" noProof="0" dirty="0">
            <a:solidFill>
              <a:schemeClr val="bg1"/>
            </a:solidFill>
            <a:latin typeface="+mn-lt"/>
          </a:endParaRPr>
        </a:p>
      </dsp:txBody>
      <dsp:txXfrm>
        <a:off x="3500057" y="2309"/>
        <a:ext cx="3585061" cy="1418118"/>
      </dsp:txXfrm>
    </dsp:sp>
    <dsp:sp modelId="{E84C721D-3C91-47D1-BA56-2F3CFCF33939}">
      <dsp:nvSpPr>
        <dsp:cNvPr id="0" name=""/>
        <dsp:cNvSpPr/>
      </dsp:nvSpPr>
      <dsp:spPr>
        <a:xfrm>
          <a:off x="343749" y="4029766"/>
          <a:ext cx="3033980" cy="1418118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i="0" u="none" strike="noStrike" kern="1200" baseline="0" noProof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Procurement</a:t>
          </a:r>
          <a:endParaRPr lang="en-US" sz="2800" kern="1200" noProof="0" dirty="0">
            <a:solidFill>
              <a:schemeClr val="bg1"/>
            </a:solidFill>
            <a:latin typeface="+mn-lt"/>
          </a:endParaRPr>
        </a:p>
      </dsp:txBody>
      <dsp:txXfrm>
        <a:off x="343749" y="4029766"/>
        <a:ext cx="3033980" cy="1418118"/>
      </dsp:txXfrm>
    </dsp:sp>
    <dsp:sp modelId="{C466B6AB-0C75-4B0F-A61C-DBE89ACE943E}">
      <dsp:nvSpPr>
        <dsp:cNvPr id="0" name=""/>
        <dsp:cNvSpPr/>
      </dsp:nvSpPr>
      <dsp:spPr>
        <a:xfrm>
          <a:off x="3973340" y="4029766"/>
          <a:ext cx="2836237" cy="1418118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i="0" u="none" strike="noStrike" kern="1200" baseline="0" noProof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Operations</a:t>
          </a:r>
          <a:endParaRPr lang="en-US" sz="2800" kern="1200" noProof="0" dirty="0">
            <a:solidFill>
              <a:schemeClr val="bg1"/>
            </a:solidFill>
            <a:latin typeface="+mn-lt"/>
          </a:endParaRPr>
        </a:p>
      </dsp:txBody>
      <dsp:txXfrm>
        <a:off x="3973340" y="4029766"/>
        <a:ext cx="2836237" cy="1418118"/>
      </dsp:txXfrm>
    </dsp:sp>
    <dsp:sp modelId="{E65B3A56-EC41-4638-88C6-BC0EF19B98E8}">
      <dsp:nvSpPr>
        <dsp:cNvPr id="0" name=""/>
        <dsp:cNvSpPr/>
      </dsp:nvSpPr>
      <dsp:spPr>
        <a:xfrm>
          <a:off x="7405188" y="4029766"/>
          <a:ext cx="2836237" cy="1418118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i="0" u="none" strike="noStrike" kern="1200" baseline="0" noProof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Sales</a:t>
          </a:r>
          <a:endParaRPr lang="en-US" sz="2800" kern="1200" noProof="0" dirty="0">
            <a:solidFill>
              <a:schemeClr val="bg1"/>
            </a:solidFill>
            <a:latin typeface="+mn-lt"/>
          </a:endParaRPr>
        </a:p>
      </dsp:txBody>
      <dsp:txXfrm>
        <a:off x="7405188" y="4029766"/>
        <a:ext cx="2836237" cy="1418118"/>
      </dsp:txXfrm>
    </dsp:sp>
    <dsp:sp modelId="{DB38E280-387F-439B-A814-483A812F287C}">
      <dsp:nvSpPr>
        <dsp:cNvPr id="0" name=""/>
        <dsp:cNvSpPr/>
      </dsp:nvSpPr>
      <dsp:spPr>
        <a:xfrm>
          <a:off x="1336830" y="2016038"/>
          <a:ext cx="3657952" cy="1418118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noProof="0" dirty="0" smtClean="0">
              <a:solidFill>
                <a:schemeClr val="bg1"/>
              </a:solidFill>
              <a:latin typeface="+mn-lt"/>
            </a:rPr>
            <a:t>Advisory staff managers: Quality, environment, energy, safety …</a:t>
          </a:r>
          <a:endParaRPr lang="en-US" sz="2800" kern="1200" noProof="0" dirty="0">
            <a:solidFill>
              <a:schemeClr val="bg1"/>
            </a:solidFill>
            <a:latin typeface="+mn-lt"/>
          </a:endParaRPr>
        </a:p>
      </dsp:txBody>
      <dsp:txXfrm>
        <a:off x="1336830" y="2016038"/>
        <a:ext cx="3657952" cy="14181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DE53B-3BCE-4BF6-883F-A3F7256C1D60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37B278-EB15-4D81-924B-5D837429F1F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031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15D28-BE0B-423F-B10B-207F250FC48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411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Source: </a:t>
            </a:r>
            <a:r>
              <a:rPr lang="en-US" dirty="0" err="1" smtClean="0"/>
              <a:t>Kals</a:t>
            </a:r>
            <a:r>
              <a:rPr lang="en-US" dirty="0" smtClean="0"/>
              <a:t>, Johannes: ISO 50001 Energy Management Systems – What managers need to know about energy and </a:t>
            </a:r>
          </a:p>
          <a:p>
            <a:r>
              <a:rPr lang="en-US" dirty="0" smtClean="0"/>
              <a:t>business administration, New York 2015, P. 8</a:t>
            </a:r>
            <a:r>
              <a:rPr lang="de-DE" baseline="0" dirty="0" smtClean="0"/>
              <a:t>.</a:t>
            </a:r>
          </a:p>
          <a:p>
            <a:endParaRPr lang="de-D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Figure:</a:t>
            </a:r>
            <a:r>
              <a:rPr lang="en-US" baseline="0" noProof="0" dirty="0" smtClean="0"/>
              <a:t> 1.</a:t>
            </a:r>
            <a:r>
              <a:rPr lang="en-US" noProof="0" dirty="0" smtClean="0"/>
              <a:t>1:</a:t>
            </a:r>
            <a:r>
              <a:rPr lang="en-US" baseline="0" noProof="0" dirty="0" smtClean="0"/>
              <a:t> </a:t>
            </a:r>
            <a:r>
              <a:rPr lang="en-US" noProof="0" dirty="0" smtClean="0"/>
              <a:t>Institutions of</a:t>
            </a:r>
            <a:r>
              <a:rPr lang="en-US" baseline="0" noProof="0" dirty="0" smtClean="0"/>
              <a:t> </a:t>
            </a:r>
            <a:r>
              <a:rPr lang="en-US" noProof="0" dirty="0" smtClean="0"/>
              <a:t>certification</a:t>
            </a:r>
          </a:p>
          <a:p>
            <a:endParaRPr lang="de-DE" dirty="0"/>
          </a:p>
          <a:p>
            <a:pPr marL="0" indent="0">
              <a:buNone/>
            </a:pPr>
            <a:r>
              <a:rPr lang="en-US" noProof="0" dirty="0" smtClean="0"/>
              <a:t>Certification as EnMS as parties: </a:t>
            </a:r>
          </a:p>
          <a:p>
            <a:r>
              <a:rPr lang="de-DE" dirty="0" smtClean="0"/>
              <a:t>First</a:t>
            </a:r>
            <a:r>
              <a:rPr lang="de-DE" baseline="0" dirty="0" smtClean="0"/>
              <a:t> party: </a:t>
            </a:r>
            <a:r>
              <a:rPr lang="de-DE" dirty="0" smtClean="0"/>
              <a:t>Company </a:t>
            </a:r>
            <a:r>
              <a:rPr lang="en-US" noProof="0" dirty="0" smtClean="0"/>
              <a:t>itself</a:t>
            </a:r>
            <a:r>
              <a:rPr lang="de-DE" dirty="0" smtClean="0"/>
              <a:t> </a:t>
            </a:r>
          </a:p>
          <a:p>
            <a:r>
              <a:rPr lang="de-DE" dirty="0" smtClean="0"/>
              <a:t>Second party: Stakeholder </a:t>
            </a:r>
          </a:p>
          <a:p>
            <a:r>
              <a:rPr lang="de-DE" dirty="0" smtClean="0"/>
              <a:t>Third party: Auditor</a:t>
            </a:r>
          </a:p>
          <a:p>
            <a:r>
              <a:rPr lang="en-US" noProof="0" dirty="0" smtClean="0"/>
              <a:t>Fourth</a:t>
            </a:r>
            <a:r>
              <a:rPr lang="de-DE" dirty="0" smtClean="0"/>
              <a:t> party: Public </a:t>
            </a:r>
            <a:r>
              <a:rPr lang="en-US" noProof="0" dirty="0" smtClean="0"/>
              <a:t>authority</a:t>
            </a:r>
            <a:r>
              <a:rPr lang="de-DE" dirty="0" smtClean="0"/>
              <a:t> </a:t>
            </a:r>
          </a:p>
          <a:p>
            <a:endParaRPr lang="en-US" noProof="0" dirty="0" smtClean="0"/>
          </a:p>
          <a:p>
            <a:endParaRPr lang="en-US" noProof="0" dirty="0" smtClean="0"/>
          </a:p>
          <a:p>
            <a:r>
              <a:rPr lang="en-US" noProof="0" dirty="0" smtClean="0"/>
              <a:t>Some organizations or</a:t>
            </a:r>
            <a:r>
              <a:rPr lang="en-US" baseline="0" noProof="0" dirty="0" smtClean="0"/>
              <a:t> companies decide to undergo certification in order to improve its management system. In doing so, they should present their </a:t>
            </a:r>
          </a:p>
          <a:p>
            <a:r>
              <a:rPr lang="en-US" baseline="0" noProof="0" dirty="0" smtClean="0"/>
              <a:t>achievement to stakeholders and investors. Here comes the role of the auditor to verify that all requirements are met and grant a certificate.   </a:t>
            </a:r>
            <a:endParaRPr lang="en-US" noProof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EF78E-885E-4644-895B-972E13A8BCF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688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15D28-BE0B-423F-B10B-207F250FC48E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7815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Source: </a:t>
            </a:r>
            <a:r>
              <a:rPr lang="en-US" dirty="0" err="1" smtClean="0"/>
              <a:t>Kals</a:t>
            </a:r>
            <a:r>
              <a:rPr lang="en-US" dirty="0" smtClean="0"/>
              <a:t>, Johannes: ISO 50001 Energy Management Systems – What managers need to know about energy and </a:t>
            </a:r>
          </a:p>
          <a:p>
            <a:r>
              <a:rPr lang="en-US" dirty="0" smtClean="0"/>
              <a:t>business administration, New York 2015, P.169.</a:t>
            </a:r>
          </a:p>
          <a:p>
            <a:endParaRPr lang="de-DE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Figure 18.1: Hierarchy of documentation. </a:t>
            </a:r>
          </a:p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868FD-EA98-4C9C-9064-F90C6C027820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272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Source:</a:t>
            </a:r>
            <a:r>
              <a:rPr lang="de-DE" baseline="0" dirty="0" smtClean="0"/>
              <a:t> </a:t>
            </a:r>
            <a:r>
              <a:rPr lang="en-US" baseline="0" dirty="0" smtClean="0"/>
              <a:t>Kals, Johannes: ISO 50001 Energy Management Systems </a:t>
            </a:r>
            <a:r>
              <a:rPr lang="en-US" baseline="0" dirty="0" smtClean="0"/>
              <a:t>– What managers need to know about energy and </a:t>
            </a:r>
          </a:p>
          <a:p>
            <a:r>
              <a:rPr lang="en-US" baseline="0" dirty="0" smtClean="0"/>
              <a:t>business administration, New York 2015, P. 87</a:t>
            </a:r>
            <a:r>
              <a:rPr lang="en-US" baseline="0" dirty="0" smtClean="0"/>
              <a:t>.</a:t>
            </a:r>
            <a:endParaRPr lang="en-US" baseline="0" dirty="0" smtClean="0"/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Figure 10.1: Energy manager as advisory staff.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The</a:t>
            </a:r>
            <a:r>
              <a:rPr lang="de-DE" baseline="0" dirty="0" smtClean="0"/>
              <a:t> figure illustrates the first option of an energy manager holding an advisory function in a staff department.  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A54BD-983E-4670-BF2B-F5EBB8FED38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31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body"/>
          </p:nvPr>
        </p:nvSpPr>
        <p:spPr>
          <a:xfrm>
            <a:off x="709920" y="4861440"/>
            <a:ext cx="5679000" cy="4605120"/>
          </a:xfrm>
          <a:prstGeom prst="rect">
            <a:avLst/>
          </a:prstGeom>
        </p:spPr>
        <p:txBody>
          <a:bodyPr lIns="99000" tIns="49680" rIns="99000" bIns="49680"/>
          <a:lstStyle/>
          <a:p>
            <a:r>
              <a:rPr lang="de-DE" sz="2000" dirty="0" smtClean="0"/>
              <a:t>Source:</a:t>
            </a:r>
            <a:r>
              <a:rPr lang="en-US" sz="2000" dirty="0" smtClean="0"/>
              <a:t> Kals, Johannes: ISO 50001 Energy Management Systems – What managers need to know about energy and </a:t>
            </a:r>
          </a:p>
          <a:p>
            <a:r>
              <a:rPr lang="en-US" sz="2000" dirty="0" smtClean="0"/>
              <a:t>business administration, New York 2015, P. 16</a:t>
            </a:r>
            <a:r>
              <a:rPr lang="de-DE" sz="2000" baseline="0" dirty="0" smtClean="0"/>
              <a:t>.</a:t>
            </a:r>
          </a:p>
          <a:p>
            <a:endParaRPr lang="en-US" sz="20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/>
              <a:t>Figure 2.1:</a:t>
            </a:r>
            <a:r>
              <a:rPr lang="en-US" sz="2000" baseline="0" noProof="0" dirty="0" smtClean="0"/>
              <a:t> </a:t>
            </a:r>
            <a:r>
              <a:rPr lang="en-US" sz="2000" noProof="0" dirty="0" smtClean="0"/>
              <a:t>Integrated</a:t>
            </a:r>
            <a:r>
              <a:rPr lang="en-US" sz="2000" baseline="0" noProof="0" dirty="0" smtClean="0"/>
              <a:t> s</a:t>
            </a:r>
            <a:r>
              <a:rPr lang="en-US" sz="2000" noProof="0" dirty="0" smtClean="0"/>
              <a:t>ustainability</a:t>
            </a:r>
            <a:r>
              <a:rPr lang="en-US" sz="2000" baseline="0" noProof="0" dirty="0" smtClean="0"/>
              <a:t> m</a:t>
            </a:r>
            <a:r>
              <a:rPr lang="en-US" sz="2000" noProof="0" dirty="0" smtClean="0"/>
              <a:t>anagement and balance sheet</a:t>
            </a:r>
            <a:r>
              <a:rPr lang="de-DE" sz="2000" dirty="0" smtClean="0"/>
              <a:t>. </a:t>
            </a:r>
            <a:endParaRPr lang="en-US" sz="20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/>
              <a:t>Types of balances to integrate EnMS  to sustainability Management.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Sustainability means development that meet the needs of present without compromising the future generation ability to meet</a:t>
            </a:r>
            <a:r>
              <a:rPr lang="en-US" sz="2000" baseline="0" dirty="0" smtClean="0"/>
              <a:t> their own needs.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aseline="0" dirty="0" smtClean="0"/>
              <a:t>Sustainability look at three main aspects: Economic aspect, Environmental aspect, and social aspect. </a:t>
            </a:r>
          </a:p>
          <a:p>
            <a:endParaRPr lang="de-DE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3" name="TextShape 2"/>
          <p:cNvSpPr txBox="1"/>
          <p:nvPr/>
        </p:nvSpPr>
        <p:spPr>
          <a:xfrm>
            <a:off x="4021200" y="9721080"/>
            <a:ext cx="3075840" cy="511200"/>
          </a:xfrm>
          <a:prstGeom prst="rect">
            <a:avLst/>
          </a:prstGeom>
          <a:noFill/>
          <a:ln>
            <a:noFill/>
          </a:ln>
        </p:spPr>
        <p:txBody>
          <a:bodyPr lIns="99000" tIns="49680" rIns="99000" bIns="49680" anchor="b"/>
          <a:lstStyle/>
          <a:p>
            <a:pPr algn="r">
              <a:lnSpc>
                <a:spcPct val="100000"/>
              </a:lnSpc>
            </a:pPr>
            <a:fld id="{EE1F814F-768B-4A8D-A44E-D0B188BF5410}" type="slidenum">
              <a:rPr lang="de-DE" sz="1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23</a:t>
            </a:fld>
            <a:endParaRPr lang="de-DE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4946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707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236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2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428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053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1414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32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5938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346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96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111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F5471-5894-412A-A43B-90283795242B}" type="datetimeFigureOut">
              <a:rPr lang="de-DE" smtClean="0"/>
              <a:t>21.08.2018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3708F-2E4A-402A-9B19-96B8C35AFA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675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11F4-F0F8-4B5B-B075-753C58DBD519}" type="slidenum">
              <a:rPr lang="de-DE" smtClean="0"/>
              <a:t>1</a:t>
            </a:fld>
            <a:endParaRPr lang="de-DE"/>
          </a:p>
        </p:txBody>
      </p:sp>
      <p:sp>
        <p:nvSpPr>
          <p:cNvPr id="6" name="Titel 3"/>
          <p:cNvSpPr>
            <a:spLocks noGrp="1"/>
          </p:cNvSpPr>
          <p:nvPr>
            <p:ph type="title"/>
          </p:nvPr>
        </p:nvSpPr>
        <p:spPr>
          <a:xfrm>
            <a:off x="515380" y="476672"/>
            <a:ext cx="11233247" cy="2024754"/>
          </a:xfrm>
        </p:spPr>
        <p:txBody>
          <a:bodyPr>
            <a:noAutofit/>
          </a:bodyPr>
          <a:lstStyle/>
          <a:p>
            <a:r>
              <a:rPr lang="en-US" sz="3200" dirty="0" smtClean="0"/>
              <a:t>Energy Oriented Business Administration</a:t>
            </a:r>
            <a:br>
              <a:rPr lang="en-US" sz="3200" dirty="0" smtClean="0"/>
            </a:br>
            <a:r>
              <a:rPr lang="en-US" sz="3200" dirty="0" smtClean="0"/>
              <a:t>Prof. Dr. Johannes Kals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	6 Organization and ISO 50001 Energy Management Systems</a:t>
            </a:r>
            <a:endParaRPr lang="en-US" sz="1400" dirty="0"/>
          </a:p>
        </p:txBody>
      </p:sp>
      <p:sp>
        <p:nvSpPr>
          <p:cNvPr id="7" name="Inhaltsplatzhalter 4"/>
          <p:cNvSpPr>
            <a:spLocks noGrp="1"/>
          </p:cNvSpPr>
          <p:nvPr>
            <p:ph idx="1"/>
          </p:nvPr>
        </p:nvSpPr>
        <p:spPr>
          <a:xfrm>
            <a:off x="1127448" y="3284984"/>
            <a:ext cx="10009112" cy="26319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 smtClean="0"/>
              <a:t>Content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b="1" dirty="0" smtClean="0"/>
              <a:t>What are ISO Standards?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 smtClean="0"/>
              <a:t>ISO 50000-Series Energy Management Systems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 smtClean="0"/>
              <a:t>Integrated Management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837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4"/>
          <p:cNvSpPr txBox="1">
            <a:spLocks/>
          </p:cNvSpPr>
          <p:nvPr/>
        </p:nvSpPr>
        <p:spPr>
          <a:xfrm>
            <a:off x="1127448" y="1556792"/>
            <a:ext cx="10009112" cy="263190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2800" b="1" dirty="0" smtClean="0"/>
              <a:t>Content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de-DE" sz="2800" dirty="0" err="1" smtClean="0"/>
              <a:t>What</a:t>
            </a:r>
            <a:r>
              <a:rPr lang="de-DE" sz="2800" dirty="0" smtClean="0"/>
              <a:t> </a:t>
            </a:r>
            <a:r>
              <a:rPr lang="de-DE" sz="2800" dirty="0" err="1" smtClean="0"/>
              <a:t>are</a:t>
            </a:r>
            <a:r>
              <a:rPr lang="de-DE" sz="2800" dirty="0" smtClean="0"/>
              <a:t> ISO Standards?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de-DE" sz="2800" b="1" dirty="0" smtClean="0"/>
              <a:t>ISO 50000-Series </a:t>
            </a:r>
            <a:r>
              <a:rPr lang="de-DE" sz="2800" b="1" dirty="0" err="1" smtClean="0"/>
              <a:t>Energy</a:t>
            </a:r>
            <a:r>
              <a:rPr lang="de-DE" sz="2800" b="1" dirty="0" smtClean="0"/>
              <a:t> Management Systems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de-DE" sz="2800" dirty="0" smtClean="0"/>
              <a:t>Integrated Management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de-DE" sz="2800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de-DE" sz="2800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5343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51384" y="980728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Where is further information?</a:t>
            </a:r>
          </a:p>
          <a:p>
            <a:pPr algn="ctr"/>
            <a:r>
              <a:rPr lang="en-US" sz="3200" dirty="0" smtClean="0"/>
              <a:t>Which are the detailed requirements?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dirty="0" smtClean="0"/>
              <a:t>Standards are costly, on iso.org the table of contents may be viewed. 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3200" dirty="0" smtClean="0"/>
              <a:t>The next charts present a cross-reference table linking the ISO 50001-chapters Energy Management System to business function. </a:t>
            </a:r>
            <a:endParaRPr lang="en-US" sz="3200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304" y="908720"/>
            <a:ext cx="3015426" cy="4518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55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496620"/>
              </p:ext>
            </p:extLst>
          </p:nvPr>
        </p:nvGraphicFramePr>
        <p:xfrm>
          <a:off x="263352" y="1163183"/>
          <a:ext cx="11665297" cy="5661338"/>
        </p:xfrm>
        <a:graphic>
          <a:graphicData uri="http://schemas.openxmlformats.org/drawingml/2006/table">
            <a:tbl>
              <a:tblPr firstRow="1" firstCol="1" bandRow="1"/>
              <a:tblGrid>
                <a:gridCol w="4680520"/>
                <a:gridCol w="6984777"/>
              </a:tblGrid>
              <a:tr h="404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ToC</a:t>
                      </a:r>
                      <a:r>
                        <a:rPr lang="de-DE" sz="18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de-DE" sz="1800" b="1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of</a:t>
                      </a:r>
                      <a:r>
                        <a:rPr lang="de-DE" sz="18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ISO 50001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Energy oriented business administration: business functions 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6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 Energy management system requirements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4.1 General requirements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4.2 Management responsibility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4.2.1 Top management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4.2.2 Management representative 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i="0">
                          <a:effectLst/>
                          <a:latin typeface="+mn-lt"/>
                          <a:ea typeface="Calibri" panose="020F0502020204030204" pitchFamily="34" charset="0"/>
                        </a:rPr>
                        <a:t>Structural organization of energy management</a:t>
                      </a:r>
                      <a:endParaRPr lang="de-DE" sz="1600" i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i="0">
                          <a:effectLst/>
                          <a:latin typeface="+mn-lt"/>
                          <a:ea typeface="Calibri" panose="020F0502020204030204" pitchFamily="34" charset="0"/>
                        </a:rPr>
                        <a:t> </a:t>
                      </a:r>
                      <a:endParaRPr lang="de-DE" sz="1600" i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4.3 </a:t>
                      </a:r>
                      <a:r>
                        <a:rPr lang="de-DE" sz="18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Energy</a:t>
                      </a:r>
                      <a:r>
                        <a:rPr lang="de-DE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de-DE" sz="18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Policy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i="0">
                          <a:effectLst/>
                          <a:latin typeface="+mn-lt"/>
                          <a:ea typeface="Calibri" panose="020F0502020204030204" pitchFamily="34" charset="0"/>
                        </a:rPr>
                        <a:t>Relationship between energy policy and strategic planning, business ethics</a:t>
                      </a:r>
                      <a:r>
                        <a:rPr lang="en-US" sz="1800" b="1" i="0">
                          <a:effectLst/>
                          <a:latin typeface="+mn-lt"/>
                          <a:ea typeface="Calibri" panose="020F0502020204030204" pitchFamily="34" charset="0"/>
                        </a:rPr>
                        <a:t>,</a:t>
                      </a:r>
                      <a:r>
                        <a:rPr lang="en-US" sz="1800" i="0">
                          <a:effectLst/>
                          <a:latin typeface="+mn-lt"/>
                          <a:ea typeface="Calibri" panose="020F0502020204030204" pitchFamily="34" charset="0"/>
                        </a:rPr>
                        <a:t> and Corporate Social Responsibility </a:t>
                      </a:r>
                      <a:endParaRPr lang="de-DE" sz="1600" i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4.4 Energy planning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4.4.1 General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4.4.2 Legal requirements and other requirements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i="0">
                          <a:effectLst/>
                          <a:latin typeface="+mn-lt"/>
                          <a:ea typeface="Calibri" panose="020F0502020204030204" pitchFamily="34" charset="0"/>
                        </a:rPr>
                        <a:t>Compliance management helps to fulfill all external, internal legal, and other requirements</a:t>
                      </a:r>
                      <a:endParaRPr lang="de-DE" sz="1600" i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i="0">
                          <a:effectLst/>
                          <a:latin typeface="+mn-lt"/>
                          <a:ea typeface="Calibri" panose="020F0502020204030204" pitchFamily="34" charset="0"/>
                        </a:rPr>
                        <a:t> </a:t>
                      </a:r>
                      <a:endParaRPr lang="de-DE" sz="1600" i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37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4.4.3 </a:t>
                      </a:r>
                      <a:r>
                        <a:rPr lang="de-DE" sz="180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Energy</a:t>
                      </a:r>
                      <a:r>
                        <a:rPr lang="de-DE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de-DE" sz="180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review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i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Linking </a:t>
                      </a:r>
                      <a:r>
                        <a:rPr lang="en-US" sz="1800" i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energy reviews or balances to accountancy:</a:t>
                      </a:r>
                      <a:endParaRPr lang="de-DE" sz="1600" i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i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cost-type accounting (smart metering, factory data capture, internet of things)</a:t>
                      </a:r>
                      <a:endParaRPr lang="de-DE" sz="1600" i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i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cost-center accounting (energy flow and </a:t>
                      </a:r>
                      <a:r>
                        <a:rPr lang="en-US" sz="1800" i="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sankey</a:t>
                      </a:r>
                      <a:r>
                        <a:rPr lang="en-US" sz="1800" i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diagrams)</a:t>
                      </a:r>
                      <a:endParaRPr lang="de-DE" sz="1600" i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i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cost object accounting (life-cycle assessment)</a:t>
                      </a:r>
                      <a:endParaRPr lang="de-DE" sz="1600" i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4.4.4 Energy baseline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4.4.5 Energy Performance Indicators (</a:t>
                      </a:r>
                      <a:r>
                        <a:rPr lang="en-US" sz="180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EnPIs</a:t>
                      </a: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)</a:t>
                      </a:r>
                      <a:endParaRPr lang="de-DE" sz="1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i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Managerial </a:t>
                      </a:r>
                      <a:r>
                        <a:rPr lang="en-US" sz="1800" i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accounting, for example </a:t>
                      </a:r>
                      <a:r>
                        <a:rPr lang="en-US" sz="1800" i="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EnPIs</a:t>
                      </a:r>
                      <a:r>
                        <a:rPr lang="en-US" sz="1800" i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and energy oriented balanced scorecard</a:t>
                      </a:r>
                      <a:endParaRPr lang="de-DE" sz="1600" i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335360" y="85965"/>
            <a:ext cx="109452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Overview of ISO 50001, linking the table of content to business functions</a:t>
            </a:r>
            <a:r>
              <a:rPr lang="en-US" sz="2000" dirty="0" smtClean="0"/>
              <a:t>, taken from</a:t>
            </a:r>
          </a:p>
          <a:p>
            <a:pPr algn="ctr"/>
            <a:r>
              <a:rPr lang="en-US" sz="2000" dirty="0" smtClean="0"/>
              <a:t>Kals</a:t>
            </a:r>
            <a:r>
              <a:rPr lang="en-US" sz="2000" dirty="0"/>
              <a:t>, Johannes: ISO 50001 Energy Management Systems – What Managers Need to Know About Energy and Business Administration, Business Expert Press, New York, NY, 2015.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75750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01422"/>
              </p:ext>
            </p:extLst>
          </p:nvPr>
        </p:nvGraphicFramePr>
        <p:xfrm>
          <a:off x="335360" y="188640"/>
          <a:ext cx="11521280" cy="6704925"/>
        </p:xfrm>
        <a:graphic>
          <a:graphicData uri="http://schemas.openxmlformats.org/drawingml/2006/table">
            <a:tbl>
              <a:tblPr firstRow="1" firstCol="1" bandRow="1"/>
              <a:tblGrid>
                <a:gridCol w="5386573"/>
                <a:gridCol w="6134707"/>
              </a:tblGrid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4.4.6 Energy objectives, energy targets, and energy management action plans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Investment appraisal: Identifying profitable investments with methods as Total Cost of Ownership, optimal replacement point, sensitivity analysis, energetic amortization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4.5 Implementation and operation</a:t>
                      </a:r>
                      <a:endParaRPr lang="en-US" sz="1400" i="0" noProof="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4.5.1 General</a:t>
                      </a:r>
                      <a:endParaRPr lang="en-US" sz="1400" i="0" noProof="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4.5.2 Competence, training, and awareness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/>
                      </a:r>
                      <a:b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</a:b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Human Resource Management: Communicating </a:t>
                      </a:r>
                      <a:r>
                        <a:rPr lang="en-US" sz="1400" i="0" noProof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EnMS</a:t>
                      </a: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inside the organization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4.5.3 Communication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/>
                      </a:r>
                      <a:b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</a:b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Marketing and Customer Relationship Management: Taking into account the informed customer using sustainability apps and Big Data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4.5.4 Documentation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Quality Management: Documentation of integrated management systems explaining the ways and perspectives of integration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4.5.5 Operational control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Maintenance: Smart metering, management cockpits, mobile computing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4.5.6 Design</a:t>
                      </a:r>
                      <a:endParaRPr lang="en-US" sz="1400" i="0" noProof="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4.5.7 Procurement of energy services, products, equipment, and energy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Energy in further corporate functions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Procurement of energy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Finance and contracting to procure energy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Procurement other than energy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Logistics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Facility Management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Production planning and production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Green IT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4.6 Checking</a:t>
                      </a:r>
                      <a:endParaRPr lang="en-US" sz="1400" i="0" noProof="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4.6.1 Monitoring, measurement, and analysis</a:t>
                      </a:r>
                      <a:endParaRPr lang="en-US" sz="1400" i="0" noProof="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4.6.2 Evaluation of compliance with legal requirements and other requirements</a:t>
                      </a:r>
                      <a:endParaRPr lang="en-US" sz="1400" i="0" noProof="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4.6.3 Internal audit of the </a:t>
                      </a:r>
                      <a:r>
                        <a:rPr lang="en-US" sz="1400" i="0" noProof="0" dirty="0" err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EnMS</a:t>
                      </a:r>
                      <a:endParaRPr lang="en-US" sz="1400" i="0" noProof="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4.6.4 Nonconformities, correction, corrective action, and preventive action</a:t>
                      </a:r>
                      <a:endParaRPr lang="en-US" sz="1400" i="0" noProof="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4.6.5 Control of records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Control and audits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 </a:t>
                      </a:r>
                      <a:endParaRPr lang="en-US" sz="14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9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4.7 Management review </a:t>
                      </a:r>
                      <a:endParaRPr lang="en-US" sz="12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Internal revision</a:t>
                      </a:r>
                      <a:endParaRPr lang="en-US" sz="1200" i="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15244" marR="152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95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279576" y="908720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Drilling down one layer deeper: 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 smtClean="0"/>
              <a:t>Next chart as example of the implementation of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>
                <a:ea typeface="Times New Roman" panose="02020603050405020304" pitchFamily="18" charset="0"/>
              </a:rPr>
              <a:t>Energy </a:t>
            </a:r>
            <a:r>
              <a:rPr lang="en-US" sz="2800" dirty="0">
                <a:ea typeface="Times New Roman" panose="02020603050405020304" pitchFamily="18" charset="0"/>
              </a:rPr>
              <a:t>objectives, energy targets, and energy management action </a:t>
            </a:r>
            <a:r>
              <a:rPr lang="en-US" sz="2800" dirty="0" smtClean="0">
                <a:ea typeface="Times New Roman" panose="02020603050405020304" pitchFamily="18" charset="0"/>
              </a:rPr>
              <a:t>plans</a:t>
            </a:r>
            <a:endParaRPr lang="de-DE" sz="28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04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043292"/>
              </p:ext>
            </p:extLst>
          </p:nvPr>
        </p:nvGraphicFramePr>
        <p:xfrm>
          <a:off x="335360" y="240064"/>
          <a:ext cx="11521280" cy="6429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0389"/>
                <a:gridCol w="2464714"/>
                <a:gridCol w="1433559"/>
                <a:gridCol w="2673460"/>
                <a:gridCol w="3209158"/>
              </a:tblGrid>
              <a:tr h="8939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Action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Department–</a:t>
                      </a:r>
                      <a:r>
                        <a:rPr lang="de-DE" sz="1400" dirty="0" err="1">
                          <a:effectLst/>
                        </a:rPr>
                        <a:t>person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responsible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Target date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Target of energy conservation/year and carbon conservation/year</a:t>
                      </a:r>
                      <a:endParaRPr lang="de-DE" sz="14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Budget, cost reduction/year, return on investment (ROI) pay-back (optional: carbon amortization)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</a:tr>
              <a:tr h="8939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Replace air compressor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Facility Management, technical services—Enid Energy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June 30th, </a:t>
                      </a:r>
                      <a:r>
                        <a:rPr lang="de-DE" sz="1400" dirty="0" err="1">
                          <a:effectLst/>
                        </a:rPr>
                        <a:t>next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year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20,000 kWh/year</a:t>
                      </a:r>
                      <a:endParaRPr lang="de-DE" sz="14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10,000 kg CO</a:t>
                      </a:r>
                      <a:r>
                        <a:rPr lang="en-US" sz="1400" baseline="-25000" dirty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/year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$24,000 budget</a:t>
                      </a:r>
                      <a:endParaRPr lang="de-DE" sz="14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$8,000 per year savings</a:t>
                      </a:r>
                      <a:endParaRPr lang="de-DE" sz="14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33% ROI</a:t>
                      </a:r>
                      <a:endParaRPr lang="de-DE" sz="14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 years pay-back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</a:tr>
              <a:tr h="12515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Implement carbon accounting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Accountancy—Carl Carbon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March 31th, next year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Pilot project based on spreadsheet paralleling established cost accounting gate-to-gate involving a student 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$4,000 cost</a:t>
                      </a:r>
                      <a:endParaRPr lang="de-DE" sz="14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savings, ROI, and pay-back hard to measure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</a:tr>
              <a:tr h="10727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Replace five old trucks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Logistics—Clint Climate 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End of the year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$3,750 dollar per year fuel cost cut</a:t>
                      </a:r>
                      <a:endParaRPr lang="de-DE" sz="14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6,500 kg CO</a:t>
                      </a:r>
                      <a:r>
                        <a:rPr lang="de-DE" sz="1400" baseline="-25000">
                          <a:effectLst/>
                        </a:rPr>
                        <a:t>2</a:t>
                      </a:r>
                      <a:r>
                        <a:rPr lang="de-DE" sz="1400">
                          <a:effectLst/>
                        </a:rPr>
                        <a:t>/year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Profitability has to be assessed involving reduced maintenance cost, better reliability, new technical features of trucks, and so forth. 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</a:tr>
              <a:tr h="130865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Training good housekeeping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Energy management representative and human resources—Ephron Efficient and Consuela Conservation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June 30th next year 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Rule of thumb: 20% overall conservation by changes in behavior. Conservation depending on company size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Zero (variable) cost,</a:t>
                      </a:r>
                      <a:endParaRPr lang="de-DE" sz="14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cost-reduction see following box</a:t>
                      </a:r>
                      <a:endParaRPr lang="de-DE" sz="14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ROI theoretically infinite</a:t>
                      </a:r>
                      <a:endParaRPr lang="de-DE" sz="14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pay-back immediate 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</a:tr>
              <a:tr h="1787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…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 </a:t>
                      </a:r>
                      <a:endParaRPr lang="de-D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5359" marR="3535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285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50515"/>
              </p:ext>
            </p:extLst>
          </p:nvPr>
        </p:nvGraphicFramePr>
        <p:xfrm>
          <a:off x="335360" y="548680"/>
          <a:ext cx="11449272" cy="6461492"/>
        </p:xfrm>
        <a:graphic>
          <a:graphicData uri="http://schemas.openxmlformats.org/drawingml/2006/table">
            <a:tbl>
              <a:tblPr firstRow="1" firstCol="1" bandRow="1"/>
              <a:tblGrid>
                <a:gridCol w="5687220"/>
                <a:gridCol w="5762052"/>
              </a:tblGrid>
              <a:tr h="3400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Pros</a:t>
                      </a:r>
                      <a:endParaRPr lang="en-US" sz="220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500" marR="36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Cons</a:t>
                      </a:r>
                      <a:endParaRPr lang="en-US" sz="220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500" marR="36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141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20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 certification incentivizes a company to completely understand and exploit potential of energy savings and cost reductions. Further, non energy-related improvements of management could radiate from this project.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20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 whole bundle of nontangible effects will be attained by sending a highly visible signal to stakeholders.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20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The effort can be very small if quality and environment are already certified and followed by an integrated approach.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20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In some countries, branches like the automotive, pharma, or food have reached a saturation of almost a 100% concerning quality certification. Lacking certification, companies can hardly enter the market, not even as suppliers.  </a:t>
                      </a:r>
                      <a:endParaRPr lang="en-US" sz="220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500" marR="36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20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Certifications cause internal costs during preparation of the system; external costs arise through consulting and auditing.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The seemingly endless inclination of ISO to issue new standards.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20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Overregulation may hinder a smooth workflow and exaggerate documentation needs.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20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Once a certificate is attained, stakeholders will be sensitive to uphold it. Thus, companies may feel compelled to conduct a re-audit after three years, with the obligation to follow further requirements that could be issued.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noProof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 </a:t>
                      </a:r>
                      <a:endParaRPr lang="en-US" sz="2200" noProof="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500" marR="36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2999656" y="32364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Should a company go for a certificate?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03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35360" y="260648"/>
            <a:ext cx="11377264" cy="6442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An example of practical benefits </a:t>
            </a:r>
          </a:p>
          <a:p>
            <a:r>
              <a:rPr lang="en-US" sz="2400" dirty="0"/>
              <a:t>An example showing the importance of process-orientation and co-operation between departments: Compressed air is produced by the energy or facility management department of a company and led by hundreds of pipelines into the workshops. If a leak of 0.5 centimeters in some hidden basement fails to be discovered, 30 liters of compressed air will be lost per second, representing 27,000 kilowatt-hours of energy and several thousand dollars in costs per year (depending on the local price). </a:t>
            </a:r>
            <a:endParaRPr lang="en-US" sz="2400" dirty="0" smtClean="0"/>
          </a:p>
          <a:p>
            <a:r>
              <a:rPr lang="en-US" sz="2400" dirty="0" smtClean="0"/>
              <a:t>What´s </a:t>
            </a:r>
            <a:r>
              <a:rPr lang="en-US" sz="2400" dirty="0"/>
              <a:t>the role of ISO 50001?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ISO requires businesses to look at this process of energy supply holistically. Therefore, they must plan, conduct, and document regular leakage checks.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Costs and benefits of management systems are often scattered throughout the energy </a:t>
            </a:r>
            <a:r>
              <a:rPr lang="en-US" sz="2400" dirty="0" smtClean="0"/>
              <a:t>supply </a:t>
            </a:r>
            <a:r>
              <a:rPr lang="en-US" sz="2400" dirty="0"/>
              <a:t>process. It’s important to establish consumption, distribution, and possible leakages by measuring consumption and assigning usages to cost-centers. This provides an incentive for efficient-energy use, e.g., by reducing the pressure, switching the system off at night. …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established management rules have to be considered as a starting point of improvement. </a:t>
            </a:r>
          </a:p>
        </p:txBody>
      </p:sp>
    </p:spTree>
    <p:extLst>
      <p:ext uri="{BB962C8B-B14F-4D97-AF65-F5344CB8AC3E}">
        <p14:creationId xmlns:p14="http://schemas.microsoft.com/office/powerpoint/2010/main" val="245408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11F4-F0F8-4B5B-B075-753C58DBD519}" type="slidenum">
              <a:rPr lang="de-DE" smtClean="0"/>
              <a:t>18</a:t>
            </a:fld>
            <a:endParaRPr lang="de-DE"/>
          </a:p>
        </p:txBody>
      </p:sp>
      <p:sp>
        <p:nvSpPr>
          <p:cNvPr id="6" name="Inhaltsplatzhalter 4"/>
          <p:cNvSpPr txBox="1">
            <a:spLocks/>
          </p:cNvSpPr>
          <p:nvPr/>
        </p:nvSpPr>
        <p:spPr>
          <a:xfrm>
            <a:off x="1127448" y="1556792"/>
            <a:ext cx="10009112" cy="263190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2800" b="1" dirty="0" smtClean="0"/>
              <a:t>Content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de-DE" sz="2800" dirty="0" err="1" smtClean="0"/>
              <a:t>What</a:t>
            </a:r>
            <a:r>
              <a:rPr lang="de-DE" sz="2800" dirty="0" smtClean="0"/>
              <a:t> </a:t>
            </a:r>
            <a:r>
              <a:rPr lang="de-DE" sz="2800" dirty="0" err="1" smtClean="0"/>
              <a:t>are</a:t>
            </a:r>
            <a:r>
              <a:rPr lang="de-DE" sz="2800" dirty="0" smtClean="0"/>
              <a:t> ISO Standards?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de-DE" sz="2800" dirty="0" smtClean="0"/>
              <a:t>ISO 50000-Series </a:t>
            </a:r>
            <a:r>
              <a:rPr lang="de-DE" sz="2800" dirty="0" err="1" smtClean="0"/>
              <a:t>Energy</a:t>
            </a:r>
            <a:r>
              <a:rPr lang="de-DE" sz="2800" dirty="0" smtClean="0"/>
              <a:t> Management Systems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de-DE" sz="2800" b="1" dirty="0" smtClean="0"/>
              <a:t>Integrated Management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de-DE" sz="2800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de-DE" sz="2800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20464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4414992"/>
              </p:ext>
            </p:extLst>
          </p:nvPr>
        </p:nvGraphicFramePr>
        <p:xfrm>
          <a:off x="2423592" y="262572"/>
          <a:ext cx="10657184" cy="6334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119336" y="270480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means integrated management?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9457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3957823384"/>
              </p:ext>
            </p:extLst>
          </p:nvPr>
        </p:nvGraphicFramePr>
        <p:xfrm>
          <a:off x="479376" y="980728"/>
          <a:ext cx="1130525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hteck 5"/>
          <p:cNvSpPr/>
          <p:nvPr/>
        </p:nvSpPr>
        <p:spPr>
          <a:xfrm>
            <a:off x="1559496" y="98629"/>
            <a:ext cx="9505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The </a:t>
            </a:r>
            <a:r>
              <a:rPr lang="en-US" sz="2800" dirty="0"/>
              <a:t>International Organization for Standardization (ISO) issues a large number of mostly technical standards with a global </a:t>
            </a:r>
            <a:r>
              <a:rPr lang="en-US" sz="2800" dirty="0" smtClean="0"/>
              <a:t>reach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7035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3099927507"/>
              </p:ext>
            </p:extLst>
          </p:nvPr>
        </p:nvGraphicFramePr>
        <p:xfrm>
          <a:off x="695400" y="188640"/>
          <a:ext cx="10441160" cy="5850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919536" y="6093296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: „… beating companies to competitiveness!“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1416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1"/>
          <p:cNvGraphicFramePr/>
          <p:nvPr>
            <p:extLst>
              <p:ext uri="{D42A27DB-BD31-4B8C-83A1-F6EECF244321}">
                <p14:modId xmlns:p14="http://schemas.microsoft.com/office/powerpoint/2010/main" val="1016016940"/>
              </p:ext>
            </p:extLst>
          </p:nvPr>
        </p:nvGraphicFramePr>
        <p:xfrm>
          <a:off x="1981200" y="886048"/>
          <a:ext cx="8220646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Pfeil nach unten 2"/>
          <p:cNvSpPr>
            <a:spLocks/>
          </p:cNvSpPr>
          <p:nvPr/>
        </p:nvSpPr>
        <p:spPr>
          <a:xfrm>
            <a:off x="2788655" y="1512292"/>
            <a:ext cx="3235337" cy="36449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sz="1350"/>
          </a:p>
        </p:txBody>
      </p:sp>
      <p:sp>
        <p:nvSpPr>
          <p:cNvPr id="7" name="Textfeld 2"/>
          <p:cNvSpPr txBox="1">
            <a:spLocks noChangeArrowheads="1"/>
          </p:cNvSpPr>
          <p:nvPr/>
        </p:nvSpPr>
        <p:spPr bwMode="auto">
          <a:xfrm>
            <a:off x="3640986" y="2717723"/>
            <a:ext cx="1557939" cy="117724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altLang="de-DE" sz="2400" dirty="0">
                <a:ea typeface="Calibri" pitchFamily="34" charset="0"/>
                <a:cs typeface="Calibri" pitchFamily="34" charset="0"/>
              </a:rPr>
              <a:t> Further applicable documents</a:t>
            </a:r>
            <a:endParaRPr lang="en-US" altLang="de-DE" sz="2400" dirty="0"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187708" y="1613409"/>
            <a:ext cx="8014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 sz="135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187708" y="1784859"/>
            <a:ext cx="8014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 sz="1350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87708" y="4206590"/>
            <a:ext cx="8014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de-DE" altLang="de-DE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225" y="151076"/>
            <a:ext cx="9937103" cy="619521"/>
          </a:xfrm>
        </p:spPr>
        <p:txBody>
          <a:bodyPr>
            <a:noAutofit/>
          </a:bodyPr>
          <a:lstStyle/>
          <a:p>
            <a:pPr algn="ctr"/>
            <a:r>
              <a:rPr lang="de-DE" sz="2800" dirty="0" err="1" smtClean="0">
                <a:latin typeface="+mn-lt"/>
              </a:rPr>
              <a:t>Importance</a:t>
            </a:r>
            <a:r>
              <a:rPr lang="de-DE" sz="2800" dirty="0" smtClean="0">
                <a:latin typeface="+mn-lt"/>
              </a:rPr>
              <a:t> </a:t>
            </a:r>
            <a:r>
              <a:rPr lang="de-DE" sz="2800" dirty="0" err="1" smtClean="0">
                <a:latin typeface="+mn-lt"/>
              </a:rPr>
              <a:t>and</a:t>
            </a:r>
            <a:r>
              <a:rPr lang="de-DE" sz="2800" dirty="0" smtClean="0">
                <a:latin typeface="+mn-lt"/>
              </a:rPr>
              <a:t> </a:t>
            </a:r>
            <a:r>
              <a:rPr lang="de-DE" sz="2800" dirty="0" err="1" smtClean="0">
                <a:latin typeface="+mn-lt"/>
              </a:rPr>
              <a:t>hierarchy</a:t>
            </a:r>
            <a:r>
              <a:rPr lang="de-DE" sz="2800" dirty="0" smtClean="0">
                <a:latin typeface="+mn-lt"/>
              </a:rPr>
              <a:t> </a:t>
            </a:r>
            <a:r>
              <a:rPr lang="de-DE" sz="2800" dirty="0">
                <a:latin typeface="+mn-lt"/>
              </a:rPr>
              <a:t>of documentation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23392" y="5868389"/>
            <a:ext cx="10873208" cy="6569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latin typeface="+mn-lt"/>
              </a:rPr>
              <a:t>Combining with presentations about digitalization, Internet of Things, In-Memory Databases and further technical options of data integration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875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795334497"/>
              </p:ext>
            </p:extLst>
          </p:nvPr>
        </p:nvGraphicFramePr>
        <p:xfrm>
          <a:off x="911425" y="1147157"/>
          <a:ext cx="10585176" cy="5450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39933" y="318071"/>
            <a:ext cx="7886700" cy="673331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+mn-lt"/>
              </a:rPr>
              <a:t>Integration through (structural) organization – energy manager as part of an integrated advisory staff</a:t>
            </a:r>
            <a:endParaRPr lang="en-US" sz="2800" dirty="0">
              <a:latin typeface="+mn-lt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0" y="6552828"/>
            <a:ext cx="230425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/>
              <a:t>Source: </a:t>
            </a:r>
            <a:r>
              <a:rPr lang="en-US" sz="1100" dirty="0"/>
              <a:t>Kals, </a:t>
            </a:r>
            <a:r>
              <a:rPr lang="en-US" sz="1100" dirty="0" smtClean="0"/>
              <a:t>ISO 50001, 2015</a:t>
            </a:r>
            <a:r>
              <a:rPr lang="en-US" sz="1100" dirty="0"/>
              <a:t>, </a:t>
            </a:r>
            <a:r>
              <a:rPr lang="en-US" sz="1100" dirty="0" smtClean="0"/>
              <a:t>p. 87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2528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CustomShape 1"/>
          <p:cNvSpPr/>
          <p:nvPr/>
        </p:nvSpPr>
        <p:spPr>
          <a:xfrm>
            <a:off x="1847528" y="960061"/>
            <a:ext cx="8321038" cy="1852429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67500" tIns="33750" rIns="67500" bIns="33750" anchor="ctr"/>
          <a:lstStyle/>
          <a:p>
            <a:pPr algn="ctr"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Integrated (sustainability) management, balances, reporting, and disclosure means to describe the taking and giving between companies and their economic, natural, and social </a:t>
            </a:r>
            <a:r>
              <a:rPr lang="en-US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environment:</a:t>
            </a:r>
            <a:endParaRPr lang="en-US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endParaRPr lang="en-US" sz="135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71" name="CustomShape 3"/>
          <p:cNvSpPr/>
          <p:nvPr/>
        </p:nvSpPr>
        <p:spPr>
          <a:xfrm>
            <a:off x="3411994" y="2436473"/>
            <a:ext cx="871713" cy="30198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7500" tIns="33750" rIns="67500" bIns="33750"/>
          <a:lstStyle/>
          <a:p>
            <a:pPr>
              <a:lnSpc>
                <a:spcPct val="100000"/>
              </a:lnSpc>
            </a:pPr>
            <a:r>
              <a:rPr lang="de-DE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Profit</a:t>
            </a:r>
            <a:endParaRPr lang="de-DE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72" name="CustomShape 4"/>
          <p:cNvSpPr/>
          <p:nvPr/>
        </p:nvSpPr>
        <p:spPr>
          <a:xfrm>
            <a:off x="5789259" y="2414714"/>
            <a:ext cx="965953" cy="30198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7500" tIns="33750" rIns="67500" bIns="33750"/>
          <a:lstStyle/>
          <a:p>
            <a:pPr>
              <a:lnSpc>
                <a:spcPct val="100000"/>
              </a:lnSpc>
            </a:pPr>
            <a:r>
              <a:rPr lang="de-DE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Planet</a:t>
            </a:r>
            <a:endParaRPr lang="de-DE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73" name="CustomShape 5"/>
          <p:cNvSpPr/>
          <p:nvPr/>
        </p:nvSpPr>
        <p:spPr>
          <a:xfrm>
            <a:off x="8260763" y="2436472"/>
            <a:ext cx="1021196" cy="30198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7500" tIns="33750" rIns="67500" bIns="33750"/>
          <a:lstStyle/>
          <a:p>
            <a:pPr>
              <a:lnSpc>
                <a:spcPct val="100000"/>
              </a:lnSpc>
            </a:pPr>
            <a:r>
              <a:rPr lang="de-DE" sz="15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 </a:t>
            </a:r>
            <a:r>
              <a:rPr lang="de-DE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endParaRPr lang="de-DE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74" name="CustomShape 6"/>
          <p:cNvSpPr/>
          <p:nvPr/>
        </p:nvSpPr>
        <p:spPr>
          <a:xfrm>
            <a:off x="1854083" y="2812490"/>
            <a:ext cx="2854892" cy="4005459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67500" tIns="33750" rIns="67500" bIns="33750" anchor="ctr"/>
          <a:lstStyle/>
          <a:p>
            <a:pPr>
              <a:lnSpc>
                <a:spcPct val="100000"/>
              </a:lnSpc>
            </a:pPr>
            <a:endParaRPr lang="de-DE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Economic balance sheet: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International Financial Reporting Standards (IFRS), U.S.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Generally Accepted Accounting Principles (US-GAAP), national legislation, etc. Monthly, quarterly, yearly, etc.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Internal, external, tax related, etc.</a:t>
            </a:r>
          </a:p>
          <a:p>
            <a:pPr algn="ctr">
              <a:lnSpc>
                <a:spcPct val="100000"/>
              </a:lnSpc>
            </a:pPr>
            <a:endParaRPr lang="de-DE" sz="135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75" name="CustomShape 7"/>
          <p:cNvSpPr/>
          <p:nvPr/>
        </p:nvSpPr>
        <p:spPr>
          <a:xfrm>
            <a:off x="4691812" y="2822240"/>
            <a:ext cx="3245366" cy="899016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67500" tIns="33750" rIns="67500" bIns="33750" anchor="ctr"/>
          <a:lstStyle/>
          <a:p>
            <a:pPr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Environmental balance sheet: </a:t>
            </a:r>
          </a:p>
          <a:p>
            <a:pPr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waste and recycling, water, emissions, energy. </a:t>
            </a:r>
          </a:p>
        </p:txBody>
      </p:sp>
      <p:sp>
        <p:nvSpPr>
          <p:cNvPr id="276" name="CustomShape 8"/>
          <p:cNvSpPr/>
          <p:nvPr/>
        </p:nvSpPr>
        <p:spPr>
          <a:xfrm>
            <a:off x="4708975" y="4411564"/>
            <a:ext cx="3211040" cy="873100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67500" tIns="33750" rIns="67500" bIns="33750" anchor="ctr"/>
          <a:lstStyle/>
          <a:p>
            <a:pPr>
              <a:lnSpc>
                <a:spcPct val="100000"/>
              </a:lnSpc>
            </a:pPr>
            <a:endParaRPr lang="en-US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Energy balance condensed out of environmental balance </a:t>
            </a:r>
          </a:p>
          <a:p>
            <a:pPr algn="ctr">
              <a:lnSpc>
                <a:spcPct val="100000"/>
              </a:lnSpc>
            </a:pPr>
            <a:endParaRPr lang="en-US" sz="135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77" name="CustomShape 9"/>
          <p:cNvSpPr/>
          <p:nvPr/>
        </p:nvSpPr>
        <p:spPr>
          <a:xfrm>
            <a:off x="7922841" y="2812490"/>
            <a:ext cx="2256850" cy="4005459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67500" tIns="33750" rIns="67500" bIns="33750"/>
          <a:lstStyle/>
          <a:p>
            <a:pPr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Social balance </a:t>
            </a:r>
            <a:r>
              <a:rPr lang="en-US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sheet, indicators measuring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diversity </a:t>
            </a: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nondiscrimination donations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fair wages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developing countries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compliance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etc.</a:t>
            </a:r>
          </a:p>
          <a:p>
            <a:pPr algn="ctr">
              <a:lnSpc>
                <a:spcPct val="100000"/>
              </a:lnSpc>
            </a:pPr>
            <a:endParaRPr lang="en-US" sz="135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78" name="CustomShape 10"/>
          <p:cNvSpPr/>
          <p:nvPr/>
        </p:nvSpPr>
        <p:spPr>
          <a:xfrm>
            <a:off x="4700674" y="6026156"/>
            <a:ext cx="3211040" cy="811292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67500" tIns="33750" rIns="67500" bIns="33750" anchor="ctr"/>
          <a:lstStyle/>
          <a:p>
            <a:pPr>
              <a:lnSpc>
                <a:spcPct val="100000"/>
              </a:lnSpc>
            </a:pPr>
            <a:endParaRPr lang="en-US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Carbon balance by evaluating energy use and emissions </a:t>
            </a:r>
          </a:p>
          <a:p>
            <a:pPr algn="ctr">
              <a:lnSpc>
                <a:spcPct val="100000"/>
              </a:lnSpc>
            </a:pPr>
            <a:endParaRPr lang="en-US" sz="135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79" name="CustomShape 11"/>
          <p:cNvSpPr/>
          <p:nvPr/>
        </p:nvSpPr>
        <p:spPr>
          <a:xfrm>
            <a:off x="5957709" y="3721256"/>
            <a:ext cx="546344" cy="690308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0" name="CustomShape 12"/>
          <p:cNvSpPr/>
          <p:nvPr/>
        </p:nvSpPr>
        <p:spPr>
          <a:xfrm>
            <a:off x="5957709" y="5294416"/>
            <a:ext cx="546344" cy="731741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" name="Textfeld 12"/>
          <p:cNvSpPr txBox="1"/>
          <p:nvPr/>
        </p:nvSpPr>
        <p:spPr>
          <a:xfrm>
            <a:off x="22648" y="0"/>
            <a:ext cx="12169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Thinking sustainability holistically while implementing ISO standards or improving operations with other methods (chart as repetition from „balances“ presentation) </a:t>
            </a:r>
            <a:endParaRPr lang="en-US" sz="2400" dirty="0"/>
          </a:p>
        </p:txBody>
      </p:sp>
      <p:sp>
        <p:nvSpPr>
          <p:cNvPr id="2" name="Rechteck 1"/>
          <p:cNvSpPr/>
          <p:nvPr/>
        </p:nvSpPr>
        <p:spPr>
          <a:xfrm>
            <a:off x="10225097" y="6382489"/>
            <a:ext cx="191957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/>
              <a:t>Source:</a:t>
            </a:r>
            <a:r>
              <a:rPr lang="en-US" sz="1100" dirty="0"/>
              <a:t> Kals, </a:t>
            </a:r>
            <a:r>
              <a:rPr lang="en-US" sz="1100" dirty="0" smtClean="0"/>
              <a:t>ISO 50001, 2015</a:t>
            </a:r>
            <a:r>
              <a:rPr lang="en-US" sz="1100" dirty="0"/>
              <a:t>, P. 16</a:t>
            </a:r>
            <a:r>
              <a:rPr lang="de-DE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0472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>
          <a:xfrm>
            <a:off x="1415480" y="908720"/>
            <a:ext cx="9289032" cy="316835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Implementing energy management and other ISO standards as project of organizational development/ change management: </a:t>
            </a:r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Participation of process „stakeholders“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Talking about „losers“ and creating perspectives for them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Striving for integration with the upcoming options of digitalization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24228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127448" y="764704"/>
            <a:ext cx="97930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Exercise </a:t>
            </a:r>
          </a:p>
          <a:p>
            <a:r>
              <a:rPr lang="en-US" sz="2400" dirty="0" smtClean="0"/>
              <a:t>Elaborate some typical rules, regulations, or procedures which have to be establishes in order to meet the requirements of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ISO 9001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ISO 14001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ISO 50001</a:t>
            </a:r>
          </a:p>
          <a:p>
            <a:r>
              <a:rPr lang="en-US" sz="2400" dirty="0" smtClean="0"/>
              <a:t>Think of a company in producing industry, or just a the firm you know best. </a:t>
            </a:r>
          </a:p>
          <a:p>
            <a:endParaRPr lang="en-US" sz="2400" dirty="0" smtClean="0"/>
          </a:p>
          <a:p>
            <a:r>
              <a:rPr lang="en-US" sz="2400" dirty="0" smtClean="0"/>
              <a:t>Did you got already in contact with certified management systems in the companies you had insight (internship, apprenticeship, …)?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952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856" y="3284984"/>
            <a:ext cx="2808312" cy="2106234"/>
          </a:xfrm>
          <a:prstGeom prst="rect">
            <a:avLst/>
          </a:prstGeom>
        </p:spPr>
      </p:pic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170284934"/>
              </p:ext>
            </p:extLst>
          </p:nvPr>
        </p:nvGraphicFramePr>
        <p:xfrm>
          <a:off x="767408" y="260648"/>
          <a:ext cx="10657184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hteck 4"/>
          <p:cNvSpPr/>
          <p:nvPr/>
        </p:nvSpPr>
        <p:spPr>
          <a:xfrm>
            <a:off x="1165031" y="0"/>
            <a:ext cx="97210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ISO unifies more than 160 national bodies </a:t>
            </a:r>
          </a:p>
          <a:p>
            <a:pPr algn="ctr"/>
            <a:r>
              <a:rPr lang="en-US" sz="2800" dirty="0" smtClean="0"/>
              <a:t>(here example Germany with an intermediate Europe) </a:t>
            </a:r>
            <a:endParaRPr lang="en-US" sz="2800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56480" y="3616408"/>
            <a:ext cx="2437986" cy="1584176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92191" y="3573016"/>
            <a:ext cx="2093920" cy="209392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1356480" y="2771715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German Institute for Standardization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394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62223759"/>
              </p:ext>
            </p:extLst>
          </p:nvPr>
        </p:nvGraphicFramePr>
        <p:xfrm>
          <a:off x="1919536" y="1268760"/>
          <a:ext cx="784887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feld 1"/>
          <p:cNvSpPr txBox="1"/>
          <p:nvPr/>
        </p:nvSpPr>
        <p:spPr>
          <a:xfrm>
            <a:off x="2423592" y="188640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In the 1980s, the idea of technical standardization was enlarged to management systems: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703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839416" y="260648"/>
            <a:ext cx="103691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How does it work? ISO </a:t>
            </a:r>
            <a:r>
              <a:rPr lang="en-US" sz="2800" dirty="0"/>
              <a:t>prescribes which elements an organization has to </a:t>
            </a:r>
            <a:r>
              <a:rPr lang="en-US" sz="2800" dirty="0" smtClean="0"/>
              <a:t>implement, </a:t>
            </a:r>
            <a:r>
              <a:rPr lang="en-US" sz="2800" dirty="0" err="1" smtClean="0"/>
              <a:t>e.g</a:t>
            </a:r>
            <a:r>
              <a:rPr lang="en-US" sz="2800" dirty="0" smtClean="0"/>
              <a:t>, </a:t>
            </a:r>
          </a:p>
          <a:p>
            <a:endParaRPr lang="en-US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procedures </a:t>
            </a:r>
            <a:r>
              <a:rPr lang="en-US" sz="2800" dirty="0"/>
              <a:t>to measure the quality of </a:t>
            </a:r>
            <a:r>
              <a:rPr lang="en-US" sz="2800" dirty="0" smtClean="0"/>
              <a:t>products (ISO 9000), </a:t>
            </a:r>
            <a:endParaRPr lang="en-US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indicators to alert if environmental regulation could be </a:t>
            </a:r>
            <a:r>
              <a:rPr lang="en-US" sz="2800" dirty="0" smtClean="0"/>
              <a:t>violated (ISO 14000), </a:t>
            </a:r>
            <a:endParaRPr lang="en-US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or targets to improve energy </a:t>
            </a:r>
            <a:r>
              <a:rPr lang="en-US" sz="2800" dirty="0" smtClean="0"/>
              <a:t>performance (ISO 50000).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dirty="0" smtClean="0"/>
              <a:t>To say simplifying: as standards contains a checklist what an organization has to put into practice in the respective field.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0078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11424" y="692696"/>
            <a:ext cx="97930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dirty="0">
                <a:solidFill>
                  <a:prstClr val="black"/>
                </a:solidFill>
              </a:rPr>
              <a:t>To confirm that all elements of the respective </a:t>
            </a:r>
            <a:endParaRPr lang="en-US" sz="2800" dirty="0" smtClean="0">
              <a:solidFill>
                <a:prstClr val="black"/>
              </a:solidFill>
            </a:endParaRPr>
          </a:p>
          <a:p>
            <a:pPr lvl="0" algn="ctr"/>
            <a:r>
              <a:rPr lang="en-US" sz="2800" dirty="0" smtClean="0">
                <a:solidFill>
                  <a:prstClr val="black"/>
                </a:solidFill>
              </a:rPr>
              <a:t>ISO management standard </a:t>
            </a:r>
          </a:p>
          <a:p>
            <a:pPr lvl="0" algn="ctr"/>
            <a:r>
              <a:rPr lang="en-US" sz="2800" dirty="0" smtClean="0">
                <a:solidFill>
                  <a:prstClr val="black"/>
                </a:solidFill>
              </a:rPr>
              <a:t>are </a:t>
            </a:r>
            <a:r>
              <a:rPr lang="en-US" sz="2800" dirty="0">
                <a:solidFill>
                  <a:prstClr val="black"/>
                </a:solidFill>
              </a:rPr>
              <a:t>implemented adequately, </a:t>
            </a:r>
            <a:endParaRPr lang="en-US" sz="2800" dirty="0" smtClean="0">
              <a:solidFill>
                <a:prstClr val="black"/>
              </a:solidFill>
            </a:endParaRPr>
          </a:p>
          <a:p>
            <a:pPr lvl="0" algn="ctr"/>
            <a:r>
              <a:rPr lang="en-US" sz="2800" dirty="0" smtClean="0">
                <a:solidFill>
                  <a:prstClr val="black"/>
                </a:solidFill>
              </a:rPr>
              <a:t>a </a:t>
            </a:r>
            <a:r>
              <a:rPr lang="en-US" sz="2800" dirty="0">
                <a:solidFill>
                  <a:prstClr val="black"/>
                </a:solidFill>
              </a:rPr>
              <a:t>third-party company conducts an audit and grants a </a:t>
            </a:r>
            <a:r>
              <a:rPr lang="en-US" sz="2800" dirty="0" smtClean="0">
                <a:solidFill>
                  <a:prstClr val="black"/>
                </a:solidFill>
              </a:rPr>
              <a:t>certificate. </a:t>
            </a:r>
          </a:p>
          <a:p>
            <a:pPr lvl="0" algn="ctr"/>
            <a:endParaRPr lang="en-US" sz="2800" dirty="0">
              <a:solidFill>
                <a:prstClr val="black"/>
              </a:solidFill>
            </a:endParaRPr>
          </a:p>
          <a:p>
            <a:pPr algn="ctr"/>
            <a:r>
              <a:rPr lang="en-US" sz="2800" dirty="0">
                <a:solidFill>
                  <a:prstClr val="black"/>
                </a:solidFill>
              </a:rPr>
              <a:t>Thus, stakeholders of the organization may be sure that the </a:t>
            </a:r>
            <a:r>
              <a:rPr lang="en-US" sz="2800" dirty="0" smtClean="0">
                <a:solidFill>
                  <a:prstClr val="black"/>
                </a:solidFill>
              </a:rPr>
              <a:t>requirements of the management </a:t>
            </a:r>
            <a:r>
              <a:rPr lang="en-US" sz="2800" dirty="0">
                <a:solidFill>
                  <a:prstClr val="black"/>
                </a:solidFill>
              </a:rPr>
              <a:t>system </a:t>
            </a:r>
            <a:r>
              <a:rPr lang="en-US" sz="2800" dirty="0" smtClean="0">
                <a:solidFill>
                  <a:prstClr val="black"/>
                </a:solidFill>
              </a:rPr>
              <a:t>are met. </a:t>
            </a:r>
            <a:endParaRPr lang="de-DE" sz="2800" dirty="0">
              <a:solidFill>
                <a:prstClr val="black"/>
              </a:solidFill>
            </a:endParaRPr>
          </a:p>
          <a:p>
            <a:pPr lvl="0" algn="ctr"/>
            <a:endParaRPr lang="en-US" sz="2800" dirty="0" smtClean="0">
              <a:solidFill>
                <a:prstClr val="black"/>
              </a:solidFill>
            </a:endParaRPr>
          </a:p>
          <a:p>
            <a:pPr lvl="0" algn="ctr"/>
            <a:r>
              <a:rPr lang="en-US" sz="2800" dirty="0" smtClean="0">
                <a:solidFill>
                  <a:prstClr val="black"/>
                </a:solidFill>
              </a:rPr>
              <a:t>Those certifying</a:t>
            </a:r>
            <a:r>
              <a:rPr lang="en-US" sz="2800" dirty="0">
                <a:solidFill>
                  <a:prstClr val="black"/>
                </a:solidFill>
              </a:rPr>
              <a:t>/ auditing </a:t>
            </a:r>
            <a:r>
              <a:rPr lang="en-US" sz="2800" dirty="0" smtClean="0">
                <a:solidFill>
                  <a:prstClr val="black"/>
                </a:solidFill>
              </a:rPr>
              <a:t>companies have to be accredited </a:t>
            </a:r>
          </a:p>
          <a:p>
            <a:pPr lvl="0" algn="ctr"/>
            <a:r>
              <a:rPr lang="en-US" sz="2800" dirty="0" smtClean="0">
                <a:solidFill>
                  <a:prstClr val="black"/>
                </a:solidFill>
              </a:rPr>
              <a:t>(see next chart).</a:t>
            </a:r>
          </a:p>
          <a:p>
            <a:pPr lvl="0" algn="ctr"/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75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2"/>
          <p:cNvSpPr>
            <a:spLocks noChangeArrowheads="1"/>
          </p:cNvSpPr>
          <p:nvPr/>
        </p:nvSpPr>
        <p:spPr bwMode="auto">
          <a:xfrm>
            <a:off x="3852926" y="103162"/>
            <a:ext cx="4554195" cy="56169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de-DE" sz="3200" dirty="0"/>
              <a:t>Institutions of certification</a:t>
            </a:r>
          </a:p>
        </p:txBody>
      </p:sp>
      <p:sp>
        <p:nvSpPr>
          <p:cNvPr id="8" name="Textfeld 2"/>
          <p:cNvSpPr txBox="1">
            <a:spLocks noChangeArrowheads="1"/>
          </p:cNvSpPr>
          <p:nvPr/>
        </p:nvSpPr>
        <p:spPr bwMode="auto">
          <a:xfrm>
            <a:off x="2170964" y="1123081"/>
            <a:ext cx="3002979" cy="183896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750"/>
              </a:spcAft>
            </a:pPr>
            <a:r>
              <a:rPr lang="en-US" sz="2000" dirty="0">
                <a:ea typeface="Calibri"/>
                <a:cs typeface="Calibri"/>
              </a:rPr>
              <a:t>Company heading for a certification of management system in quality, environment, energy etc.</a:t>
            </a:r>
          </a:p>
        </p:txBody>
      </p:sp>
      <p:sp>
        <p:nvSpPr>
          <p:cNvPr id="9" name="Textfeld 2"/>
          <p:cNvSpPr txBox="1">
            <a:spLocks noChangeArrowheads="1"/>
          </p:cNvSpPr>
          <p:nvPr/>
        </p:nvSpPr>
        <p:spPr bwMode="auto">
          <a:xfrm>
            <a:off x="2159431" y="4740033"/>
            <a:ext cx="3026044" cy="148502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750"/>
              </a:spcAft>
            </a:pPr>
            <a:r>
              <a:rPr lang="en-US" sz="2000" dirty="0">
                <a:ea typeface="Calibri"/>
                <a:cs typeface="Calibri"/>
              </a:rPr>
              <a:t>Consulting company as optional support, it has to be separated from the certifier</a:t>
            </a:r>
          </a:p>
        </p:txBody>
      </p:sp>
      <p:sp>
        <p:nvSpPr>
          <p:cNvPr id="10" name="Textfeld 2"/>
          <p:cNvSpPr txBox="1">
            <a:spLocks noChangeArrowheads="1"/>
          </p:cNvSpPr>
          <p:nvPr/>
        </p:nvSpPr>
        <p:spPr bwMode="auto">
          <a:xfrm>
            <a:off x="7301768" y="4737586"/>
            <a:ext cx="2430000" cy="146014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750"/>
              </a:spcAft>
            </a:pPr>
            <a:endParaRPr lang="en-US" sz="1350" dirty="0">
              <a:ea typeface="Calibri"/>
              <a:cs typeface="Calibri"/>
            </a:endParaRPr>
          </a:p>
          <a:p>
            <a:pPr algn="ctr">
              <a:lnSpc>
                <a:spcPct val="115000"/>
              </a:lnSpc>
              <a:spcAft>
                <a:spcPts val="750"/>
              </a:spcAft>
            </a:pPr>
            <a:r>
              <a:rPr lang="en-US" sz="2000" dirty="0">
                <a:ea typeface="Calibri"/>
                <a:cs typeface="Calibri"/>
              </a:rPr>
              <a:t>National accreditation authority</a:t>
            </a:r>
          </a:p>
          <a:p>
            <a:pPr algn="ctr">
              <a:lnSpc>
                <a:spcPct val="115000"/>
              </a:lnSpc>
              <a:spcAft>
                <a:spcPts val="750"/>
              </a:spcAft>
            </a:pPr>
            <a:endParaRPr lang="en-US" sz="1350" dirty="0">
              <a:ea typeface="Calibri"/>
              <a:cs typeface="Calibri"/>
            </a:endParaRPr>
          </a:p>
        </p:txBody>
      </p:sp>
      <p:sp>
        <p:nvSpPr>
          <p:cNvPr id="11" name="Textfeld 2"/>
          <p:cNvSpPr txBox="1">
            <a:spLocks noChangeArrowheads="1"/>
          </p:cNvSpPr>
          <p:nvPr/>
        </p:nvSpPr>
        <p:spPr bwMode="auto">
          <a:xfrm>
            <a:off x="7301768" y="1253392"/>
            <a:ext cx="2430000" cy="146014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750"/>
              </a:spcAft>
            </a:pPr>
            <a:endParaRPr lang="en-US" sz="1350" dirty="0">
              <a:ea typeface="Calibri"/>
              <a:cs typeface="Calibri"/>
            </a:endParaRPr>
          </a:p>
          <a:p>
            <a:pPr algn="ctr">
              <a:lnSpc>
                <a:spcPct val="115000"/>
              </a:lnSpc>
              <a:spcAft>
                <a:spcPts val="750"/>
              </a:spcAft>
            </a:pPr>
            <a:r>
              <a:rPr lang="en-US" sz="2000" dirty="0">
                <a:ea typeface="Calibri"/>
                <a:cs typeface="Calibri"/>
              </a:rPr>
              <a:t>Certifying/ auditing company</a:t>
            </a:r>
          </a:p>
          <a:p>
            <a:pPr algn="ctr">
              <a:lnSpc>
                <a:spcPct val="115000"/>
              </a:lnSpc>
              <a:spcAft>
                <a:spcPts val="750"/>
              </a:spcAft>
            </a:pPr>
            <a:endParaRPr lang="de-DE" sz="1350" dirty="0">
              <a:ea typeface="Calibri"/>
              <a:cs typeface="Calibri"/>
            </a:endParaRPr>
          </a:p>
        </p:txBody>
      </p:sp>
      <p:sp>
        <p:nvSpPr>
          <p:cNvPr id="12" name="Pfeil nach oben 10"/>
          <p:cNvSpPr/>
          <p:nvPr/>
        </p:nvSpPr>
        <p:spPr>
          <a:xfrm>
            <a:off x="3265014" y="2980120"/>
            <a:ext cx="918102" cy="162840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sz="1350"/>
          </a:p>
        </p:txBody>
      </p:sp>
      <p:sp>
        <p:nvSpPr>
          <p:cNvPr id="14" name="Textfeld 2"/>
          <p:cNvSpPr txBox="1">
            <a:spLocks noChangeArrowheads="1"/>
          </p:cNvSpPr>
          <p:nvPr/>
        </p:nvSpPr>
        <p:spPr bwMode="auto">
          <a:xfrm>
            <a:off x="3500158" y="3251671"/>
            <a:ext cx="403354" cy="137492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vert270" wrap="square" lIns="68580" tIns="34290" rIns="68580" bIns="3429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50"/>
              </a:spcAft>
            </a:pPr>
            <a:r>
              <a:rPr lang="en-US" sz="2000" dirty="0">
                <a:ea typeface="Calibri"/>
                <a:cs typeface="Calibri"/>
              </a:rPr>
              <a:t>Consulting</a:t>
            </a:r>
          </a:p>
        </p:txBody>
      </p:sp>
      <p:sp>
        <p:nvSpPr>
          <p:cNvPr id="16" name="Pfeil nach links 15"/>
          <p:cNvSpPr/>
          <p:nvPr/>
        </p:nvSpPr>
        <p:spPr>
          <a:xfrm>
            <a:off x="5173942" y="1180500"/>
            <a:ext cx="2127826" cy="1533035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sz="1350"/>
          </a:p>
        </p:txBody>
      </p:sp>
      <p:sp>
        <p:nvSpPr>
          <p:cNvPr id="17" name="Pfeil nach links und rechts 17"/>
          <p:cNvSpPr/>
          <p:nvPr/>
        </p:nvSpPr>
        <p:spPr>
          <a:xfrm rot="18900000">
            <a:off x="4797511" y="3038852"/>
            <a:ext cx="2914497" cy="1454702"/>
          </a:xfrm>
          <a:prstGeom prst="left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sz="1350">
              <a:solidFill>
                <a:schemeClr val="tx1"/>
              </a:solidFill>
            </a:endParaRPr>
          </a:p>
        </p:txBody>
      </p:sp>
      <p:sp>
        <p:nvSpPr>
          <p:cNvPr id="18" name="Textfeld 2"/>
          <p:cNvSpPr txBox="1">
            <a:spLocks noChangeArrowheads="1"/>
          </p:cNvSpPr>
          <p:nvPr/>
        </p:nvSpPr>
        <p:spPr bwMode="auto">
          <a:xfrm rot="-2700000">
            <a:off x="5117113" y="3463828"/>
            <a:ext cx="2025822" cy="382429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68580" tIns="34290" rIns="68580" bIns="3429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50"/>
              </a:spcAft>
            </a:pPr>
            <a:r>
              <a:rPr lang="en-US" sz="2000" dirty="0">
                <a:ea typeface="Calibri"/>
                <a:cs typeface="Calibri"/>
              </a:rPr>
              <a:t>cooperation possible </a:t>
            </a:r>
          </a:p>
        </p:txBody>
      </p:sp>
      <p:sp>
        <p:nvSpPr>
          <p:cNvPr id="21" name="Pfeil nach oben 20"/>
          <p:cNvSpPr/>
          <p:nvPr/>
        </p:nvSpPr>
        <p:spPr>
          <a:xfrm>
            <a:off x="7787971" y="2713534"/>
            <a:ext cx="1286688" cy="188301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22" name="Textfeld 2"/>
          <p:cNvSpPr txBox="1">
            <a:spLocks noChangeArrowheads="1"/>
          </p:cNvSpPr>
          <p:nvPr/>
        </p:nvSpPr>
        <p:spPr bwMode="auto">
          <a:xfrm>
            <a:off x="8188272" y="3011670"/>
            <a:ext cx="337777" cy="1528775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vert270" wrap="square" lIns="68580" tIns="34290" rIns="68580" bIns="3429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de-DE" sz="2000" dirty="0">
                <a:ea typeface="Calibri"/>
                <a:cs typeface="Calibri"/>
              </a:rPr>
              <a:t>Accreditation</a:t>
            </a:r>
          </a:p>
        </p:txBody>
      </p:sp>
      <p:sp>
        <p:nvSpPr>
          <p:cNvPr id="19" name="Textfeld 2"/>
          <p:cNvSpPr txBox="1">
            <a:spLocks noChangeArrowheads="1"/>
          </p:cNvSpPr>
          <p:nvPr/>
        </p:nvSpPr>
        <p:spPr bwMode="auto">
          <a:xfrm rot="5400000">
            <a:off x="6165243" y="1028981"/>
            <a:ext cx="403354" cy="1505608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vert270" wrap="square" lIns="68580" tIns="34290" rIns="68580" bIns="3429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50"/>
              </a:spcAft>
            </a:pPr>
            <a:r>
              <a:rPr lang="en-US" sz="2000" dirty="0">
                <a:ea typeface="Calibri"/>
                <a:cs typeface="Calibri"/>
              </a:rPr>
              <a:t>Audit and certification</a:t>
            </a:r>
          </a:p>
        </p:txBody>
      </p:sp>
      <p:sp>
        <p:nvSpPr>
          <p:cNvPr id="2" name="Rechteck 1"/>
          <p:cNvSpPr/>
          <p:nvPr/>
        </p:nvSpPr>
        <p:spPr>
          <a:xfrm>
            <a:off x="9408368" y="6381328"/>
            <a:ext cx="25621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/>
              <a:t>Source: </a:t>
            </a:r>
            <a:r>
              <a:rPr lang="en-US" sz="1100" dirty="0" smtClean="0"/>
              <a:t>Kals, </a:t>
            </a:r>
            <a:r>
              <a:rPr lang="en-US" sz="1100" dirty="0"/>
              <a:t>ISO </a:t>
            </a:r>
            <a:r>
              <a:rPr lang="en-US" sz="1100" dirty="0" smtClean="0"/>
              <a:t>50001, 2015</a:t>
            </a:r>
            <a:r>
              <a:rPr lang="en-US" sz="1100" dirty="0"/>
              <a:t>, </a:t>
            </a:r>
            <a:r>
              <a:rPr lang="en-US" sz="1100" dirty="0" smtClean="0"/>
              <a:t>p. </a:t>
            </a:r>
            <a:r>
              <a:rPr lang="en-US" sz="1100" dirty="0"/>
              <a:t>8</a:t>
            </a:r>
            <a:r>
              <a:rPr lang="de-DE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722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899756" y="548680"/>
            <a:ext cx="4536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Sorting the different parties:</a:t>
            </a:r>
            <a:endParaRPr lang="en-US" sz="2800" dirty="0">
              <a:solidFill>
                <a:prstClr val="black"/>
              </a:solidFill>
            </a:endParaRPr>
          </a:p>
        </p:txBody>
      </p:sp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1391279599"/>
              </p:ext>
            </p:extLst>
          </p:nvPr>
        </p:nvGraphicFramePr>
        <p:xfrm>
          <a:off x="-528736" y="1196752"/>
          <a:ext cx="13393488" cy="5425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793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2675235291"/>
              </p:ext>
            </p:extLst>
          </p:nvPr>
        </p:nvGraphicFramePr>
        <p:xfrm>
          <a:off x="2999656" y="1556792"/>
          <a:ext cx="5864200" cy="5229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839416" y="158125"/>
            <a:ext cx="98650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 smtClean="0"/>
              <a:t>Management </a:t>
            </a:r>
            <a:r>
              <a:rPr lang="de-DE" sz="2800" dirty="0" err="1" smtClean="0"/>
              <a:t>standards</a:t>
            </a:r>
            <a:r>
              <a:rPr lang="de-DE" sz="2800" dirty="0" smtClean="0"/>
              <a:t> </a:t>
            </a:r>
            <a:r>
              <a:rPr lang="de-DE" sz="2800" dirty="0" err="1" smtClean="0"/>
              <a:t>rely</a:t>
            </a:r>
            <a:r>
              <a:rPr lang="de-DE" sz="2800" dirty="0" smtClean="0"/>
              <a:t> on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PDCA-</a:t>
            </a:r>
            <a:r>
              <a:rPr lang="de-DE" sz="2800" dirty="0" err="1" smtClean="0"/>
              <a:t>cycle</a:t>
            </a:r>
            <a:r>
              <a:rPr lang="de-DE" sz="2800" dirty="0" smtClean="0"/>
              <a:t>, </a:t>
            </a:r>
          </a:p>
          <a:p>
            <a:pPr algn="ctr"/>
            <a:r>
              <a:rPr lang="de-DE" sz="2800" dirty="0" err="1" smtClean="0"/>
              <a:t>guaranteeing</a:t>
            </a:r>
            <a:r>
              <a:rPr lang="de-DE" sz="2800" dirty="0" smtClean="0"/>
              <a:t> </a:t>
            </a:r>
            <a:r>
              <a:rPr lang="de-DE" sz="2800" dirty="0" err="1" smtClean="0"/>
              <a:t>for</a:t>
            </a:r>
            <a:r>
              <a:rPr lang="de-DE" sz="2800" dirty="0" smtClean="0"/>
              <a:t> a </a:t>
            </a:r>
            <a:r>
              <a:rPr lang="de-DE" sz="2800" dirty="0" err="1" smtClean="0"/>
              <a:t>continual</a:t>
            </a:r>
            <a:r>
              <a:rPr lang="de-DE" sz="2800" dirty="0" smtClean="0"/>
              <a:t> </a:t>
            </a:r>
            <a:r>
              <a:rPr lang="de-DE" sz="2800" dirty="0" err="1" smtClean="0"/>
              <a:t>improvement</a:t>
            </a:r>
            <a:r>
              <a:rPr lang="de-DE" sz="2800" dirty="0" smtClean="0"/>
              <a:t> </a:t>
            </a:r>
            <a:r>
              <a:rPr lang="de-DE" sz="2800" dirty="0" err="1" smtClean="0"/>
              <a:t>process</a:t>
            </a:r>
            <a:r>
              <a:rPr lang="de-DE" sz="2800" dirty="0" smtClean="0"/>
              <a:t> – </a:t>
            </a:r>
          </a:p>
          <a:p>
            <a:pPr algn="ctr"/>
            <a:r>
              <a:rPr lang="de-DE" sz="2800" dirty="0" smtClean="0"/>
              <a:t>internal </a:t>
            </a:r>
            <a:r>
              <a:rPr lang="de-DE" sz="2800" dirty="0" err="1" smtClean="0"/>
              <a:t>and</a:t>
            </a:r>
            <a:r>
              <a:rPr lang="de-DE" sz="2800" dirty="0" smtClean="0"/>
              <a:t> </a:t>
            </a:r>
            <a:r>
              <a:rPr lang="de-DE" sz="2800" dirty="0" err="1" smtClean="0"/>
              <a:t>external</a:t>
            </a:r>
            <a:r>
              <a:rPr lang="de-DE" sz="2800" dirty="0" smtClean="0"/>
              <a:t> </a:t>
            </a:r>
            <a:r>
              <a:rPr lang="de-DE" sz="2800" dirty="0" err="1" smtClean="0"/>
              <a:t>audits</a:t>
            </a:r>
            <a:r>
              <a:rPr lang="de-DE" sz="2800" dirty="0" smtClean="0"/>
              <a:t> </a:t>
            </a:r>
            <a:r>
              <a:rPr lang="de-DE" sz="2800" dirty="0" err="1" smtClean="0"/>
              <a:t>have</a:t>
            </a:r>
            <a:r>
              <a:rPr lang="de-DE" sz="2800" dirty="0" smtClean="0"/>
              <a:t> </a:t>
            </a:r>
            <a:r>
              <a:rPr lang="de-DE" sz="2800" dirty="0" err="1" smtClean="0"/>
              <a:t>to</a:t>
            </a:r>
            <a:r>
              <a:rPr lang="de-DE" sz="2800" dirty="0" smtClean="0"/>
              <a:t> </a:t>
            </a:r>
            <a:r>
              <a:rPr lang="de-DE" sz="2800" dirty="0" err="1" smtClean="0"/>
              <a:t>be</a:t>
            </a:r>
            <a:r>
              <a:rPr lang="de-DE" sz="2800" dirty="0" smtClean="0"/>
              <a:t> </a:t>
            </a:r>
            <a:r>
              <a:rPr lang="de-DE" sz="2800" dirty="0" err="1" smtClean="0"/>
              <a:t>repeated</a:t>
            </a:r>
            <a:r>
              <a:rPr lang="de-DE" sz="2800" dirty="0" smtClean="0"/>
              <a:t> </a:t>
            </a:r>
            <a:r>
              <a:rPr lang="de-DE" sz="2800" dirty="0" err="1" smtClean="0"/>
              <a:t>regularly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44377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2190</Words>
  <Application>Microsoft Office PowerPoint</Application>
  <PresentationFormat>Benutzerdefiniert</PresentationFormat>
  <Paragraphs>303</Paragraphs>
  <Slides>25</Slides>
  <Notes>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6" baseType="lpstr">
      <vt:lpstr>Larissa</vt:lpstr>
      <vt:lpstr>Energy Oriented Business Administration Prof. Dr. Johannes Kals   6 Organization and ISO 50001 Energy Management Systems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Importance and hierarchy of documentation</vt:lpstr>
      <vt:lpstr>Integration through (structural) organization – energy manager as part of an integrated advisory staff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Johannes Kals</dc:creator>
  <cp:lastModifiedBy>Kunzendorff, Johanna</cp:lastModifiedBy>
  <cp:revision>36</cp:revision>
  <dcterms:created xsi:type="dcterms:W3CDTF">2015-05-05T06:49:45Z</dcterms:created>
  <dcterms:modified xsi:type="dcterms:W3CDTF">2018-08-21T07:32:03Z</dcterms:modified>
</cp:coreProperties>
</file>