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2" r:id="rId3"/>
    <p:sldId id="258" r:id="rId4"/>
    <p:sldId id="260" r:id="rId5"/>
    <p:sldId id="261" r:id="rId6"/>
    <p:sldId id="262" r:id="rId7"/>
    <p:sldId id="267" r:id="rId8"/>
    <p:sldId id="264" r:id="rId9"/>
    <p:sldId id="263" r:id="rId10"/>
    <p:sldId id="265" r:id="rId11"/>
    <p:sldId id="266" r:id="rId12"/>
    <p:sldId id="283" r:id="rId13"/>
    <p:sldId id="268" r:id="rId14"/>
    <p:sldId id="286" r:id="rId15"/>
    <p:sldId id="269" r:id="rId16"/>
    <p:sldId id="272" r:id="rId17"/>
    <p:sldId id="274" r:id="rId18"/>
    <p:sldId id="275" r:id="rId19"/>
    <p:sldId id="270" r:id="rId20"/>
    <p:sldId id="273" r:id="rId21"/>
    <p:sldId id="276" r:id="rId22"/>
    <p:sldId id="284" r:id="rId23"/>
    <p:sldId id="285" r:id="rId24"/>
    <p:sldId id="271" r:id="rId25"/>
    <p:sldId id="277" r:id="rId26"/>
    <p:sldId id="278" r:id="rId27"/>
    <p:sldId id="279" r:id="rId28"/>
    <p:sldId id="281" r:id="rId29"/>
    <p:sldId id="28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BB58"/>
    <a:srgbClr val="F79647"/>
    <a:srgbClr val="E46C0B"/>
    <a:srgbClr val="FAC090"/>
    <a:srgbClr val="FE0000"/>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566" y="-7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6F0A17-9BFB-4261-9D52-628FA58A4D5A}" type="doc">
      <dgm:prSet loTypeId="urn:microsoft.com/office/officeart/2005/8/layout/pyramid2" loCatId="list" qsTypeId="urn:microsoft.com/office/officeart/2005/8/quickstyle/simple1" qsCatId="simple" csTypeId="urn:microsoft.com/office/officeart/2005/8/colors/accent1_2" csCatId="accent1" phldr="1"/>
      <dgm:spPr/>
    </dgm:pt>
    <dgm:pt modelId="{B794FE41-1FDD-4FB2-8612-DE3159BCB287}">
      <dgm:prSet phldrT="[Text]" custT="1"/>
      <dgm:spPr/>
      <dgm:t>
        <a:bodyPr/>
        <a:lstStyle/>
        <a:p>
          <a:r>
            <a:rPr lang="en-US" sz="2800" dirty="0"/>
            <a:t>Normative Management (long range spanning </a:t>
          </a:r>
          <a:r>
            <a:rPr lang="en-US" sz="2800" dirty="0" smtClean="0"/>
            <a:t>generations </a:t>
          </a:r>
          <a:r>
            <a:rPr lang="en-US" sz="2800" dirty="0"/>
            <a:t>in family </a:t>
          </a:r>
          <a:r>
            <a:rPr lang="en-US" sz="2800" dirty="0" smtClean="0"/>
            <a:t>businesses)</a:t>
          </a:r>
          <a:endParaRPr lang="de-DE" sz="1200" dirty="0"/>
        </a:p>
      </dgm:t>
    </dgm:pt>
    <dgm:pt modelId="{B84330A0-1BAF-4670-B7D4-187EF671E286}" type="parTrans" cxnId="{CABA8201-FC62-4F7B-AD3B-24E2CFF3A2BD}">
      <dgm:prSet/>
      <dgm:spPr/>
      <dgm:t>
        <a:bodyPr/>
        <a:lstStyle/>
        <a:p>
          <a:endParaRPr lang="de-DE"/>
        </a:p>
      </dgm:t>
    </dgm:pt>
    <dgm:pt modelId="{99A629B7-7C97-4015-BA59-CCFACC7C6052}" type="sibTrans" cxnId="{CABA8201-FC62-4F7B-AD3B-24E2CFF3A2BD}">
      <dgm:prSet/>
      <dgm:spPr/>
      <dgm:t>
        <a:bodyPr/>
        <a:lstStyle/>
        <a:p>
          <a:endParaRPr lang="de-DE"/>
        </a:p>
      </dgm:t>
    </dgm:pt>
    <dgm:pt modelId="{05F839E2-9E11-4B44-BB1E-8684D9FF09C2}">
      <dgm:prSet phldrT="[Text]" custT="1"/>
      <dgm:spPr/>
      <dgm:t>
        <a:bodyPr/>
        <a:lstStyle/>
        <a:p>
          <a:r>
            <a:rPr lang="en-US" sz="2800" dirty="0"/>
            <a:t>Strategic management (five years or more)</a:t>
          </a:r>
          <a:endParaRPr lang="de-DE" sz="2800" dirty="0"/>
        </a:p>
      </dgm:t>
    </dgm:pt>
    <dgm:pt modelId="{927EEBB7-5B6C-40A1-8E6B-296E525A1B03}" type="parTrans" cxnId="{02083DA3-3180-4A84-9C0A-31CCE6139A96}">
      <dgm:prSet/>
      <dgm:spPr/>
      <dgm:t>
        <a:bodyPr/>
        <a:lstStyle/>
        <a:p>
          <a:endParaRPr lang="de-DE"/>
        </a:p>
      </dgm:t>
    </dgm:pt>
    <dgm:pt modelId="{137F0F3E-34B0-4116-A3D8-4723C1CC84CF}" type="sibTrans" cxnId="{02083DA3-3180-4A84-9C0A-31CCE6139A96}">
      <dgm:prSet/>
      <dgm:spPr/>
      <dgm:t>
        <a:bodyPr/>
        <a:lstStyle/>
        <a:p>
          <a:endParaRPr lang="de-DE"/>
        </a:p>
      </dgm:t>
    </dgm:pt>
    <dgm:pt modelId="{0DA66372-6BDC-45F0-B4F1-847F615AACA8}">
      <dgm:prSet phldrT="[Text]" custT="1"/>
      <dgm:spPr/>
      <dgm:t>
        <a:bodyPr/>
        <a:lstStyle/>
        <a:p>
          <a:r>
            <a:rPr lang="de-DE" sz="2800" dirty="0"/>
            <a:t>Operational management (less than one year)</a:t>
          </a:r>
        </a:p>
      </dgm:t>
    </dgm:pt>
    <dgm:pt modelId="{D99A4147-2E3F-46EE-AF7C-D564F3B6BE9C}" type="parTrans" cxnId="{6EC82A1F-04BF-4263-B8C9-AFDD71F836EF}">
      <dgm:prSet/>
      <dgm:spPr/>
      <dgm:t>
        <a:bodyPr/>
        <a:lstStyle/>
        <a:p>
          <a:endParaRPr lang="de-DE"/>
        </a:p>
      </dgm:t>
    </dgm:pt>
    <dgm:pt modelId="{238AD208-03F2-4153-B2A3-E68DD2BD4FBB}" type="sibTrans" cxnId="{6EC82A1F-04BF-4263-B8C9-AFDD71F836EF}">
      <dgm:prSet/>
      <dgm:spPr/>
      <dgm:t>
        <a:bodyPr/>
        <a:lstStyle/>
        <a:p>
          <a:endParaRPr lang="de-DE"/>
        </a:p>
      </dgm:t>
    </dgm:pt>
    <dgm:pt modelId="{4C465D12-1360-437D-86DA-7320715E8DD7}">
      <dgm:prSet phldrT="[Text]" custT="1"/>
      <dgm:spPr/>
      <dgm:t>
        <a:bodyPr/>
        <a:lstStyle/>
        <a:p>
          <a:r>
            <a:rPr lang="de-DE" sz="2800" dirty="0"/>
            <a:t>Tactical management (two to four years)</a:t>
          </a:r>
        </a:p>
      </dgm:t>
    </dgm:pt>
    <dgm:pt modelId="{12B982A1-9881-48F0-AC87-80808A8ECD27}" type="parTrans" cxnId="{EFD60F25-658F-4909-8F75-FB405A0081B3}">
      <dgm:prSet/>
      <dgm:spPr/>
      <dgm:t>
        <a:bodyPr/>
        <a:lstStyle/>
        <a:p>
          <a:endParaRPr lang="de-DE"/>
        </a:p>
      </dgm:t>
    </dgm:pt>
    <dgm:pt modelId="{64991BF0-DAEA-4E79-8FEA-5C0AF341E9F0}" type="sibTrans" cxnId="{EFD60F25-658F-4909-8F75-FB405A0081B3}">
      <dgm:prSet/>
      <dgm:spPr/>
      <dgm:t>
        <a:bodyPr/>
        <a:lstStyle/>
        <a:p>
          <a:endParaRPr lang="de-DE"/>
        </a:p>
      </dgm:t>
    </dgm:pt>
    <dgm:pt modelId="{B9B14114-3BF3-4C02-8D8C-E3A91E6EB0DB}" type="pres">
      <dgm:prSet presAssocID="{B56F0A17-9BFB-4261-9D52-628FA58A4D5A}" presName="compositeShape" presStyleCnt="0">
        <dgm:presLayoutVars>
          <dgm:dir/>
          <dgm:resizeHandles/>
        </dgm:presLayoutVars>
      </dgm:prSet>
      <dgm:spPr/>
    </dgm:pt>
    <dgm:pt modelId="{200A057D-BDAB-42A1-8602-BBAA3FD49937}" type="pres">
      <dgm:prSet presAssocID="{B56F0A17-9BFB-4261-9D52-628FA58A4D5A}" presName="pyramid" presStyleLbl="node1" presStyleIdx="0" presStyleCnt="1" custLinFactNeighborX="-524" custLinFactNeighborY="-2491"/>
      <dgm:spPr/>
    </dgm:pt>
    <dgm:pt modelId="{12BD6F78-D2D3-4892-81F6-DFD99AD9A5E3}" type="pres">
      <dgm:prSet presAssocID="{B56F0A17-9BFB-4261-9D52-628FA58A4D5A}" presName="theList" presStyleCnt="0"/>
      <dgm:spPr/>
    </dgm:pt>
    <dgm:pt modelId="{0013E91D-6600-4705-B858-20A99A3937A5}" type="pres">
      <dgm:prSet presAssocID="{B794FE41-1FDD-4FB2-8612-DE3159BCB287}" presName="aNode" presStyleLbl="fgAcc1" presStyleIdx="0" presStyleCnt="4" custScaleX="214530">
        <dgm:presLayoutVars>
          <dgm:bulletEnabled val="1"/>
        </dgm:presLayoutVars>
      </dgm:prSet>
      <dgm:spPr/>
      <dgm:t>
        <a:bodyPr/>
        <a:lstStyle/>
        <a:p>
          <a:endParaRPr lang="de-DE"/>
        </a:p>
      </dgm:t>
    </dgm:pt>
    <dgm:pt modelId="{1F493561-7EDA-49B6-AE33-A6065E4C638D}" type="pres">
      <dgm:prSet presAssocID="{B794FE41-1FDD-4FB2-8612-DE3159BCB287}" presName="aSpace" presStyleCnt="0"/>
      <dgm:spPr/>
    </dgm:pt>
    <dgm:pt modelId="{DA590F99-D7A5-42F6-B37A-7CCD989D9F46}" type="pres">
      <dgm:prSet presAssocID="{05F839E2-9E11-4B44-BB1E-8684D9FF09C2}" presName="aNode" presStyleLbl="fgAcc1" presStyleIdx="1" presStyleCnt="4" custScaleX="213651">
        <dgm:presLayoutVars>
          <dgm:bulletEnabled val="1"/>
        </dgm:presLayoutVars>
      </dgm:prSet>
      <dgm:spPr/>
      <dgm:t>
        <a:bodyPr/>
        <a:lstStyle/>
        <a:p>
          <a:endParaRPr lang="de-DE"/>
        </a:p>
      </dgm:t>
    </dgm:pt>
    <dgm:pt modelId="{1DE6D1F8-A76C-4CD7-9922-681FEC276692}" type="pres">
      <dgm:prSet presAssocID="{05F839E2-9E11-4B44-BB1E-8684D9FF09C2}" presName="aSpace" presStyleCnt="0"/>
      <dgm:spPr/>
    </dgm:pt>
    <dgm:pt modelId="{EB9012E7-9976-4BB2-8DBF-907860AF5C8C}" type="pres">
      <dgm:prSet presAssocID="{4C465D12-1360-437D-86DA-7320715E8DD7}" presName="aNode" presStyleLbl="fgAcc1" presStyleIdx="2" presStyleCnt="4" custScaleX="213651">
        <dgm:presLayoutVars>
          <dgm:bulletEnabled val="1"/>
        </dgm:presLayoutVars>
      </dgm:prSet>
      <dgm:spPr/>
      <dgm:t>
        <a:bodyPr/>
        <a:lstStyle/>
        <a:p>
          <a:endParaRPr lang="de-DE"/>
        </a:p>
      </dgm:t>
    </dgm:pt>
    <dgm:pt modelId="{44DD8029-59A4-46F0-B50A-C08D819047A2}" type="pres">
      <dgm:prSet presAssocID="{4C465D12-1360-437D-86DA-7320715E8DD7}" presName="aSpace" presStyleCnt="0"/>
      <dgm:spPr/>
    </dgm:pt>
    <dgm:pt modelId="{17D3F34A-72DE-4F95-A28C-22BEAF985C44}" type="pres">
      <dgm:prSet presAssocID="{0DA66372-6BDC-45F0-B4F1-847F615AACA8}" presName="aNode" presStyleLbl="fgAcc1" presStyleIdx="3" presStyleCnt="4" custScaleX="214481" custScaleY="110000">
        <dgm:presLayoutVars>
          <dgm:bulletEnabled val="1"/>
        </dgm:presLayoutVars>
      </dgm:prSet>
      <dgm:spPr/>
      <dgm:t>
        <a:bodyPr/>
        <a:lstStyle/>
        <a:p>
          <a:endParaRPr lang="de-DE"/>
        </a:p>
      </dgm:t>
    </dgm:pt>
    <dgm:pt modelId="{B0C11414-910F-4FFA-BBDB-56F7B518C20F}" type="pres">
      <dgm:prSet presAssocID="{0DA66372-6BDC-45F0-B4F1-847F615AACA8}" presName="aSpace" presStyleCnt="0"/>
      <dgm:spPr/>
    </dgm:pt>
  </dgm:ptLst>
  <dgm:cxnLst>
    <dgm:cxn modelId="{30BCCD83-E1EE-4559-A9F0-7CD38C6C2DDE}" type="presOf" srcId="{B56F0A17-9BFB-4261-9D52-628FA58A4D5A}" destId="{B9B14114-3BF3-4C02-8D8C-E3A91E6EB0DB}" srcOrd="0" destOrd="0" presId="urn:microsoft.com/office/officeart/2005/8/layout/pyramid2"/>
    <dgm:cxn modelId="{235D838A-1987-4ACE-918C-4A35C9B8E76E}" type="presOf" srcId="{B794FE41-1FDD-4FB2-8612-DE3159BCB287}" destId="{0013E91D-6600-4705-B858-20A99A3937A5}" srcOrd="0" destOrd="0" presId="urn:microsoft.com/office/officeart/2005/8/layout/pyramid2"/>
    <dgm:cxn modelId="{02083DA3-3180-4A84-9C0A-31CCE6139A96}" srcId="{B56F0A17-9BFB-4261-9D52-628FA58A4D5A}" destId="{05F839E2-9E11-4B44-BB1E-8684D9FF09C2}" srcOrd="1" destOrd="0" parTransId="{927EEBB7-5B6C-40A1-8E6B-296E525A1B03}" sibTransId="{137F0F3E-34B0-4116-A3D8-4723C1CC84CF}"/>
    <dgm:cxn modelId="{EFD60F25-658F-4909-8F75-FB405A0081B3}" srcId="{B56F0A17-9BFB-4261-9D52-628FA58A4D5A}" destId="{4C465D12-1360-437D-86DA-7320715E8DD7}" srcOrd="2" destOrd="0" parTransId="{12B982A1-9881-48F0-AC87-80808A8ECD27}" sibTransId="{64991BF0-DAEA-4E79-8FEA-5C0AF341E9F0}"/>
    <dgm:cxn modelId="{CABA8201-FC62-4F7B-AD3B-24E2CFF3A2BD}" srcId="{B56F0A17-9BFB-4261-9D52-628FA58A4D5A}" destId="{B794FE41-1FDD-4FB2-8612-DE3159BCB287}" srcOrd="0" destOrd="0" parTransId="{B84330A0-1BAF-4670-B7D4-187EF671E286}" sibTransId="{99A629B7-7C97-4015-BA59-CCFACC7C6052}"/>
    <dgm:cxn modelId="{74F7810E-08FA-483E-9B41-E7450DD5FD44}" type="presOf" srcId="{4C465D12-1360-437D-86DA-7320715E8DD7}" destId="{EB9012E7-9976-4BB2-8DBF-907860AF5C8C}" srcOrd="0" destOrd="0" presId="urn:microsoft.com/office/officeart/2005/8/layout/pyramid2"/>
    <dgm:cxn modelId="{6EC82A1F-04BF-4263-B8C9-AFDD71F836EF}" srcId="{B56F0A17-9BFB-4261-9D52-628FA58A4D5A}" destId="{0DA66372-6BDC-45F0-B4F1-847F615AACA8}" srcOrd="3" destOrd="0" parTransId="{D99A4147-2E3F-46EE-AF7C-D564F3B6BE9C}" sibTransId="{238AD208-03F2-4153-B2A3-E68DD2BD4FBB}"/>
    <dgm:cxn modelId="{F82E8179-9864-4CE1-808D-A1467B39D28C}" type="presOf" srcId="{0DA66372-6BDC-45F0-B4F1-847F615AACA8}" destId="{17D3F34A-72DE-4F95-A28C-22BEAF985C44}" srcOrd="0" destOrd="0" presId="urn:microsoft.com/office/officeart/2005/8/layout/pyramid2"/>
    <dgm:cxn modelId="{F777DD5C-048F-4C45-9610-8815CCB1AF65}" type="presOf" srcId="{05F839E2-9E11-4B44-BB1E-8684D9FF09C2}" destId="{DA590F99-D7A5-42F6-B37A-7CCD989D9F46}" srcOrd="0" destOrd="0" presId="urn:microsoft.com/office/officeart/2005/8/layout/pyramid2"/>
    <dgm:cxn modelId="{137012CE-99FA-4D2E-811D-00E0C1CD082F}" type="presParOf" srcId="{B9B14114-3BF3-4C02-8D8C-E3A91E6EB0DB}" destId="{200A057D-BDAB-42A1-8602-BBAA3FD49937}" srcOrd="0" destOrd="0" presId="urn:microsoft.com/office/officeart/2005/8/layout/pyramid2"/>
    <dgm:cxn modelId="{52822F6B-2CA7-4F0E-815C-E09D80B1852D}" type="presParOf" srcId="{B9B14114-3BF3-4C02-8D8C-E3A91E6EB0DB}" destId="{12BD6F78-D2D3-4892-81F6-DFD99AD9A5E3}" srcOrd="1" destOrd="0" presId="urn:microsoft.com/office/officeart/2005/8/layout/pyramid2"/>
    <dgm:cxn modelId="{814CEC64-5251-4135-90A1-448270F1FA77}" type="presParOf" srcId="{12BD6F78-D2D3-4892-81F6-DFD99AD9A5E3}" destId="{0013E91D-6600-4705-B858-20A99A3937A5}" srcOrd="0" destOrd="0" presId="urn:microsoft.com/office/officeart/2005/8/layout/pyramid2"/>
    <dgm:cxn modelId="{6684CC24-CB71-4102-A177-7BBCB868A7B0}" type="presParOf" srcId="{12BD6F78-D2D3-4892-81F6-DFD99AD9A5E3}" destId="{1F493561-7EDA-49B6-AE33-A6065E4C638D}" srcOrd="1" destOrd="0" presId="urn:microsoft.com/office/officeart/2005/8/layout/pyramid2"/>
    <dgm:cxn modelId="{8937A855-F739-4418-A9B4-73B80332E0C0}" type="presParOf" srcId="{12BD6F78-D2D3-4892-81F6-DFD99AD9A5E3}" destId="{DA590F99-D7A5-42F6-B37A-7CCD989D9F46}" srcOrd="2" destOrd="0" presId="urn:microsoft.com/office/officeart/2005/8/layout/pyramid2"/>
    <dgm:cxn modelId="{C89FA363-A73D-4F2D-950C-E07784D888DC}" type="presParOf" srcId="{12BD6F78-D2D3-4892-81F6-DFD99AD9A5E3}" destId="{1DE6D1F8-A76C-4CD7-9922-681FEC276692}" srcOrd="3" destOrd="0" presId="urn:microsoft.com/office/officeart/2005/8/layout/pyramid2"/>
    <dgm:cxn modelId="{B78EA55F-32C6-4E02-9185-70EC297E6FDD}" type="presParOf" srcId="{12BD6F78-D2D3-4892-81F6-DFD99AD9A5E3}" destId="{EB9012E7-9976-4BB2-8DBF-907860AF5C8C}" srcOrd="4" destOrd="0" presId="urn:microsoft.com/office/officeart/2005/8/layout/pyramid2"/>
    <dgm:cxn modelId="{E2C2212E-624F-4074-9DB4-21C7533A6408}" type="presParOf" srcId="{12BD6F78-D2D3-4892-81F6-DFD99AD9A5E3}" destId="{44DD8029-59A4-46F0-B50A-C08D819047A2}" srcOrd="5" destOrd="0" presId="urn:microsoft.com/office/officeart/2005/8/layout/pyramid2"/>
    <dgm:cxn modelId="{7A3DCFA2-43EB-42C6-8134-31FEA443008E}" type="presParOf" srcId="{12BD6F78-D2D3-4892-81F6-DFD99AD9A5E3}" destId="{17D3F34A-72DE-4F95-A28C-22BEAF985C44}" srcOrd="6" destOrd="0" presId="urn:microsoft.com/office/officeart/2005/8/layout/pyramid2"/>
    <dgm:cxn modelId="{E2036196-A635-48AB-AE69-32F8C9E0AF40}" type="presParOf" srcId="{12BD6F78-D2D3-4892-81F6-DFD99AD9A5E3}" destId="{B0C11414-910F-4FFA-BBDB-56F7B518C20F}" srcOrd="7"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D1F2AB-E616-4877-BC8D-CE63D2BF1CE2}"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de-DE"/>
        </a:p>
      </dgm:t>
    </dgm:pt>
    <dgm:pt modelId="{1B3CFD62-F69B-4520-905C-928937F2D690}">
      <dgm:prSet phldrT="[Text]" custT="1"/>
      <dgm:spPr>
        <a:solidFill>
          <a:schemeClr val="accent1">
            <a:lumMod val="40000"/>
            <a:lumOff val="60000"/>
            <a:alpha val="50000"/>
          </a:schemeClr>
        </a:solidFill>
      </dgm:spPr>
      <dgm:t>
        <a:bodyPr/>
        <a:lstStyle/>
        <a:p>
          <a:r>
            <a:rPr lang="en-US" sz="2000" noProof="0" dirty="0" smtClean="0">
              <a:solidFill>
                <a:schemeClr val="tx1">
                  <a:lumMod val="85000"/>
                  <a:lumOff val="15000"/>
                </a:schemeClr>
              </a:solidFill>
              <a:latin typeface="Arial" panose="020B0604020202020204" pitchFamily="34" charset="0"/>
              <a:cs typeface="Arial" panose="020B0604020202020204" pitchFamily="34" charset="0"/>
            </a:rPr>
            <a:t>Important driving variables for the reach of (energy) resources</a:t>
          </a:r>
          <a:endParaRPr lang="en-US" sz="2000" noProof="0" dirty="0">
            <a:solidFill>
              <a:schemeClr val="tx1">
                <a:lumMod val="85000"/>
                <a:lumOff val="15000"/>
              </a:schemeClr>
            </a:solidFill>
            <a:latin typeface="Arial" panose="020B0604020202020204" pitchFamily="34" charset="0"/>
            <a:cs typeface="Arial" panose="020B0604020202020204" pitchFamily="34" charset="0"/>
          </a:endParaRPr>
        </a:p>
      </dgm:t>
    </dgm:pt>
    <dgm:pt modelId="{6B879EC1-0E43-4788-BB0E-1A1A6F529EEE}" type="parTrans" cxnId="{F1F3F043-9F06-42EA-8E97-A055B51181D0}">
      <dgm:prSet/>
      <dgm:spPr/>
      <dgm:t>
        <a:bodyPr/>
        <a:lstStyle/>
        <a:p>
          <a:endParaRPr lang="en-US" noProof="0" dirty="0"/>
        </a:p>
      </dgm:t>
    </dgm:pt>
    <dgm:pt modelId="{04FA1B29-B5DA-4D81-B9F5-6A203264F1D5}" type="sibTrans" cxnId="{F1F3F043-9F06-42EA-8E97-A055B51181D0}">
      <dgm:prSet/>
      <dgm:spPr/>
      <dgm:t>
        <a:bodyPr/>
        <a:lstStyle/>
        <a:p>
          <a:endParaRPr lang="en-US" noProof="0" dirty="0"/>
        </a:p>
      </dgm:t>
    </dgm:pt>
    <dgm:pt modelId="{59B8BA41-D417-4CA6-97A7-E97DFF681F2B}">
      <dgm:prSet phldrT="[Text]" custT="1"/>
      <dgm:spPr>
        <a:ln>
          <a:solidFill>
            <a:srgbClr val="002060"/>
          </a:solidFill>
        </a:ln>
      </dgm:spPr>
      <dgm:t>
        <a:bodyPr/>
        <a:lstStyle/>
        <a:p>
          <a:r>
            <a:rPr lang="en-US" sz="2000" noProof="0" dirty="0" smtClean="0">
              <a:solidFill>
                <a:schemeClr val="tx1">
                  <a:lumMod val="85000"/>
                  <a:lumOff val="15000"/>
                </a:schemeClr>
              </a:solidFill>
              <a:latin typeface="Arial" panose="020B0604020202020204" pitchFamily="34" charset="0"/>
              <a:cs typeface="Arial" panose="020B0604020202020204" pitchFamily="34" charset="0"/>
            </a:rPr>
            <a:t>Prices</a:t>
          </a:r>
          <a:endParaRPr lang="en-US" sz="2000" noProof="0" dirty="0">
            <a:solidFill>
              <a:schemeClr val="tx1">
                <a:lumMod val="85000"/>
                <a:lumOff val="15000"/>
              </a:schemeClr>
            </a:solidFill>
            <a:latin typeface="Arial" panose="020B0604020202020204" pitchFamily="34" charset="0"/>
            <a:cs typeface="Arial" panose="020B0604020202020204" pitchFamily="34" charset="0"/>
          </a:endParaRPr>
        </a:p>
      </dgm:t>
    </dgm:pt>
    <dgm:pt modelId="{304120F5-6C6D-4AEC-A305-A5136C40D3E5}" type="parTrans" cxnId="{36EFEB11-A83F-4B8E-A0E8-0CD2BC957EFF}">
      <dgm:prSet/>
      <dgm:spPr/>
      <dgm:t>
        <a:bodyPr/>
        <a:lstStyle/>
        <a:p>
          <a:endParaRPr lang="en-US" noProof="0" dirty="0"/>
        </a:p>
      </dgm:t>
    </dgm:pt>
    <dgm:pt modelId="{898D51F4-7501-4A1F-98AE-3A772C584B8F}" type="sibTrans" cxnId="{36EFEB11-A83F-4B8E-A0E8-0CD2BC957EFF}">
      <dgm:prSet/>
      <dgm:spPr/>
      <dgm:t>
        <a:bodyPr/>
        <a:lstStyle/>
        <a:p>
          <a:endParaRPr lang="en-US" noProof="0" dirty="0"/>
        </a:p>
      </dgm:t>
    </dgm:pt>
    <dgm:pt modelId="{1A72F699-92B8-48A7-AACA-A72C133BA649}">
      <dgm:prSet phldrT="[Text]" custT="1"/>
      <dgm:spPr>
        <a:ln>
          <a:solidFill>
            <a:srgbClr val="002060"/>
          </a:solidFill>
        </a:ln>
      </dgm:spPr>
      <dgm:t>
        <a:bodyPr/>
        <a:lstStyle/>
        <a:p>
          <a:r>
            <a:rPr lang="en-US" sz="2000" noProof="0" dirty="0" smtClean="0">
              <a:solidFill>
                <a:schemeClr val="tx1">
                  <a:lumMod val="85000"/>
                  <a:lumOff val="15000"/>
                </a:schemeClr>
              </a:solidFill>
              <a:latin typeface="Arial" panose="020B0604020202020204" pitchFamily="34" charset="0"/>
              <a:cs typeface="Arial" panose="020B0604020202020204" pitchFamily="34" charset="0"/>
            </a:rPr>
            <a:t>Profitability of mining</a:t>
          </a:r>
          <a:endParaRPr lang="en-US" sz="2000" noProof="0" dirty="0">
            <a:solidFill>
              <a:schemeClr val="tx1">
                <a:lumMod val="85000"/>
                <a:lumOff val="15000"/>
              </a:schemeClr>
            </a:solidFill>
            <a:latin typeface="Arial" panose="020B0604020202020204" pitchFamily="34" charset="0"/>
            <a:cs typeface="Arial" panose="020B0604020202020204" pitchFamily="34" charset="0"/>
          </a:endParaRPr>
        </a:p>
      </dgm:t>
    </dgm:pt>
    <dgm:pt modelId="{FE7EB094-D92A-4A14-9297-C8DCF7E46C31}" type="parTrans" cxnId="{B841FE14-97B3-4B04-BFC1-F53057C92388}">
      <dgm:prSet/>
      <dgm:spPr/>
      <dgm:t>
        <a:bodyPr/>
        <a:lstStyle/>
        <a:p>
          <a:endParaRPr lang="en-US" noProof="0" dirty="0"/>
        </a:p>
      </dgm:t>
    </dgm:pt>
    <dgm:pt modelId="{D57D82A8-B232-42C6-9F95-600EC10CF0F7}" type="sibTrans" cxnId="{B841FE14-97B3-4B04-BFC1-F53057C92388}">
      <dgm:prSet/>
      <dgm:spPr/>
      <dgm:t>
        <a:bodyPr/>
        <a:lstStyle/>
        <a:p>
          <a:endParaRPr lang="en-US" noProof="0" dirty="0"/>
        </a:p>
      </dgm:t>
    </dgm:pt>
    <dgm:pt modelId="{6AE04414-C662-4D9D-8A5A-C1C71A418A5C}">
      <dgm:prSet phldrT="[Text]" custT="1"/>
      <dgm:spPr>
        <a:ln>
          <a:solidFill>
            <a:srgbClr val="002060"/>
          </a:solidFill>
        </a:ln>
      </dgm:spPr>
      <dgm:t>
        <a:bodyPr/>
        <a:lstStyle/>
        <a:p>
          <a:r>
            <a:rPr lang="en-US" sz="2000" noProof="0" dirty="0" smtClean="0">
              <a:solidFill>
                <a:schemeClr val="tx1">
                  <a:lumMod val="85000"/>
                  <a:lumOff val="15000"/>
                </a:schemeClr>
              </a:solidFill>
              <a:latin typeface="Arial" panose="020B0604020202020204" pitchFamily="34" charset="0"/>
              <a:cs typeface="Arial" panose="020B0604020202020204" pitchFamily="34" charset="0"/>
            </a:rPr>
            <a:t>Technological advances (mining)</a:t>
          </a:r>
          <a:endParaRPr lang="en-US" sz="2000" noProof="0" dirty="0">
            <a:solidFill>
              <a:schemeClr val="tx1">
                <a:lumMod val="85000"/>
                <a:lumOff val="15000"/>
              </a:schemeClr>
            </a:solidFill>
            <a:latin typeface="Arial" panose="020B0604020202020204" pitchFamily="34" charset="0"/>
            <a:cs typeface="Arial" panose="020B0604020202020204" pitchFamily="34" charset="0"/>
          </a:endParaRPr>
        </a:p>
      </dgm:t>
    </dgm:pt>
    <dgm:pt modelId="{D64A6020-9211-4716-92B8-C8C55BA9B1D4}" type="parTrans" cxnId="{2B80D875-8F16-42C9-9F51-23DA813F2606}">
      <dgm:prSet/>
      <dgm:spPr/>
      <dgm:t>
        <a:bodyPr/>
        <a:lstStyle/>
        <a:p>
          <a:endParaRPr lang="en-US" noProof="0" dirty="0"/>
        </a:p>
      </dgm:t>
    </dgm:pt>
    <dgm:pt modelId="{8A6D5EF2-834F-4CB1-87C5-A85AFFB508F0}" type="sibTrans" cxnId="{2B80D875-8F16-42C9-9F51-23DA813F2606}">
      <dgm:prSet/>
      <dgm:spPr/>
      <dgm:t>
        <a:bodyPr/>
        <a:lstStyle/>
        <a:p>
          <a:endParaRPr lang="en-US" noProof="0" dirty="0"/>
        </a:p>
      </dgm:t>
    </dgm:pt>
    <dgm:pt modelId="{66124FD6-72A8-4597-9F8E-570ABC82BAC6}">
      <dgm:prSet phldrT="[Text]" custT="1"/>
      <dgm:spPr>
        <a:ln>
          <a:solidFill>
            <a:srgbClr val="002060"/>
          </a:solidFill>
        </a:ln>
      </dgm:spPr>
      <dgm:t>
        <a:bodyPr/>
        <a:lstStyle/>
        <a:p>
          <a:r>
            <a:rPr lang="en-US" sz="2000" noProof="0" dirty="0" smtClean="0">
              <a:solidFill>
                <a:schemeClr val="tx1">
                  <a:lumMod val="85000"/>
                  <a:lumOff val="15000"/>
                </a:schemeClr>
              </a:solidFill>
              <a:latin typeface="Arial" panose="020B0604020202020204" pitchFamily="34" charset="0"/>
              <a:cs typeface="Arial" panose="020B0604020202020204" pitchFamily="34" charset="0"/>
            </a:rPr>
            <a:t>Political crises</a:t>
          </a:r>
          <a:endParaRPr lang="en-US" sz="2000" noProof="0" dirty="0">
            <a:solidFill>
              <a:schemeClr val="tx1">
                <a:lumMod val="85000"/>
                <a:lumOff val="15000"/>
              </a:schemeClr>
            </a:solidFill>
            <a:latin typeface="Arial" panose="020B0604020202020204" pitchFamily="34" charset="0"/>
            <a:cs typeface="Arial" panose="020B0604020202020204" pitchFamily="34" charset="0"/>
          </a:endParaRPr>
        </a:p>
      </dgm:t>
    </dgm:pt>
    <dgm:pt modelId="{3EF91F87-ECCA-4DC4-BBBE-085981975952}" type="parTrans" cxnId="{B38004A2-58B5-4024-B1C2-268299FF8CD9}">
      <dgm:prSet/>
      <dgm:spPr/>
      <dgm:t>
        <a:bodyPr/>
        <a:lstStyle/>
        <a:p>
          <a:endParaRPr lang="en-US" noProof="0" dirty="0"/>
        </a:p>
      </dgm:t>
    </dgm:pt>
    <dgm:pt modelId="{A8010AE5-19A1-4A5B-A3C1-5646D18A08DD}" type="sibTrans" cxnId="{B38004A2-58B5-4024-B1C2-268299FF8CD9}">
      <dgm:prSet/>
      <dgm:spPr/>
      <dgm:t>
        <a:bodyPr/>
        <a:lstStyle/>
        <a:p>
          <a:endParaRPr lang="en-US" noProof="0" dirty="0"/>
        </a:p>
      </dgm:t>
    </dgm:pt>
    <dgm:pt modelId="{3D5E46D1-3FAF-41C3-9D61-DA6B6B5A57E1}">
      <dgm:prSet phldrT="[Text]" custT="1"/>
      <dgm:spPr>
        <a:ln>
          <a:solidFill>
            <a:srgbClr val="002060"/>
          </a:solidFill>
        </a:ln>
      </dgm:spPr>
      <dgm:t>
        <a:bodyPr/>
        <a:lstStyle/>
        <a:p>
          <a:r>
            <a:rPr lang="en-US" sz="2000" noProof="0" dirty="0" smtClean="0">
              <a:solidFill>
                <a:schemeClr val="tx1">
                  <a:lumMod val="85000"/>
                  <a:lumOff val="15000"/>
                </a:schemeClr>
              </a:solidFill>
              <a:latin typeface="Arial" panose="020B0604020202020204" pitchFamily="34" charset="0"/>
              <a:cs typeface="Arial" panose="020B0604020202020204" pitchFamily="34" charset="0"/>
            </a:rPr>
            <a:t>Regulation</a:t>
          </a:r>
          <a:endParaRPr lang="en-US" sz="2000" noProof="0" dirty="0">
            <a:solidFill>
              <a:schemeClr val="tx1">
                <a:lumMod val="85000"/>
                <a:lumOff val="15000"/>
              </a:schemeClr>
            </a:solidFill>
            <a:latin typeface="Arial" panose="020B0604020202020204" pitchFamily="34" charset="0"/>
            <a:cs typeface="Arial" panose="020B0604020202020204" pitchFamily="34" charset="0"/>
          </a:endParaRPr>
        </a:p>
      </dgm:t>
    </dgm:pt>
    <dgm:pt modelId="{F7A24A91-3FB4-42E2-AD1A-823611A08C42}" type="parTrans" cxnId="{1597FA26-F4EB-4638-9738-253A066E5D77}">
      <dgm:prSet/>
      <dgm:spPr/>
      <dgm:t>
        <a:bodyPr/>
        <a:lstStyle/>
        <a:p>
          <a:endParaRPr lang="en-US" noProof="0" dirty="0"/>
        </a:p>
      </dgm:t>
    </dgm:pt>
    <dgm:pt modelId="{7AD88BC8-6290-45B5-8ADD-D8DF04334E3E}" type="sibTrans" cxnId="{1597FA26-F4EB-4638-9738-253A066E5D77}">
      <dgm:prSet/>
      <dgm:spPr/>
      <dgm:t>
        <a:bodyPr/>
        <a:lstStyle/>
        <a:p>
          <a:endParaRPr lang="en-US" noProof="0" dirty="0"/>
        </a:p>
      </dgm:t>
    </dgm:pt>
    <dgm:pt modelId="{437E297E-66E6-49D2-8D6B-32B7B96B4F53}">
      <dgm:prSet phldrT="[Text]" custT="1"/>
      <dgm:spPr>
        <a:ln>
          <a:solidFill>
            <a:srgbClr val="002060"/>
          </a:solidFill>
        </a:ln>
      </dgm:spPr>
      <dgm:t>
        <a:bodyPr/>
        <a:lstStyle/>
        <a:p>
          <a:r>
            <a:rPr lang="en-US" sz="2000" noProof="0" dirty="0" smtClean="0">
              <a:solidFill>
                <a:schemeClr val="tx1">
                  <a:lumMod val="85000"/>
                  <a:lumOff val="15000"/>
                </a:schemeClr>
              </a:solidFill>
              <a:latin typeface="Arial" panose="020B0604020202020204" pitchFamily="34" charset="0"/>
              <a:cs typeface="Arial" panose="020B0604020202020204" pitchFamily="34" charset="0"/>
            </a:rPr>
            <a:t>Technological advances energy use</a:t>
          </a:r>
          <a:endParaRPr lang="en-US" sz="2000" noProof="0" dirty="0">
            <a:solidFill>
              <a:schemeClr val="tx1">
                <a:lumMod val="85000"/>
                <a:lumOff val="15000"/>
              </a:schemeClr>
            </a:solidFill>
            <a:latin typeface="Arial" panose="020B0604020202020204" pitchFamily="34" charset="0"/>
            <a:cs typeface="Arial" panose="020B0604020202020204" pitchFamily="34" charset="0"/>
          </a:endParaRPr>
        </a:p>
      </dgm:t>
    </dgm:pt>
    <dgm:pt modelId="{8BA5404A-EB8A-489B-92C6-95169F045A00}" type="parTrans" cxnId="{E9F41C8B-02A0-4C06-80DA-B5F8DEAF867D}">
      <dgm:prSet/>
      <dgm:spPr/>
      <dgm:t>
        <a:bodyPr/>
        <a:lstStyle/>
        <a:p>
          <a:endParaRPr lang="en-US" noProof="0" dirty="0"/>
        </a:p>
      </dgm:t>
    </dgm:pt>
    <dgm:pt modelId="{C821DBEC-4E31-465C-BF68-E4F5DC4A6490}" type="sibTrans" cxnId="{E9F41C8B-02A0-4C06-80DA-B5F8DEAF867D}">
      <dgm:prSet/>
      <dgm:spPr/>
      <dgm:t>
        <a:bodyPr/>
        <a:lstStyle/>
        <a:p>
          <a:endParaRPr lang="en-US" noProof="0" dirty="0"/>
        </a:p>
      </dgm:t>
    </dgm:pt>
    <dgm:pt modelId="{A2344877-5514-4CBE-BB3B-34E2CEF49BF5}" type="pres">
      <dgm:prSet presAssocID="{49D1F2AB-E616-4877-BC8D-CE63D2BF1CE2}" presName="composite" presStyleCnt="0">
        <dgm:presLayoutVars>
          <dgm:chMax val="1"/>
          <dgm:dir/>
          <dgm:resizeHandles val="exact"/>
        </dgm:presLayoutVars>
      </dgm:prSet>
      <dgm:spPr/>
      <dgm:t>
        <a:bodyPr/>
        <a:lstStyle/>
        <a:p>
          <a:endParaRPr lang="de-DE"/>
        </a:p>
      </dgm:t>
    </dgm:pt>
    <dgm:pt modelId="{1A6FD787-EA32-4DF5-97E3-E83469864A61}" type="pres">
      <dgm:prSet presAssocID="{49D1F2AB-E616-4877-BC8D-CE63D2BF1CE2}" presName="radial" presStyleCnt="0">
        <dgm:presLayoutVars>
          <dgm:animLvl val="ctr"/>
        </dgm:presLayoutVars>
      </dgm:prSet>
      <dgm:spPr/>
    </dgm:pt>
    <dgm:pt modelId="{0D6A237D-80D4-4F98-BBEC-D63FE049151E}" type="pres">
      <dgm:prSet presAssocID="{1B3CFD62-F69B-4520-905C-928937F2D690}" presName="centerShape" presStyleLbl="vennNode1" presStyleIdx="0" presStyleCnt="7" custScaleX="215963" custLinFactNeighborX="5315" custLinFactNeighborY="-1227"/>
      <dgm:spPr/>
      <dgm:t>
        <a:bodyPr/>
        <a:lstStyle/>
        <a:p>
          <a:endParaRPr lang="de-DE"/>
        </a:p>
      </dgm:t>
    </dgm:pt>
    <dgm:pt modelId="{4C1348FC-E3F9-4988-B10C-49E7E1AB7C79}" type="pres">
      <dgm:prSet presAssocID="{59B8BA41-D417-4CA6-97A7-E97DFF681F2B}" presName="node" presStyleLbl="vennNode1" presStyleIdx="1" presStyleCnt="7" custScaleX="209908" custRadScaleRad="83624" custRadScaleInc="18799">
        <dgm:presLayoutVars>
          <dgm:bulletEnabled val="1"/>
        </dgm:presLayoutVars>
      </dgm:prSet>
      <dgm:spPr/>
      <dgm:t>
        <a:bodyPr/>
        <a:lstStyle/>
        <a:p>
          <a:endParaRPr lang="de-DE"/>
        </a:p>
      </dgm:t>
    </dgm:pt>
    <dgm:pt modelId="{34A06C6C-CD46-45D0-AFFE-F24946C036AD}" type="pres">
      <dgm:prSet presAssocID="{1A72F699-92B8-48A7-AACA-A72C133BA649}" presName="node" presStyleLbl="vennNode1" presStyleIdx="2" presStyleCnt="7" custScaleX="215963" custRadScaleRad="147034" custRadScaleInc="19077">
        <dgm:presLayoutVars>
          <dgm:bulletEnabled val="1"/>
        </dgm:presLayoutVars>
      </dgm:prSet>
      <dgm:spPr/>
      <dgm:t>
        <a:bodyPr/>
        <a:lstStyle/>
        <a:p>
          <a:endParaRPr lang="de-DE"/>
        </a:p>
      </dgm:t>
    </dgm:pt>
    <dgm:pt modelId="{CA4CC56A-8DD2-44D0-8C7D-722614F99E8F}" type="pres">
      <dgm:prSet presAssocID="{6AE04414-C662-4D9D-8A5A-C1C71A418A5C}" presName="node" presStyleLbl="vennNode1" presStyleIdx="3" presStyleCnt="7" custScaleX="253378" custRadScaleRad="143626" custRadScaleInc="-23486">
        <dgm:presLayoutVars>
          <dgm:bulletEnabled val="1"/>
        </dgm:presLayoutVars>
      </dgm:prSet>
      <dgm:spPr/>
      <dgm:t>
        <a:bodyPr/>
        <a:lstStyle/>
        <a:p>
          <a:endParaRPr lang="de-DE"/>
        </a:p>
      </dgm:t>
    </dgm:pt>
    <dgm:pt modelId="{E5663E13-0B61-407D-BC85-A4EA2A090570}" type="pres">
      <dgm:prSet presAssocID="{437E297E-66E6-49D2-8D6B-32B7B96B4F53}" presName="node" presStyleLbl="vennNode1" presStyleIdx="4" presStyleCnt="7" custScaleX="215963" custRadScaleRad="78879" custRadScaleInc="-14912">
        <dgm:presLayoutVars>
          <dgm:bulletEnabled val="1"/>
        </dgm:presLayoutVars>
      </dgm:prSet>
      <dgm:spPr/>
      <dgm:t>
        <a:bodyPr/>
        <a:lstStyle/>
        <a:p>
          <a:endParaRPr lang="de-DE"/>
        </a:p>
      </dgm:t>
    </dgm:pt>
    <dgm:pt modelId="{CBC46E88-65EA-481E-8E54-264944450A26}" type="pres">
      <dgm:prSet presAssocID="{66124FD6-72A8-4597-9F8E-570ABC82BAC6}" presName="node" presStyleLbl="vennNode1" presStyleIdx="5" presStyleCnt="7" custScaleX="215963" custRadScaleRad="113494" custRadScaleInc="16173">
        <dgm:presLayoutVars>
          <dgm:bulletEnabled val="1"/>
        </dgm:presLayoutVars>
      </dgm:prSet>
      <dgm:spPr/>
      <dgm:t>
        <a:bodyPr/>
        <a:lstStyle/>
        <a:p>
          <a:endParaRPr lang="de-DE"/>
        </a:p>
      </dgm:t>
    </dgm:pt>
    <dgm:pt modelId="{88A9649F-3061-4004-AE74-AA34557F62C3}" type="pres">
      <dgm:prSet presAssocID="{3D5E46D1-3FAF-41C3-9D61-DA6B6B5A57E1}" presName="node" presStyleLbl="vennNode1" presStyleIdx="6" presStyleCnt="7" custScaleX="215963" custRadScaleRad="115271" custRadScaleInc="-9014">
        <dgm:presLayoutVars>
          <dgm:bulletEnabled val="1"/>
        </dgm:presLayoutVars>
      </dgm:prSet>
      <dgm:spPr/>
      <dgm:t>
        <a:bodyPr/>
        <a:lstStyle/>
        <a:p>
          <a:endParaRPr lang="de-DE"/>
        </a:p>
      </dgm:t>
    </dgm:pt>
  </dgm:ptLst>
  <dgm:cxnLst>
    <dgm:cxn modelId="{1737E2A2-DB61-4525-95C7-D68A7624DA18}" type="presOf" srcId="{1A72F699-92B8-48A7-AACA-A72C133BA649}" destId="{34A06C6C-CD46-45D0-AFFE-F24946C036AD}" srcOrd="0" destOrd="0" presId="urn:microsoft.com/office/officeart/2005/8/layout/radial3"/>
    <dgm:cxn modelId="{7535226D-F610-4A00-949C-D6AB30507566}" type="presOf" srcId="{66124FD6-72A8-4597-9F8E-570ABC82BAC6}" destId="{CBC46E88-65EA-481E-8E54-264944450A26}" srcOrd="0" destOrd="0" presId="urn:microsoft.com/office/officeart/2005/8/layout/radial3"/>
    <dgm:cxn modelId="{F1F3F043-9F06-42EA-8E97-A055B51181D0}" srcId="{49D1F2AB-E616-4877-BC8D-CE63D2BF1CE2}" destId="{1B3CFD62-F69B-4520-905C-928937F2D690}" srcOrd="0" destOrd="0" parTransId="{6B879EC1-0E43-4788-BB0E-1A1A6F529EEE}" sibTransId="{04FA1B29-B5DA-4D81-B9F5-6A203264F1D5}"/>
    <dgm:cxn modelId="{73D61E84-7882-474A-9F5B-0F91C386D058}" type="presOf" srcId="{49D1F2AB-E616-4877-BC8D-CE63D2BF1CE2}" destId="{A2344877-5514-4CBE-BB3B-34E2CEF49BF5}" srcOrd="0" destOrd="0" presId="urn:microsoft.com/office/officeart/2005/8/layout/radial3"/>
    <dgm:cxn modelId="{B38004A2-58B5-4024-B1C2-268299FF8CD9}" srcId="{1B3CFD62-F69B-4520-905C-928937F2D690}" destId="{66124FD6-72A8-4597-9F8E-570ABC82BAC6}" srcOrd="4" destOrd="0" parTransId="{3EF91F87-ECCA-4DC4-BBBE-085981975952}" sibTransId="{A8010AE5-19A1-4A5B-A3C1-5646D18A08DD}"/>
    <dgm:cxn modelId="{AEDAC516-7ED5-4CFF-9CE7-F5C3AFCE0F3C}" type="presOf" srcId="{6AE04414-C662-4D9D-8A5A-C1C71A418A5C}" destId="{CA4CC56A-8DD2-44D0-8C7D-722614F99E8F}" srcOrd="0" destOrd="0" presId="urn:microsoft.com/office/officeart/2005/8/layout/radial3"/>
    <dgm:cxn modelId="{E9F41C8B-02A0-4C06-80DA-B5F8DEAF867D}" srcId="{1B3CFD62-F69B-4520-905C-928937F2D690}" destId="{437E297E-66E6-49D2-8D6B-32B7B96B4F53}" srcOrd="3" destOrd="0" parTransId="{8BA5404A-EB8A-489B-92C6-95169F045A00}" sibTransId="{C821DBEC-4E31-465C-BF68-E4F5DC4A6490}"/>
    <dgm:cxn modelId="{125A3901-92E7-4B3C-82CD-4D3C287AE73D}" type="presOf" srcId="{1B3CFD62-F69B-4520-905C-928937F2D690}" destId="{0D6A237D-80D4-4F98-BBEC-D63FE049151E}" srcOrd="0" destOrd="0" presId="urn:microsoft.com/office/officeart/2005/8/layout/radial3"/>
    <dgm:cxn modelId="{1597FA26-F4EB-4638-9738-253A066E5D77}" srcId="{1B3CFD62-F69B-4520-905C-928937F2D690}" destId="{3D5E46D1-3FAF-41C3-9D61-DA6B6B5A57E1}" srcOrd="5" destOrd="0" parTransId="{F7A24A91-3FB4-42E2-AD1A-823611A08C42}" sibTransId="{7AD88BC8-6290-45B5-8ADD-D8DF04334E3E}"/>
    <dgm:cxn modelId="{B841FE14-97B3-4B04-BFC1-F53057C92388}" srcId="{1B3CFD62-F69B-4520-905C-928937F2D690}" destId="{1A72F699-92B8-48A7-AACA-A72C133BA649}" srcOrd="1" destOrd="0" parTransId="{FE7EB094-D92A-4A14-9297-C8DCF7E46C31}" sibTransId="{D57D82A8-B232-42C6-9F95-600EC10CF0F7}"/>
    <dgm:cxn modelId="{D6675621-0A02-45B8-9940-D09D8C5D5F40}" type="presOf" srcId="{59B8BA41-D417-4CA6-97A7-E97DFF681F2B}" destId="{4C1348FC-E3F9-4988-B10C-49E7E1AB7C79}" srcOrd="0" destOrd="0" presId="urn:microsoft.com/office/officeart/2005/8/layout/radial3"/>
    <dgm:cxn modelId="{2B80D875-8F16-42C9-9F51-23DA813F2606}" srcId="{1B3CFD62-F69B-4520-905C-928937F2D690}" destId="{6AE04414-C662-4D9D-8A5A-C1C71A418A5C}" srcOrd="2" destOrd="0" parTransId="{D64A6020-9211-4716-92B8-C8C55BA9B1D4}" sibTransId="{8A6D5EF2-834F-4CB1-87C5-A85AFFB508F0}"/>
    <dgm:cxn modelId="{36EFEB11-A83F-4B8E-A0E8-0CD2BC957EFF}" srcId="{1B3CFD62-F69B-4520-905C-928937F2D690}" destId="{59B8BA41-D417-4CA6-97A7-E97DFF681F2B}" srcOrd="0" destOrd="0" parTransId="{304120F5-6C6D-4AEC-A305-A5136C40D3E5}" sibTransId="{898D51F4-7501-4A1F-98AE-3A772C584B8F}"/>
    <dgm:cxn modelId="{ACE23DF1-EA60-4373-8CA2-1D0559A7DABA}" type="presOf" srcId="{437E297E-66E6-49D2-8D6B-32B7B96B4F53}" destId="{E5663E13-0B61-407D-BC85-A4EA2A090570}" srcOrd="0" destOrd="0" presId="urn:microsoft.com/office/officeart/2005/8/layout/radial3"/>
    <dgm:cxn modelId="{37CC0288-FEDF-48CF-8B6F-82A845BF2658}" type="presOf" srcId="{3D5E46D1-3FAF-41C3-9D61-DA6B6B5A57E1}" destId="{88A9649F-3061-4004-AE74-AA34557F62C3}" srcOrd="0" destOrd="0" presId="urn:microsoft.com/office/officeart/2005/8/layout/radial3"/>
    <dgm:cxn modelId="{4E868105-8A15-4947-A0BB-599687EA53D3}" type="presParOf" srcId="{A2344877-5514-4CBE-BB3B-34E2CEF49BF5}" destId="{1A6FD787-EA32-4DF5-97E3-E83469864A61}" srcOrd="0" destOrd="0" presId="urn:microsoft.com/office/officeart/2005/8/layout/radial3"/>
    <dgm:cxn modelId="{5C649FEE-0644-4405-9025-8422651D1307}" type="presParOf" srcId="{1A6FD787-EA32-4DF5-97E3-E83469864A61}" destId="{0D6A237D-80D4-4F98-BBEC-D63FE049151E}" srcOrd="0" destOrd="0" presId="urn:microsoft.com/office/officeart/2005/8/layout/radial3"/>
    <dgm:cxn modelId="{585EB7D1-2FB6-4EF4-B3FE-B95623755CBF}" type="presParOf" srcId="{1A6FD787-EA32-4DF5-97E3-E83469864A61}" destId="{4C1348FC-E3F9-4988-B10C-49E7E1AB7C79}" srcOrd="1" destOrd="0" presId="urn:microsoft.com/office/officeart/2005/8/layout/radial3"/>
    <dgm:cxn modelId="{14B06C51-006C-4277-80CB-D4D89E458955}" type="presParOf" srcId="{1A6FD787-EA32-4DF5-97E3-E83469864A61}" destId="{34A06C6C-CD46-45D0-AFFE-F24946C036AD}" srcOrd="2" destOrd="0" presId="urn:microsoft.com/office/officeart/2005/8/layout/radial3"/>
    <dgm:cxn modelId="{280DAB23-00E3-4E1A-9086-B52AF3F2B698}" type="presParOf" srcId="{1A6FD787-EA32-4DF5-97E3-E83469864A61}" destId="{CA4CC56A-8DD2-44D0-8C7D-722614F99E8F}" srcOrd="3" destOrd="0" presId="urn:microsoft.com/office/officeart/2005/8/layout/radial3"/>
    <dgm:cxn modelId="{30FBF5DD-2D05-4763-A994-ABA5E9369CA7}" type="presParOf" srcId="{1A6FD787-EA32-4DF5-97E3-E83469864A61}" destId="{E5663E13-0B61-407D-BC85-A4EA2A090570}" srcOrd="4" destOrd="0" presId="urn:microsoft.com/office/officeart/2005/8/layout/radial3"/>
    <dgm:cxn modelId="{20A7D8E6-CBE5-479C-A195-03E5533FC0E1}" type="presParOf" srcId="{1A6FD787-EA32-4DF5-97E3-E83469864A61}" destId="{CBC46E88-65EA-481E-8E54-264944450A26}" srcOrd="5" destOrd="0" presId="urn:microsoft.com/office/officeart/2005/8/layout/radial3"/>
    <dgm:cxn modelId="{9F794503-D427-407F-90FE-74A2CFEDBD18}" type="presParOf" srcId="{1A6FD787-EA32-4DF5-97E3-E83469864A61}" destId="{88A9649F-3061-4004-AE74-AA34557F62C3}"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7EBE55B-4825-46E8-8759-B3C895B868D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0F4890D-8DFF-4FB0-92C0-32E13C53D0C2}">
      <dgm:prSet phldrT="[Text]" custT="1"/>
      <dgm:spPr/>
      <dgm:t>
        <a:bodyPr/>
        <a:lstStyle/>
        <a:p>
          <a:r>
            <a:rPr lang="en-US" sz="2000" dirty="0"/>
            <a:t>Selected Strategic Planning Methods</a:t>
          </a:r>
        </a:p>
      </dgm:t>
    </dgm:pt>
    <dgm:pt modelId="{392C5FD8-9049-480B-8C23-D89E84EFDAEB}" type="parTrans" cxnId="{086282EA-5D9C-42F2-869D-589F04BEFB7A}">
      <dgm:prSet/>
      <dgm:spPr/>
      <dgm:t>
        <a:bodyPr/>
        <a:lstStyle/>
        <a:p>
          <a:endParaRPr lang="en-US"/>
        </a:p>
      </dgm:t>
    </dgm:pt>
    <dgm:pt modelId="{27262D6F-4FA4-4183-9AAF-153FA1C6C13E}" type="sibTrans" cxnId="{086282EA-5D9C-42F2-869D-589F04BEFB7A}">
      <dgm:prSet/>
      <dgm:spPr/>
      <dgm:t>
        <a:bodyPr/>
        <a:lstStyle/>
        <a:p>
          <a:endParaRPr lang="en-US"/>
        </a:p>
      </dgm:t>
    </dgm:pt>
    <dgm:pt modelId="{4A56FA42-299A-4844-9EA1-7582784D74E8}">
      <dgm:prSet phldrT="[Text]" custT="1"/>
      <dgm:spPr/>
      <dgm:t>
        <a:bodyPr/>
        <a:lstStyle/>
        <a:p>
          <a:r>
            <a:rPr lang="en-US" sz="2000" dirty="0"/>
            <a:t>SWOT Analysis</a:t>
          </a:r>
        </a:p>
      </dgm:t>
    </dgm:pt>
    <dgm:pt modelId="{026F37D4-0215-46EB-921E-361F3F49C103}" type="parTrans" cxnId="{320956AF-9D13-46C7-BE93-F6C8977115A5}">
      <dgm:prSet/>
      <dgm:spPr/>
      <dgm:t>
        <a:bodyPr/>
        <a:lstStyle/>
        <a:p>
          <a:endParaRPr lang="en-US"/>
        </a:p>
      </dgm:t>
    </dgm:pt>
    <dgm:pt modelId="{7B841384-A21B-4185-9B78-5EB7CD8C3D4C}" type="sibTrans" cxnId="{320956AF-9D13-46C7-BE93-F6C8977115A5}">
      <dgm:prSet/>
      <dgm:spPr/>
      <dgm:t>
        <a:bodyPr/>
        <a:lstStyle/>
        <a:p>
          <a:endParaRPr lang="en-US"/>
        </a:p>
      </dgm:t>
    </dgm:pt>
    <dgm:pt modelId="{7824B4B3-21C7-4408-B3F3-D74F7E8B221F}">
      <dgm:prSet phldrT="[Text]" custT="1"/>
      <dgm:spPr/>
      <dgm:t>
        <a:bodyPr/>
        <a:lstStyle/>
        <a:p>
          <a:r>
            <a:rPr lang="en-US" sz="2000" dirty="0"/>
            <a:t>Scenario technique</a:t>
          </a:r>
        </a:p>
      </dgm:t>
    </dgm:pt>
    <dgm:pt modelId="{EB91CDCF-6D3C-4F61-9FB1-17FB617E5A2E}" type="parTrans" cxnId="{F2A92DC4-817E-4F3B-87B7-BBE880D57065}">
      <dgm:prSet/>
      <dgm:spPr/>
      <dgm:t>
        <a:bodyPr/>
        <a:lstStyle/>
        <a:p>
          <a:endParaRPr lang="en-US"/>
        </a:p>
      </dgm:t>
    </dgm:pt>
    <dgm:pt modelId="{A74F0C95-D655-4ACD-B759-7DF42FFBD161}" type="sibTrans" cxnId="{F2A92DC4-817E-4F3B-87B7-BBE880D57065}">
      <dgm:prSet/>
      <dgm:spPr/>
      <dgm:t>
        <a:bodyPr/>
        <a:lstStyle/>
        <a:p>
          <a:endParaRPr lang="en-US"/>
        </a:p>
      </dgm:t>
    </dgm:pt>
    <dgm:pt modelId="{B10A6850-E609-497F-8330-A2F148E21CF9}">
      <dgm:prSet phldrT="[Text]" custT="1"/>
      <dgm:spPr/>
      <dgm:t>
        <a:bodyPr/>
        <a:lstStyle/>
        <a:p>
          <a:r>
            <a:rPr lang="en-US" sz="2400" b="1" dirty="0"/>
            <a:t>Risk management</a:t>
          </a:r>
        </a:p>
      </dgm:t>
    </dgm:pt>
    <dgm:pt modelId="{5B0EBF05-259A-4849-9AFC-CCD02C63938B}" type="parTrans" cxnId="{22B0A6E7-9C19-4B9F-B43A-28D59AB77186}">
      <dgm:prSet/>
      <dgm:spPr/>
      <dgm:t>
        <a:bodyPr/>
        <a:lstStyle/>
        <a:p>
          <a:endParaRPr lang="en-US"/>
        </a:p>
      </dgm:t>
    </dgm:pt>
    <dgm:pt modelId="{0F0B892F-0261-4BFE-A9E3-6757DD534066}" type="sibTrans" cxnId="{22B0A6E7-9C19-4B9F-B43A-28D59AB77186}">
      <dgm:prSet/>
      <dgm:spPr/>
      <dgm:t>
        <a:bodyPr/>
        <a:lstStyle/>
        <a:p>
          <a:endParaRPr lang="en-US"/>
        </a:p>
      </dgm:t>
    </dgm:pt>
    <dgm:pt modelId="{7826AF1A-2080-40D4-9D26-0C1E01AEBAE3}" type="pres">
      <dgm:prSet presAssocID="{37EBE55B-4825-46E8-8759-B3C895B868D6}" presName="cycle" presStyleCnt="0">
        <dgm:presLayoutVars>
          <dgm:chMax val="1"/>
          <dgm:dir/>
          <dgm:animLvl val="ctr"/>
          <dgm:resizeHandles val="exact"/>
        </dgm:presLayoutVars>
      </dgm:prSet>
      <dgm:spPr/>
      <dgm:t>
        <a:bodyPr/>
        <a:lstStyle/>
        <a:p>
          <a:endParaRPr lang="en-US"/>
        </a:p>
      </dgm:t>
    </dgm:pt>
    <dgm:pt modelId="{B9A59466-4FD2-4D7C-993D-93F6E39B2AA2}" type="pres">
      <dgm:prSet presAssocID="{F0F4890D-8DFF-4FB0-92C0-32E13C53D0C2}" presName="centerShape" presStyleLbl="node0" presStyleIdx="0" presStyleCnt="1"/>
      <dgm:spPr/>
      <dgm:t>
        <a:bodyPr/>
        <a:lstStyle/>
        <a:p>
          <a:endParaRPr lang="en-US"/>
        </a:p>
      </dgm:t>
    </dgm:pt>
    <dgm:pt modelId="{D4BC2FA1-4A97-4263-9A97-DA59908CCA85}" type="pres">
      <dgm:prSet presAssocID="{026F37D4-0215-46EB-921E-361F3F49C103}" presName="Name9" presStyleLbl="parChTrans1D2" presStyleIdx="0" presStyleCnt="3"/>
      <dgm:spPr/>
      <dgm:t>
        <a:bodyPr/>
        <a:lstStyle/>
        <a:p>
          <a:endParaRPr lang="en-US"/>
        </a:p>
      </dgm:t>
    </dgm:pt>
    <dgm:pt modelId="{2C25CE68-8F87-42A5-B374-CB01F4A40BBC}" type="pres">
      <dgm:prSet presAssocID="{026F37D4-0215-46EB-921E-361F3F49C103}" presName="connTx" presStyleLbl="parChTrans1D2" presStyleIdx="0" presStyleCnt="3"/>
      <dgm:spPr/>
      <dgm:t>
        <a:bodyPr/>
        <a:lstStyle/>
        <a:p>
          <a:endParaRPr lang="en-US"/>
        </a:p>
      </dgm:t>
    </dgm:pt>
    <dgm:pt modelId="{E6FA0914-1EFD-4223-AE47-FE2926D57E55}" type="pres">
      <dgm:prSet presAssocID="{4A56FA42-299A-4844-9EA1-7582784D74E8}" presName="node" presStyleLbl="node1" presStyleIdx="0" presStyleCnt="3" custRadScaleRad="102351">
        <dgm:presLayoutVars>
          <dgm:bulletEnabled val="1"/>
        </dgm:presLayoutVars>
      </dgm:prSet>
      <dgm:spPr/>
      <dgm:t>
        <a:bodyPr/>
        <a:lstStyle/>
        <a:p>
          <a:endParaRPr lang="en-US"/>
        </a:p>
      </dgm:t>
    </dgm:pt>
    <dgm:pt modelId="{03996C71-8BB4-4BAA-B750-9A400BF75EC4}" type="pres">
      <dgm:prSet presAssocID="{EB91CDCF-6D3C-4F61-9FB1-17FB617E5A2E}" presName="Name9" presStyleLbl="parChTrans1D2" presStyleIdx="1" presStyleCnt="3"/>
      <dgm:spPr/>
      <dgm:t>
        <a:bodyPr/>
        <a:lstStyle/>
        <a:p>
          <a:endParaRPr lang="en-US"/>
        </a:p>
      </dgm:t>
    </dgm:pt>
    <dgm:pt modelId="{A0C283B0-EFDB-41EC-8A6D-987A069EE729}" type="pres">
      <dgm:prSet presAssocID="{EB91CDCF-6D3C-4F61-9FB1-17FB617E5A2E}" presName="connTx" presStyleLbl="parChTrans1D2" presStyleIdx="1" presStyleCnt="3"/>
      <dgm:spPr/>
      <dgm:t>
        <a:bodyPr/>
        <a:lstStyle/>
        <a:p>
          <a:endParaRPr lang="en-US"/>
        </a:p>
      </dgm:t>
    </dgm:pt>
    <dgm:pt modelId="{DC7271A7-AC48-42C6-AC75-343C142CEC67}" type="pres">
      <dgm:prSet presAssocID="{7824B4B3-21C7-4408-B3F3-D74F7E8B221F}" presName="node" presStyleLbl="node1" presStyleIdx="1" presStyleCnt="3">
        <dgm:presLayoutVars>
          <dgm:bulletEnabled val="1"/>
        </dgm:presLayoutVars>
      </dgm:prSet>
      <dgm:spPr/>
      <dgm:t>
        <a:bodyPr/>
        <a:lstStyle/>
        <a:p>
          <a:endParaRPr lang="en-US"/>
        </a:p>
      </dgm:t>
    </dgm:pt>
    <dgm:pt modelId="{E2845A97-415C-4224-B6B4-F6A062F22574}" type="pres">
      <dgm:prSet presAssocID="{5B0EBF05-259A-4849-9AFC-CCD02C63938B}" presName="Name9" presStyleLbl="parChTrans1D2" presStyleIdx="2" presStyleCnt="3"/>
      <dgm:spPr/>
      <dgm:t>
        <a:bodyPr/>
        <a:lstStyle/>
        <a:p>
          <a:endParaRPr lang="en-US"/>
        </a:p>
      </dgm:t>
    </dgm:pt>
    <dgm:pt modelId="{0B1FE16C-DB18-4ABE-95DE-37A371E2088D}" type="pres">
      <dgm:prSet presAssocID="{5B0EBF05-259A-4849-9AFC-CCD02C63938B}" presName="connTx" presStyleLbl="parChTrans1D2" presStyleIdx="2" presStyleCnt="3"/>
      <dgm:spPr/>
      <dgm:t>
        <a:bodyPr/>
        <a:lstStyle/>
        <a:p>
          <a:endParaRPr lang="en-US"/>
        </a:p>
      </dgm:t>
    </dgm:pt>
    <dgm:pt modelId="{8B12B5B1-50C9-4F01-A2BA-01B6BDD69233}" type="pres">
      <dgm:prSet presAssocID="{B10A6850-E609-497F-8330-A2F148E21CF9}" presName="node" presStyleLbl="node1" presStyleIdx="2" presStyleCnt="3" custScaleX="234353" custRadScaleRad="128043" custRadScaleInc="10934">
        <dgm:presLayoutVars>
          <dgm:bulletEnabled val="1"/>
        </dgm:presLayoutVars>
      </dgm:prSet>
      <dgm:spPr/>
      <dgm:t>
        <a:bodyPr/>
        <a:lstStyle/>
        <a:p>
          <a:endParaRPr lang="en-US"/>
        </a:p>
      </dgm:t>
    </dgm:pt>
  </dgm:ptLst>
  <dgm:cxnLst>
    <dgm:cxn modelId="{2BAA2DDC-9B61-442C-9583-65015906013F}" type="presOf" srcId="{7824B4B3-21C7-4408-B3F3-D74F7E8B221F}" destId="{DC7271A7-AC48-42C6-AC75-343C142CEC67}" srcOrd="0" destOrd="0" presId="urn:microsoft.com/office/officeart/2005/8/layout/radial1"/>
    <dgm:cxn modelId="{B880D9EE-3963-45AF-9B76-2DCB6668A7AF}" type="presOf" srcId="{026F37D4-0215-46EB-921E-361F3F49C103}" destId="{D4BC2FA1-4A97-4263-9A97-DA59908CCA85}" srcOrd="0" destOrd="0" presId="urn:microsoft.com/office/officeart/2005/8/layout/radial1"/>
    <dgm:cxn modelId="{36AAF2D1-99C6-4D4D-93DF-DAA7235FF5F5}" type="presOf" srcId="{37EBE55B-4825-46E8-8759-B3C895B868D6}" destId="{7826AF1A-2080-40D4-9D26-0C1E01AEBAE3}" srcOrd="0" destOrd="0" presId="urn:microsoft.com/office/officeart/2005/8/layout/radial1"/>
    <dgm:cxn modelId="{82F4CDC3-B925-4A34-BD70-B6BBCB158372}" type="presOf" srcId="{F0F4890D-8DFF-4FB0-92C0-32E13C53D0C2}" destId="{B9A59466-4FD2-4D7C-993D-93F6E39B2AA2}" srcOrd="0" destOrd="0" presId="urn:microsoft.com/office/officeart/2005/8/layout/radial1"/>
    <dgm:cxn modelId="{B7DF231C-19A2-4C55-95B7-AA094B884B66}" type="presOf" srcId="{B10A6850-E609-497F-8330-A2F148E21CF9}" destId="{8B12B5B1-50C9-4F01-A2BA-01B6BDD69233}" srcOrd="0" destOrd="0" presId="urn:microsoft.com/office/officeart/2005/8/layout/radial1"/>
    <dgm:cxn modelId="{B7D0DF09-E8BA-47BE-AFB4-63912D54F746}" type="presOf" srcId="{4A56FA42-299A-4844-9EA1-7582784D74E8}" destId="{E6FA0914-1EFD-4223-AE47-FE2926D57E55}" srcOrd="0" destOrd="0" presId="urn:microsoft.com/office/officeart/2005/8/layout/radial1"/>
    <dgm:cxn modelId="{320956AF-9D13-46C7-BE93-F6C8977115A5}" srcId="{F0F4890D-8DFF-4FB0-92C0-32E13C53D0C2}" destId="{4A56FA42-299A-4844-9EA1-7582784D74E8}" srcOrd="0" destOrd="0" parTransId="{026F37D4-0215-46EB-921E-361F3F49C103}" sibTransId="{7B841384-A21B-4185-9B78-5EB7CD8C3D4C}"/>
    <dgm:cxn modelId="{22B0A6E7-9C19-4B9F-B43A-28D59AB77186}" srcId="{F0F4890D-8DFF-4FB0-92C0-32E13C53D0C2}" destId="{B10A6850-E609-497F-8330-A2F148E21CF9}" srcOrd="2" destOrd="0" parTransId="{5B0EBF05-259A-4849-9AFC-CCD02C63938B}" sibTransId="{0F0B892F-0261-4BFE-A9E3-6757DD534066}"/>
    <dgm:cxn modelId="{F2A92DC4-817E-4F3B-87B7-BBE880D57065}" srcId="{F0F4890D-8DFF-4FB0-92C0-32E13C53D0C2}" destId="{7824B4B3-21C7-4408-B3F3-D74F7E8B221F}" srcOrd="1" destOrd="0" parTransId="{EB91CDCF-6D3C-4F61-9FB1-17FB617E5A2E}" sibTransId="{A74F0C95-D655-4ACD-B759-7DF42FFBD161}"/>
    <dgm:cxn modelId="{086282EA-5D9C-42F2-869D-589F04BEFB7A}" srcId="{37EBE55B-4825-46E8-8759-B3C895B868D6}" destId="{F0F4890D-8DFF-4FB0-92C0-32E13C53D0C2}" srcOrd="0" destOrd="0" parTransId="{392C5FD8-9049-480B-8C23-D89E84EFDAEB}" sibTransId="{27262D6F-4FA4-4183-9AAF-153FA1C6C13E}"/>
    <dgm:cxn modelId="{BD998CE0-442D-4888-9F46-8AD5EF52A703}" type="presOf" srcId="{EB91CDCF-6D3C-4F61-9FB1-17FB617E5A2E}" destId="{03996C71-8BB4-4BAA-B750-9A400BF75EC4}" srcOrd="0" destOrd="0" presId="urn:microsoft.com/office/officeart/2005/8/layout/radial1"/>
    <dgm:cxn modelId="{934CA0A2-7FE3-4D77-A8E8-2935B1563AD8}" type="presOf" srcId="{026F37D4-0215-46EB-921E-361F3F49C103}" destId="{2C25CE68-8F87-42A5-B374-CB01F4A40BBC}" srcOrd="1" destOrd="0" presId="urn:microsoft.com/office/officeart/2005/8/layout/radial1"/>
    <dgm:cxn modelId="{0F3E4C07-9974-4692-A42A-F1A65DB5B8EF}" type="presOf" srcId="{EB91CDCF-6D3C-4F61-9FB1-17FB617E5A2E}" destId="{A0C283B0-EFDB-41EC-8A6D-987A069EE729}" srcOrd="1" destOrd="0" presId="urn:microsoft.com/office/officeart/2005/8/layout/radial1"/>
    <dgm:cxn modelId="{FD77E5B8-34D6-4E8B-8ACB-A5356BCCBB6C}" type="presOf" srcId="{5B0EBF05-259A-4849-9AFC-CCD02C63938B}" destId="{E2845A97-415C-4224-B6B4-F6A062F22574}" srcOrd="0" destOrd="0" presId="urn:microsoft.com/office/officeart/2005/8/layout/radial1"/>
    <dgm:cxn modelId="{299A202A-F094-49AD-9586-4F811220142D}" type="presOf" srcId="{5B0EBF05-259A-4849-9AFC-CCD02C63938B}" destId="{0B1FE16C-DB18-4ABE-95DE-37A371E2088D}" srcOrd="1" destOrd="0" presId="urn:microsoft.com/office/officeart/2005/8/layout/radial1"/>
    <dgm:cxn modelId="{F7DD9307-1243-4ACC-83CD-6ECF727BA08F}" type="presParOf" srcId="{7826AF1A-2080-40D4-9D26-0C1E01AEBAE3}" destId="{B9A59466-4FD2-4D7C-993D-93F6E39B2AA2}" srcOrd="0" destOrd="0" presId="urn:microsoft.com/office/officeart/2005/8/layout/radial1"/>
    <dgm:cxn modelId="{35AEDA7E-C900-4C7F-9A8C-E249D136A10B}" type="presParOf" srcId="{7826AF1A-2080-40D4-9D26-0C1E01AEBAE3}" destId="{D4BC2FA1-4A97-4263-9A97-DA59908CCA85}" srcOrd="1" destOrd="0" presId="urn:microsoft.com/office/officeart/2005/8/layout/radial1"/>
    <dgm:cxn modelId="{E7F93FE6-22C9-41B9-88AD-1067F53F4A75}" type="presParOf" srcId="{D4BC2FA1-4A97-4263-9A97-DA59908CCA85}" destId="{2C25CE68-8F87-42A5-B374-CB01F4A40BBC}" srcOrd="0" destOrd="0" presId="urn:microsoft.com/office/officeart/2005/8/layout/radial1"/>
    <dgm:cxn modelId="{9B7CD9CE-AEFB-40B1-9240-7033687BDA27}" type="presParOf" srcId="{7826AF1A-2080-40D4-9D26-0C1E01AEBAE3}" destId="{E6FA0914-1EFD-4223-AE47-FE2926D57E55}" srcOrd="2" destOrd="0" presId="urn:microsoft.com/office/officeart/2005/8/layout/radial1"/>
    <dgm:cxn modelId="{C262E425-3D42-4DEE-9FBF-82CA2BC2D123}" type="presParOf" srcId="{7826AF1A-2080-40D4-9D26-0C1E01AEBAE3}" destId="{03996C71-8BB4-4BAA-B750-9A400BF75EC4}" srcOrd="3" destOrd="0" presId="urn:microsoft.com/office/officeart/2005/8/layout/radial1"/>
    <dgm:cxn modelId="{B3B744D1-05B0-46C6-9132-6AE994652267}" type="presParOf" srcId="{03996C71-8BB4-4BAA-B750-9A400BF75EC4}" destId="{A0C283B0-EFDB-41EC-8A6D-987A069EE729}" srcOrd="0" destOrd="0" presId="urn:microsoft.com/office/officeart/2005/8/layout/radial1"/>
    <dgm:cxn modelId="{37935B9E-0DF6-4667-9C8B-C11369B6DEDB}" type="presParOf" srcId="{7826AF1A-2080-40D4-9D26-0C1E01AEBAE3}" destId="{DC7271A7-AC48-42C6-AC75-343C142CEC67}" srcOrd="4" destOrd="0" presId="urn:microsoft.com/office/officeart/2005/8/layout/radial1"/>
    <dgm:cxn modelId="{411A81D6-AB1A-4506-8F33-621CD62D1211}" type="presParOf" srcId="{7826AF1A-2080-40D4-9D26-0C1E01AEBAE3}" destId="{E2845A97-415C-4224-B6B4-F6A062F22574}" srcOrd="5" destOrd="0" presId="urn:microsoft.com/office/officeart/2005/8/layout/radial1"/>
    <dgm:cxn modelId="{B1B3FC2A-43C5-4A45-B1EB-5660DD68C27E}" type="presParOf" srcId="{E2845A97-415C-4224-B6B4-F6A062F22574}" destId="{0B1FE16C-DB18-4ABE-95DE-37A371E2088D}" srcOrd="0" destOrd="0" presId="urn:microsoft.com/office/officeart/2005/8/layout/radial1"/>
    <dgm:cxn modelId="{97F1D789-396F-4216-BAA3-9E506779B4DE}" type="presParOf" srcId="{7826AF1A-2080-40D4-9D26-0C1E01AEBAE3}" destId="{8B12B5B1-50C9-4F01-A2BA-01B6BDD69233}"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FDF40FB-AFEB-4D4F-8827-8667C10CADAA}" type="doc">
      <dgm:prSet loTypeId="urn:microsoft.com/office/officeart/2005/8/layout/hProcess9" loCatId="process" qsTypeId="urn:microsoft.com/office/officeart/2005/8/quickstyle/simple1" qsCatId="simple" csTypeId="urn:microsoft.com/office/officeart/2005/8/colors/accent1_2" csCatId="accent1" phldr="1"/>
      <dgm:spPr/>
    </dgm:pt>
    <dgm:pt modelId="{D8C9FB23-96B6-40EE-8CE4-7D0B6258554A}">
      <dgm:prSet phldrT="[Text]" custT="1"/>
      <dgm:spPr/>
      <dgm:t>
        <a:bodyPr/>
        <a:lstStyle/>
        <a:p>
          <a:r>
            <a:rPr lang="en-US" sz="2800" dirty="0"/>
            <a:t>Avoid </a:t>
          </a:r>
          <a:br>
            <a:rPr lang="en-US" sz="2800" dirty="0"/>
          </a:br>
          <a:r>
            <a:rPr lang="en-US" sz="2800" dirty="0"/>
            <a:t>(red)</a:t>
          </a:r>
        </a:p>
      </dgm:t>
    </dgm:pt>
    <dgm:pt modelId="{C6984192-2D63-4CB6-977A-142E0A331EFC}" type="parTrans" cxnId="{F2DA50E7-F26B-48BD-A074-1DBD2A887A9C}">
      <dgm:prSet/>
      <dgm:spPr/>
      <dgm:t>
        <a:bodyPr/>
        <a:lstStyle/>
        <a:p>
          <a:endParaRPr lang="en-US"/>
        </a:p>
      </dgm:t>
    </dgm:pt>
    <dgm:pt modelId="{0525D71C-7A83-4BAC-9ECB-7EBA91E6D830}" type="sibTrans" cxnId="{F2DA50E7-F26B-48BD-A074-1DBD2A887A9C}">
      <dgm:prSet/>
      <dgm:spPr/>
      <dgm:t>
        <a:bodyPr/>
        <a:lstStyle/>
        <a:p>
          <a:endParaRPr lang="en-US"/>
        </a:p>
      </dgm:t>
    </dgm:pt>
    <dgm:pt modelId="{4DC5930D-E5B1-4A5C-BA79-AD3F2A8E6659}">
      <dgm:prSet phldrT="[Text]" custT="1"/>
      <dgm:spPr/>
      <dgm:t>
        <a:bodyPr/>
        <a:lstStyle/>
        <a:p>
          <a:r>
            <a:rPr lang="en-US" sz="2800" dirty="0"/>
            <a:t>Transfer / insure </a:t>
          </a:r>
          <a:br>
            <a:rPr lang="en-US" sz="2800" dirty="0"/>
          </a:br>
          <a:r>
            <a:rPr lang="en-US" sz="2800" dirty="0"/>
            <a:t>(orange)</a:t>
          </a:r>
        </a:p>
      </dgm:t>
    </dgm:pt>
    <dgm:pt modelId="{CCE696B9-F766-43B0-AFED-58DD1CBDFE73}" type="parTrans" cxnId="{899D5FF8-90C1-4E78-BF18-B57AADBC1640}">
      <dgm:prSet/>
      <dgm:spPr/>
      <dgm:t>
        <a:bodyPr/>
        <a:lstStyle/>
        <a:p>
          <a:endParaRPr lang="en-US"/>
        </a:p>
      </dgm:t>
    </dgm:pt>
    <dgm:pt modelId="{75FA86A6-1356-4B05-B6E8-08528A4553B6}" type="sibTrans" cxnId="{899D5FF8-90C1-4E78-BF18-B57AADBC1640}">
      <dgm:prSet/>
      <dgm:spPr/>
      <dgm:t>
        <a:bodyPr/>
        <a:lstStyle/>
        <a:p>
          <a:endParaRPr lang="en-US"/>
        </a:p>
      </dgm:t>
    </dgm:pt>
    <dgm:pt modelId="{6EDE176F-303F-4E01-BFE3-425D1701B7BD}">
      <dgm:prSet phldrT="[Text]" custT="1"/>
      <dgm:spPr/>
      <dgm:t>
        <a:bodyPr/>
        <a:lstStyle/>
        <a:p>
          <a:r>
            <a:rPr lang="en-US" sz="2800" dirty="0"/>
            <a:t>Reduce </a:t>
          </a:r>
          <a:br>
            <a:rPr lang="en-US" sz="2800" dirty="0"/>
          </a:br>
          <a:r>
            <a:rPr lang="en-US" sz="2800" dirty="0"/>
            <a:t>(red-orange)</a:t>
          </a:r>
        </a:p>
      </dgm:t>
    </dgm:pt>
    <dgm:pt modelId="{1C05B315-567B-4476-921E-B9A2EFBA8433}" type="parTrans" cxnId="{55B40C85-FA59-460B-81CE-1068F385A41B}">
      <dgm:prSet/>
      <dgm:spPr/>
      <dgm:t>
        <a:bodyPr/>
        <a:lstStyle/>
        <a:p>
          <a:endParaRPr lang="en-US"/>
        </a:p>
      </dgm:t>
    </dgm:pt>
    <dgm:pt modelId="{D22B42F7-18E4-4A41-ABFF-0964A182CAA0}" type="sibTrans" cxnId="{55B40C85-FA59-460B-81CE-1068F385A41B}">
      <dgm:prSet/>
      <dgm:spPr/>
      <dgm:t>
        <a:bodyPr/>
        <a:lstStyle/>
        <a:p>
          <a:endParaRPr lang="en-US"/>
        </a:p>
      </dgm:t>
    </dgm:pt>
    <dgm:pt modelId="{06A32EA2-3BE3-409F-AD9F-D08EA4B4B0CA}">
      <dgm:prSet phldrT="[Text]" custT="1"/>
      <dgm:spPr/>
      <dgm:t>
        <a:bodyPr/>
        <a:lstStyle/>
        <a:p>
          <a:r>
            <a:rPr lang="en-US" sz="2800" dirty="0"/>
            <a:t>Accept (green)</a:t>
          </a:r>
        </a:p>
      </dgm:t>
    </dgm:pt>
    <dgm:pt modelId="{FEB889D6-BCC0-454D-A4C4-F04818DC1508}" type="parTrans" cxnId="{ADC7B90A-41D1-4F6A-A80B-62E5E6329E63}">
      <dgm:prSet/>
      <dgm:spPr/>
      <dgm:t>
        <a:bodyPr/>
        <a:lstStyle/>
        <a:p>
          <a:endParaRPr lang="en-US"/>
        </a:p>
      </dgm:t>
    </dgm:pt>
    <dgm:pt modelId="{ACDA6772-84AC-4F17-9D6E-13D050F990C1}" type="sibTrans" cxnId="{ADC7B90A-41D1-4F6A-A80B-62E5E6329E63}">
      <dgm:prSet/>
      <dgm:spPr/>
      <dgm:t>
        <a:bodyPr/>
        <a:lstStyle/>
        <a:p>
          <a:endParaRPr lang="en-US"/>
        </a:p>
      </dgm:t>
    </dgm:pt>
    <dgm:pt modelId="{F449BF8E-483D-4B00-85A2-D1F65F04F0B1}" type="pres">
      <dgm:prSet presAssocID="{8FDF40FB-AFEB-4D4F-8827-8667C10CADAA}" presName="CompostProcess" presStyleCnt="0">
        <dgm:presLayoutVars>
          <dgm:dir/>
          <dgm:resizeHandles val="exact"/>
        </dgm:presLayoutVars>
      </dgm:prSet>
      <dgm:spPr/>
    </dgm:pt>
    <dgm:pt modelId="{47323FE1-234F-45D9-8755-0AF5326C96E9}" type="pres">
      <dgm:prSet presAssocID="{8FDF40FB-AFEB-4D4F-8827-8667C10CADAA}" presName="arrow" presStyleLbl="bgShp" presStyleIdx="0" presStyleCnt="1"/>
      <dgm:spPr/>
    </dgm:pt>
    <dgm:pt modelId="{D22891C1-04BB-43A3-899E-47547DB65434}" type="pres">
      <dgm:prSet presAssocID="{8FDF40FB-AFEB-4D4F-8827-8667C10CADAA}" presName="linearProcess" presStyleCnt="0"/>
      <dgm:spPr/>
    </dgm:pt>
    <dgm:pt modelId="{B6D68413-F429-4F75-B6FB-332B116A8BC6}" type="pres">
      <dgm:prSet presAssocID="{D8C9FB23-96B6-40EE-8CE4-7D0B6258554A}" presName="textNode" presStyleLbl="node1" presStyleIdx="0" presStyleCnt="4">
        <dgm:presLayoutVars>
          <dgm:bulletEnabled val="1"/>
        </dgm:presLayoutVars>
      </dgm:prSet>
      <dgm:spPr/>
      <dgm:t>
        <a:bodyPr/>
        <a:lstStyle/>
        <a:p>
          <a:endParaRPr lang="en-US"/>
        </a:p>
      </dgm:t>
    </dgm:pt>
    <dgm:pt modelId="{7A3A911A-A8E4-42A4-A1CD-3BC6CA28D4A6}" type="pres">
      <dgm:prSet presAssocID="{0525D71C-7A83-4BAC-9ECB-7EBA91E6D830}" presName="sibTrans" presStyleCnt="0"/>
      <dgm:spPr/>
    </dgm:pt>
    <dgm:pt modelId="{0273251D-F24D-4C9B-B04F-8FD644185947}" type="pres">
      <dgm:prSet presAssocID="{6EDE176F-303F-4E01-BFE3-425D1701B7BD}" presName="textNode" presStyleLbl="node1" presStyleIdx="1" presStyleCnt="4">
        <dgm:presLayoutVars>
          <dgm:bulletEnabled val="1"/>
        </dgm:presLayoutVars>
      </dgm:prSet>
      <dgm:spPr/>
      <dgm:t>
        <a:bodyPr/>
        <a:lstStyle/>
        <a:p>
          <a:endParaRPr lang="en-US"/>
        </a:p>
      </dgm:t>
    </dgm:pt>
    <dgm:pt modelId="{03A56C63-05E0-4A33-9D9A-F07DC23D6B45}" type="pres">
      <dgm:prSet presAssocID="{D22B42F7-18E4-4A41-ABFF-0964A182CAA0}" presName="sibTrans" presStyleCnt="0"/>
      <dgm:spPr/>
    </dgm:pt>
    <dgm:pt modelId="{27B9BBF2-F8DD-4234-86C5-797F50CDB807}" type="pres">
      <dgm:prSet presAssocID="{4DC5930D-E5B1-4A5C-BA79-AD3F2A8E6659}" presName="textNode" presStyleLbl="node1" presStyleIdx="2" presStyleCnt="4">
        <dgm:presLayoutVars>
          <dgm:bulletEnabled val="1"/>
        </dgm:presLayoutVars>
      </dgm:prSet>
      <dgm:spPr/>
      <dgm:t>
        <a:bodyPr/>
        <a:lstStyle/>
        <a:p>
          <a:endParaRPr lang="en-US"/>
        </a:p>
      </dgm:t>
    </dgm:pt>
    <dgm:pt modelId="{999C6DEE-2540-436D-A23E-6946BB97CF9E}" type="pres">
      <dgm:prSet presAssocID="{75FA86A6-1356-4B05-B6E8-08528A4553B6}" presName="sibTrans" presStyleCnt="0"/>
      <dgm:spPr/>
    </dgm:pt>
    <dgm:pt modelId="{3FAE4385-EE2C-494B-B336-F4CB489EE441}" type="pres">
      <dgm:prSet presAssocID="{06A32EA2-3BE3-409F-AD9F-D08EA4B4B0CA}" presName="textNode" presStyleLbl="node1" presStyleIdx="3" presStyleCnt="4">
        <dgm:presLayoutVars>
          <dgm:bulletEnabled val="1"/>
        </dgm:presLayoutVars>
      </dgm:prSet>
      <dgm:spPr/>
      <dgm:t>
        <a:bodyPr/>
        <a:lstStyle/>
        <a:p>
          <a:endParaRPr lang="en-US"/>
        </a:p>
      </dgm:t>
    </dgm:pt>
  </dgm:ptLst>
  <dgm:cxnLst>
    <dgm:cxn modelId="{899D5FF8-90C1-4E78-BF18-B57AADBC1640}" srcId="{8FDF40FB-AFEB-4D4F-8827-8667C10CADAA}" destId="{4DC5930D-E5B1-4A5C-BA79-AD3F2A8E6659}" srcOrd="2" destOrd="0" parTransId="{CCE696B9-F766-43B0-AFED-58DD1CBDFE73}" sibTransId="{75FA86A6-1356-4B05-B6E8-08528A4553B6}"/>
    <dgm:cxn modelId="{F2DA50E7-F26B-48BD-A074-1DBD2A887A9C}" srcId="{8FDF40FB-AFEB-4D4F-8827-8667C10CADAA}" destId="{D8C9FB23-96B6-40EE-8CE4-7D0B6258554A}" srcOrd="0" destOrd="0" parTransId="{C6984192-2D63-4CB6-977A-142E0A331EFC}" sibTransId="{0525D71C-7A83-4BAC-9ECB-7EBA91E6D830}"/>
    <dgm:cxn modelId="{AA1CC756-562F-4A36-BB3E-7F55414AF03C}" type="presOf" srcId="{06A32EA2-3BE3-409F-AD9F-D08EA4B4B0CA}" destId="{3FAE4385-EE2C-494B-B336-F4CB489EE441}" srcOrd="0" destOrd="0" presId="urn:microsoft.com/office/officeart/2005/8/layout/hProcess9"/>
    <dgm:cxn modelId="{8E03F519-1C25-44D9-AD41-399B223984A4}" type="presOf" srcId="{4DC5930D-E5B1-4A5C-BA79-AD3F2A8E6659}" destId="{27B9BBF2-F8DD-4234-86C5-797F50CDB807}" srcOrd="0" destOrd="0" presId="urn:microsoft.com/office/officeart/2005/8/layout/hProcess9"/>
    <dgm:cxn modelId="{55B40C85-FA59-460B-81CE-1068F385A41B}" srcId="{8FDF40FB-AFEB-4D4F-8827-8667C10CADAA}" destId="{6EDE176F-303F-4E01-BFE3-425D1701B7BD}" srcOrd="1" destOrd="0" parTransId="{1C05B315-567B-4476-921E-B9A2EFBA8433}" sibTransId="{D22B42F7-18E4-4A41-ABFF-0964A182CAA0}"/>
    <dgm:cxn modelId="{ADC7B90A-41D1-4F6A-A80B-62E5E6329E63}" srcId="{8FDF40FB-AFEB-4D4F-8827-8667C10CADAA}" destId="{06A32EA2-3BE3-409F-AD9F-D08EA4B4B0CA}" srcOrd="3" destOrd="0" parTransId="{FEB889D6-BCC0-454D-A4C4-F04818DC1508}" sibTransId="{ACDA6772-84AC-4F17-9D6E-13D050F990C1}"/>
    <dgm:cxn modelId="{97EDF9CB-CF9C-42B5-B8B6-A21AA49232DD}" type="presOf" srcId="{D8C9FB23-96B6-40EE-8CE4-7D0B6258554A}" destId="{B6D68413-F429-4F75-B6FB-332B116A8BC6}" srcOrd="0" destOrd="0" presId="urn:microsoft.com/office/officeart/2005/8/layout/hProcess9"/>
    <dgm:cxn modelId="{12D83DA6-98E4-4262-924F-4064D79ED3A7}" type="presOf" srcId="{6EDE176F-303F-4E01-BFE3-425D1701B7BD}" destId="{0273251D-F24D-4C9B-B04F-8FD644185947}" srcOrd="0" destOrd="0" presId="urn:microsoft.com/office/officeart/2005/8/layout/hProcess9"/>
    <dgm:cxn modelId="{299266D6-42F2-4D05-B625-CE2346D3053D}" type="presOf" srcId="{8FDF40FB-AFEB-4D4F-8827-8667C10CADAA}" destId="{F449BF8E-483D-4B00-85A2-D1F65F04F0B1}" srcOrd="0" destOrd="0" presId="urn:microsoft.com/office/officeart/2005/8/layout/hProcess9"/>
    <dgm:cxn modelId="{46548C75-E2CD-4788-838B-E8F98A21720E}" type="presParOf" srcId="{F449BF8E-483D-4B00-85A2-D1F65F04F0B1}" destId="{47323FE1-234F-45D9-8755-0AF5326C96E9}" srcOrd="0" destOrd="0" presId="urn:microsoft.com/office/officeart/2005/8/layout/hProcess9"/>
    <dgm:cxn modelId="{90160BCF-5B4C-4B11-A6E2-72A16DE438C7}" type="presParOf" srcId="{F449BF8E-483D-4B00-85A2-D1F65F04F0B1}" destId="{D22891C1-04BB-43A3-899E-47547DB65434}" srcOrd="1" destOrd="0" presId="urn:microsoft.com/office/officeart/2005/8/layout/hProcess9"/>
    <dgm:cxn modelId="{20CAD5F5-8519-4A80-B236-9DBEA473D279}" type="presParOf" srcId="{D22891C1-04BB-43A3-899E-47547DB65434}" destId="{B6D68413-F429-4F75-B6FB-332B116A8BC6}" srcOrd="0" destOrd="0" presId="urn:microsoft.com/office/officeart/2005/8/layout/hProcess9"/>
    <dgm:cxn modelId="{C88939AA-C7EA-4678-A3C9-EA2485CEE694}" type="presParOf" srcId="{D22891C1-04BB-43A3-899E-47547DB65434}" destId="{7A3A911A-A8E4-42A4-A1CD-3BC6CA28D4A6}" srcOrd="1" destOrd="0" presId="urn:microsoft.com/office/officeart/2005/8/layout/hProcess9"/>
    <dgm:cxn modelId="{7B37CB2A-6999-4F55-9A4C-4D3481F997D7}" type="presParOf" srcId="{D22891C1-04BB-43A3-899E-47547DB65434}" destId="{0273251D-F24D-4C9B-B04F-8FD644185947}" srcOrd="2" destOrd="0" presId="urn:microsoft.com/office/officeart/2005/8/layout/hProcess9"/>
    <dgm:cxn modelId="{F6C74433-98FE-41BD-A6C3-52CD3C522767}" type="presParOf" srcId="{D22891C1-04BB-43A3-899E-47547DB65434}" destId="{03A56C63-05E0-4A33-9D9A-F07DC23D6B45}" srcOrd="3" destOrd="0" presId="urn:microsoft.com/office/officeart/2005/8/layout/hProcess9"/>
    <dgm:cxn modelId="{0FEFD6D8-E539-45CD-BB7B-C0B32224EA7D}" type="presParOf" srcId="{D22891C1-04BB-43A3-899E-47547DB65434}" destId="{27B9BBF2-F8DD-4234-86C5-797F50CDB807}" srcOrd="4" destOrd="0" presId="urn:microsoft.com/office/officeart/2005/8/layout/hProcess9"/>
    <dgm:cxn modelId="{10596AF0-6830-49B0-8657-95EF2FC3C143}" type="presParOf" srcId="{D22891C1-04BB-43A3-899E-47547DB65434}" destId="{999C6DEE-2540-436D-A23E-6946BB97CF9E}" srcOrd="5" destOrd="0" presId="urn:microsoft.com/office/officeart/2005/8/layout/hProcess9"/>
    <dgm:cxn modelId="{73362FF1-0C45-41E8-8F0D-6850125AE488}" type="presParOf" srcId="{D22891C1-04BB-43A3-899E-47547DB65434}" destId="{3FAE4385-EE2C-494B-B336-F4CB489EE44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F69F18B-34AA-41ED-A97B-88F3EB29B0E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CF44154-1B1B-4D07-8449-C73E0A7D1160}">
      <dgm:prSet phldrT="[Text]"/>
      <dgm:spPr/>
      <dgm:t>
        <a:bodyPr/>
        <a:lstStyle/>
        <a:p>
          <a:r>
            <a:rPr lang="en-US" dirty="0"/>
            <a:t>As background and analogy: state / government energy policy goals</a:t>
          </a:r>
        </a:p>
      </dgm:t>
    </dgm:pt>
    <dgm:pt modelId="{7429153C-139D-4464-BABE-8F2D6648A8E7}" type="parTrans" cxnId="{7FA5F30A-3BCC-4544-AE49-582BE2197D79}">
      <dgm:prSet/>
      <dgm:spPr/>
      <dgm:t>
        <a:bodyPr/>
        <a:lstStyle/>
        <a:p>
          <a:endParaRPr lang="en-US"/>
        </a:p>
      </dgm:t>
    </dgm:pt>
    <dgm:pt modelId="{33A6D387-19FE-4D60-8678-F99C8F8AA750}" type="sibTrans" cxnId="{7FA5F30A-3BCC-4544-AE49-582BE2197D79}">
      <dgm:prSet/>
      <dgm:spPr/>
      <dgm:t>
        <a:bodyPr/>
        <a:lstStyle/>
        <a:p>
          <a:endParaRPr lang="en-US"/>
        </a:p>
      </dgm:t>
    </dgm:pt>
    <dgm:pt modelId="{27E061E1-40CE-4F65-BC43-DD13EE9E1584}">
      <dgm:prSet phldrT="[Text]" custT="1"/>
      <dgm:spPr/>
      <dgm:t>
        <a:bodyPr/>
        <a:lstStyle/>
        <a:p>
          <a:r>
            <a:rPr lang="en-US" sz="2400" dirty="0"/>
            <a:t>Economic efficiency</a:t>
          </a:r>
        </a:p>
      </dgm:t>
    </dgm:pt>
    <dgm:pt modelId="{E404EA0B-F2B1-42F0-9D43-B97A39F573E9}" type="parTrans" cxnId="{D2A4B332-33C2-4A53-81FC-9B0A3B5B9B13}">
      <dgm:prSet/>
      <dgm:spPr/>
      <dgm:t>
        <a:bodyPr/>
        <a:lstStyle/>
        <a:p>
          <a:endParaRPr lang="en-US"/>
        </a:p>
      </dgm:t>
    </dgm:pt>
    <dgm:pt modelId="{305DEEB7-5EFE-4296-80FF-5C4CFA49236E}" type="sibTrans" cxnId="{D2A4B332-33C2-4A53-81FC-9B0A3B5B9B13}">
      <dgm:prSet/>
      <dgm:spPr/>
      <dgm:t>
        <a:bodyPr/>
        <a:lstStyle/>
        <a:p>
          <a:endParaRPr lang="en-US"/>
        </a:p>
      </dgm:t>
    </dgm:pt>
    <dgm:pt modelId="{DD044AFB-2BEC-4090-9616-E63089A7A6C3}">
      <dgm:prSet phldrT="[Text]" custT="1"/>
      <dgm:spPr/>
      <dgm:t>
        <a:bodyPr/>
        <a:lstStyle/>
        <a:p>
          <a:r>
            <a:rPr lang="en-US" sz="2400" dirty="0"/>
            <a:t>Supply security</a:t>
          </a:r>
        </a:p>
      </dgm:t>
    </dgm:pt>
    <dgm:pt modelId="{97FE12B4-495C-4EB5-8822-B0765A055914}" type="parTrans" cxnId="{7A186145-8154-4D96-B70E-16511D90C913}">
      <dgm:prSet/>
      <dgm:spPr/>
      <dgm:t>
        <a:bodyPr/>
        <a:lstStyle/>
        <a:p>
          <a:endParaRPr lang="en-US"/>
        </a:p>
      </dgm:t>
    </dgm:pt>
    <dgm:pt modelId="{E34E6B4F-5880-4B1A-B172-D1F28F41767A}" type="sibTrans" cxnId="{7A186145-8154-4D96-B70E-16511D90C913}">
      <dgm:prSet/>
      <dgm:spPr/>
      <dgm:t>
        <a:bodyPr/>
        <a:lstStyle/>
        <a:p>
          <a:endParaRPr lang="en-US"/>
        </a:p>
      </dgm:t>
    </dgm:pt>
    <dgm:pt modelId="{C93C643C-3F54-4F75-AA0A-F498B5AFF78E}">
      <dgm:prSet phldrT="[Text]"/>
      <dgm:spPr/>
      <dgm:t>
        <a:bodyPr/>
        <a:lstStyle/>
        <a:p>
          <a:endParaRPr lang="en-US" dirty="0"/>
        </a:p>
      </dgm:t>
    </dgm:pt>
    <dgm:pt modelId="{846B2758-A1A9-406A-8119-2790FF7558F7}" type="parTrans" cxnId="{E2C862B3-743E-4FB6-87BE-41408A9F54CE}">
      <dgm:prSet/>
      <dgm:spPr/>
      <dgm:t>
        <a:bodyPr/>
        <a:lstStyle/>
        <a:p>
          <a:endParaRPr lang="en-US"/>
        </a:p>
      </dgm:t>
    </dgm:pt>
    <dgm:pt modelId="{DC11C62A-785E-461E-ABA4-1198676A5DEE}" type="sibTrans" cxnId="{E2C862B3-743E-4FB6-87BE-41408A9F54CE}">
      <dgm:prSet/>
      <dgm:spPr/>
      <dgm:t>
        <a:bodyPr/>
        <a:lstStyle/>
        <a:p>
          <a:endParaRPr lang="en-US"/>
        </a:p>
      </dgm:t>
    </dgm:pt>
    <dgm:pt modelId="{88912F1E-7C78-4BBD-AD5C-0B6700EF746C}">
      <dgm:prSet phldrT="[Text]" custT="1"/>
      <dgm:spPr/>
      <dgm:t>
        <a:bodyPr/>
        <a:lstStyle/>
        <a:p>
          <a:r>
            <a:rPr lang="en-US" sz="2100" dirty="0"/>
            <a:t>Sustainability</a:t>
          </a:r>
        </a:p>
      </dgm:t>
    </dgm:pt>
    <dgm:pt modelId="{43F866AB-31B6-42F6-B2B1-81D2C277EF3A}" type="parTrans" cxnId="{87DB4F59-4932-434D-89C7-043312EBDBE5}">
      <dgm:prSet/>
      <dgm:spPr/>
      <dgm:t>
        <a:bodyPr/>
        <a:lstStyle/>
        <a:p>
          <a:endParaRPr lang="en-US"/>
        </a:p>
      </dgm:t>
    </dgm:pt>
    <dgm:pt modelId="{30009DC2-F38B-40DB-BCBA-766149D47218}" type="sibTrans" cxnId="{87DB4F59-4932-434D-89C7-043312EBDBE5}">
      <dgm:prSet/>
      <dgm:spPr/>
      <dgm:t>
        <a:bodyPr/>
        <a:lstStyle/>
        <a:p>
          <a:endParaRPr lang="en-US"/>
        </a:p>
      </dgm:t>
    </dgm:pt>
    <dgm:pt modelId="{770FDBA6-A7BB-4A9D-A1BB-98D0509A5B1B}" type="pres">
      <dgm:prSet presAssocID="{AF69F18B-34AA-41ED-A97B-88F3EB29B0E8}" presName="Name0" presStyleCnt="0">
        <dgm:presLayoutVars>
          <dgm:chMax val="1"/>
          <dgm:dir/>
          <dgm:animLvl val="ctr"/>
          <dgm:resizeHandles val="exact"/>
        </dgm:presLayoutVars>
      </dgm:prSet>
      <dgm:spPr/>
      <dgm:t>
        <a:bodyPr/>
        <a:lstStyle/>
        <a:p>
          <a:endParaRPr lang="en-US"/>
        </a:p>
      </dgm:t>
    </dgm:pt>
    <dgm:pt modelId="{69395B57-364D-4E62-9D48-F45AF4AA0895}" type="pres">
      <dgm:prSet presAssocID="{2CF44154-1B1B-4D07-8449-C73E0A7D1160}" presName="centerShape" presStyleLbl="node0" presStyleIdx="0" presStyleCnt="1" custScaleX="155241" custScaleY="143799"/>
      <dgm:spPr/>
      <dgm:t>
        <a:bodyPr/>
        <a:lstStyle/>
        <a:p>
          <a:endParaRPr lang="en-US"/>
        </a:p>
      </dgm:t>
    </dgm:pt>
    <dgm:pt modelId="{17C0ADFB-6030-4B3B-BAE3-C0307CA5AE7A}" type="pres">
      <dgm:prSet presAssocID="{27E061E1-40CE-4F65-BC43-DD13EE9E1584}" presName="node" presStyleLbl="node1" presStyleIdx="0" presStyleCnt="3" custScaleX="134517" custScaleY="128212">
        <dgm:presLayoutVars>
          <dgm:bulletEnabled val="1"/>
        </dgm:presLayoutVars>
      </dgm:prSet>
      <dgm:spPr/>
      <dgm:t>
        <a:bodyPr/>
        <a:lstStyle/>
        <a:p>
          <a:endParaRPr lang="en-US"/>
        </a:p>
      </dgm:t>
    </dgm:pt>
    <dgm:pt modelId="{ED68B1A8-4118-4ACD-82A8-9DD9C22E14A3}" type="pres">
      <dgm:prSet presAssocID="{27E061E1-40CE-4F65-BC43-DD13EE9E1584}" presName="dummy" presStyleCnt="0"/>
      <dgm:spPr/>
    </dgm:pt>
    <dgm:pt modelId="{CA9EBF32-F1A2-40A9-B8C6-D5BD408E65CB}" type="pres">
      <dgm:prSet presAssocID="{305DEEB7-5EFE-4296-80FF-5C4CFA49236E}" presName="sibTrans" presStyleLbl="sibTrans2D1" presStyleIdx="0" presStyleCnt="3"/>
      <dgm:spPr/>
      <dgm:t>
        <a:bodyPr/>
        <a:lstStyle/>
        <a:p>
          <a:endParaRPr lang="en-US"/>
        </a:p>
      </dgm:t>
    </dgm:pt>
    <dgm:pt modelId="{2A43DDBE-52AC-490C-96FF-84B0DC296E89}" type="pres">
      <dgm:prSet presAssocID="{DD044AFB-2BEC-4090-9616-E63089A7A6C3}" presName="node" presStyleLbl="node1" presStyleIdx="1" presStyleCnt="3" custScaleX="134517" custScaleY="128212">
        <dgm:presLayoutVars>
          <dgm:bulletEnabled val="1"/>
        </dgm:presLayoutVars>
      </dgm:prSet>
      <dgm:spPr/>
      <dgm:t>
        <a:bodyPr/>
        <a:lstStyle/>
        <a:p>
          <a:endParaRPr lang="en-US"/>
        </a:p>
      </dgm:t>
    </dgm:pt>
    <dgm:pt modelId="{F9F70604-B0D3-4C61-9A47-EE64E2C33FAE}" type="pres">
      <dgm:prSet presAssocID="{DD044AFB-2BEC-4090-9616-E63089A7A6C3}" presName="dummy" presStyleCnt="0"/>
      <dgm:spPr/>
    </dgm:pt>
    <dgm:pt modelId="{7F23B297-6B02-456F-9B88-81F34C516A1D}" type="pres">
      <dgm:prSet presAssocID="{E34E6B4F-5880-4B1A-B172-D1F28F41767A}" presName="sibTrans" presStyleLbl="sibTrans2D1" presStyleIdx="1" presStyleCnt="3"/>
      <dgm:spPr/>
      <dgm:t>
        <a:bodyPr/>
        <a:lstStyle/>
        <a:p>
          <a:endParaRPr lang="en-US"/>
        </a:p>
      </dgm:t>
    </dgm:pt>
    <dgm:pt modelId="{CFF7BEF5-863E-451C-BA32-7AD9865739F9}" type="pres">
      <dgm:prSet presAssocID="{88912F1E-7C78-4BBD-AD5C-0B6700EF746C}" presName="node" presStyleLbl="node1" presStyleIdx="2" presStyleCnt="3" custScaleX="134517" custScaleY="128212">
        <dgm:presLayoutVars>
          <dgm:bulletEnabled val="1"/>
        </dgm:presLayoutVars>
      </dgm:prSet>
      <dgm:spPr/>
      <dgm:t>
        <a:bodyPr/>
        <a:lstStyle/>
        <a:p>
          <a:endParaRPr lang="en-US"/>
        </a:p>
      </dgm:t>
    </dgm:pt>
    <dgm:pt modelId="{D77B5DC9-5DA4-42B4-8643-5F02A8CDCCE8}" type="pres">
      <dgm:prSet presAssocID="{88912F1E-7C78-4BBD-AD5C-0B6700EF746C}" presName="dummy" presStyleCnt="0"/>
      <dgm:spPr/>
    </dgm:pt>
    <dgm:pt modelId="{0F397D0A-6614-4BCC-B453-2F31E9E71AE3}" type="pres">
      <dgm:prSet presAssocID="{30009DC2-F38B-40DB-BCBA-766149D47218}" presName="sibTrans" presStyleLbl="sibTrans2D1" presStyleIdx="2" presStyleCnt="3"/>
      <dgm:spPr/>
      <dgm:t>
        <a:bodyPr/>
        <a:lstStyle/>
        <a:p>
          <a:endParaRPr lang="en-US"/>
        </a:p>
      </dgm:t>
    </dgm:pt>
  </dgm:ptLst>
  <dgm:cxnLst>
    <dgm:cxn modelId="{D2A4B332-33C2-4A53-81FC-9B0A3B5B9B13}" srcId="{2CF44154-1B1B-4D07-8449-C73E0A7D1160}" destId="{27E061E1-40CE-4F65-BC43-DD13EE9E1584}" srcOrd="0" destOrd="0" parTransId="{E404EA0B-F2B1-42F0-9D43-B97A39F573E9}" sibTransId="{305DEEB7-5EFE-4296-80FF-5C4CFA49236E}"/>
    <dgm:cxn modelId="{99F10EFA-3000-4CDE-B026-DA70754BCEE9}" type="presOf" srcId="{AF69F18B-34AA-41ED-A97B-88F3EB29B0E8}" destId="{770FDBA6-A7BB-4A9D-A1BB-98D0509A5B1B}" srcOrd="0" destOrd="0" presId="urn:microsoft.com/office/officeart/2005/8/layout/radial6"/>
    <dgm:cxn modelId="{59401198-2DA5-4495-B4E8-1A4715E31D29}" type="presOf" srcId="{2CF44154-1B1B-4D07-8449-C73E0A7D1160}" destId="{69395B57-364D-4E62-9D48-F45AF4AA0895}" srcOrd="0" destOrd="0" presId="urn:microsoft.com/office/officeart/2005/8/layout/radial6"/>
    <dgm:cxn modelId="{E2C862B3-743E-4FB6-87BE-41408A9F54CE}" srcId="{AF69F18B-34AA-41ED-A97B-88F3EB29B0E8}" destId="{C93C643C-3F54-4F75-AA0A-F498B5AFF78E}" srcOrd="1" destOrd="0" parTransId="{846B2758-A1A9-406A-8119-2790FF7558F7}" sibTransId="{DC11C62A-785E-461E-ABA4-1198676A5DEE}"/>
    <dgm:cxn modelId="{EC15C8A1-6DBC-4841-AD56-E9FDE832F867}" type="presOf" srcId="{E34E6B4F-5880-4B1A-B172-D1F28F41767A}" destId="{7F23B297-6B02-456F-9B88-81F34C516A1D}" srcOrd="0" destOrd="0" presId="urn:microsoft.com/office/officeart/2005/8/layout/radial6"/>
    <dgm:cxn modelId="{7A186145-8154-4D96-B70E-16511D90C913}" srcId="{2CF44154-1B1B-4D07-8449-C73E0A7D1160}" destId="{DD044AFB-2BEC-4090-9616-E63089A7A6C3}" srcOrd="1" destOrd="0" parTransId="{97FE12B4-495C-4EB5-8822-B0765A055914}" sibTransId="{E34E6B4F-5880-4B1A-B172-D1F28F41767A}"/>
    <dgm:cxn modelId="{7FA5F30A-3BCC-4544-AE49-582BE2197D79}" srcId="{AF69F18B-34AA-41ED-A97B-88F3EB29B0E8}" destId="{2CF44154-1B1B-4D07-8449-C73E0A7D1160}" srcOrd="0" destOrd="0" parTransId="{7429153C-139D-4464-BABE-8F2D6648A8E7}" sibTransId="{33A6D387-19FE-4D60-8678-F99C8F8AA750}"/>
    <dgm:cxn modelId="{CDB358B6-4B53-4921-B2D5-1C99A2D171DE}" type="presOf" srcId="{305DEEB7-5EFE-4296-80FF-5C4CFA49236E}" destId="{CA9EBF32-F1A2-40A9-B8C6-D5BD408E65CB}" srcOrd="0" destOrd="0" presId="urn:microsoft.com/office/officeart/2005/8/layout/radial6"/>
    <dgm:cxn modelId="{F155DE7D-72F8-4481-9362-908E7E80206F}" type="presOf" srcId="{88912F1E-7C78-4BBD-AD5C-0B6700EF746C}" destId="{CFF7BEF5-863E-451C-BA32-7AD9865739F9}" srcOrd="0" destOrd="0" presId="urn:microsoft.com/office/officeart/2005/8/layout/radial6"/>
    <dgm:cxn modelId="{87DB4F59-4932-434D-89C7-043312EBDBE5}" srcId="{2CF44154-1B1B-4D07-8449-C73E0A7D1160}" destId="{88912F1E-7C78-4BBD-AD5C-0B6700EF746C}" srcOrd="2" destOrd="0" parTransId="{43F866AB-31B6-42F6-B2B1-81D2C277EF3A}" sibTransId="{30009DC2-F38B-40DB-BCBA-766149D47218}"/>
    <dgm:cxn modelId="{BEF7002D-D575-4184-A714-8F3B287970E5}" type="presOf" srcId="{30009DC2-F38B-40DB-BCBA-766149D47218}" destId="{0F397D0A-6614-4BCC-B453-2F31E9E71AE3}" srcOrd="0" destOrd="0" presId="urn:microsoft.com/office/officeart/2005/8/layout/radial6"/>
    <dgm:cxn modelId="{AE5AB937-8B49-4C74-A71C-2C521399A627}" type="presOf" srcId="{DD044AFB-2BEC-4090-9616-E63089A7A6C3}" destId="{2A43DDBE-52AC-490C-96FF-84B0DC296E89}" srcOrd="0" destOrd="0" presId="urn:microsoft.com/office/officeart/2005/8/layout/radial6"/>
    <dgm:cxn modelId="{5A8CC578-B53B-4D1B-900A-ABA3138A7F36}" type="presOf" srcId="{27E061E1-40CE-4F65-BC43-DD13EE9E1584}" destId="{17C0ADFB-6030-4B3B-BAE3-C0307CA5AE7A}" srcOrd="0" destOrd="0" presId="urn:microsoft.com/office/officeart/2005/8/layout/radial6"/>
    <dgm:cxn modelId="{859B7E37-2AD2-40BC-98B1-8218BC5EC348}" type="presParOf" srcId="{770FDBA6-A7BB-4A9D-A1BB-98D0509A5B1B}" destId="{69395B57-364D-4E62-9D48-F45AF4AA0895}" srcOrd="0" destOrd="0" presId="urn:microsoft.com/office/officeart/2005/8/layout/radial6"/>
    <dgm:cxn modelId="{E2A5043B-F19A-43B0-A885-49E28A3B1841}" type="presParOf" srcId="{770FDBA6-A7BB-4A9D-A1BB-98D0509A5B1B}" destId="{17C0ADFB-6030-4B3B-BAE3-C0307CA5AE7A}" srcOrd="1" destOrd="0" presId="urn:microsoft.com/office/officeart/2005/8/layout/radial6"/>
    <dgm:cxn modelId="{6F9C4697-8C29-402C-B983-9A0B72551E8D}" type="presParOf" srcId="{770FDBA6-A7BB-4A9D-A1BB-98D0509A5B1B}" destId="{ED68B1A8-4118-4ACD-82A8-9DD9C22E14A3}" srcOrd="2" destOrd="0" presId="urn:microsoft.com/office/officeart/2005/8/layout/radial6"/>
    <dgm:cxn modelId="{E6A9D970-D9C9-496F-9CFC-4E33AF932690}" type="presParOf" srcId="{770FDBA6-A7BB-4A9D-A1BB-98D0509A5B1B}" destId="{CA9EBF32-F1A2-40A9-B8C6-D5BD408E65CB}" srcOrd="3" destOrd="0" presId="urn:microsoft.com/office/officeart/2005/8/layout/radial6"/>
    <dgm:cxn modelId="{A5BFBB70-6508-4429-9A1F-A2D37E489C43}" type="presParOf" srcId="{770FDBA6-A7BB-4A9D-A1BB-98D0509A5B1B}" destId="{2A43DDBE-52AC-490C-96FF-84B0DC296E89}" srcOrd="4" destOrd="0" presId="urn:microsoft.com/office/officeart/2005/8/layout/radial6"/>
    <dgm:cxn modelId="{883556B5-52E8-497D-ABC7-8CAB2CBDB9B2}" type="presParOf" srcId="{770FDBA6-A7BB-4A9D-A1BB-98D0509A5B1B}" destId="{F9F70604-B0D3-4C61-9A47-EE64E2C33FAE}" srcOrd="5" destOrd="0" presId="urn:microsoft.com/office/officeart/2005/8/layout/radial6"/>
    <dgm:cxn modelId="{BA013F6A-3087-4A48-A1FA-49F531AE1231}" type="presParOf" srcId="{770FDBA6-A7BB-4A9D-A1BB-98D0509A5B1B}" destId="{7F23B297-6B02-456F-9B88-81F34C516A1D}" srcOrd="6" destOrd="0" presId="urn:microsoft.com/office/officeart/2005/8/layout/radial6"/>
    <dgm:cxn modelId="{20FD0FC9-6D8F-4810-B6DF-73A480091C5A}" type="presParOf" srcId="{770FDBA6-A7BB-4A9D-A1BB-98D0509A5B1B}" destId="{CFF7BEF5-863E-451C-BA32-7AD9865739F9}" srcOrd="7" destOrd="0" presId="urn:microsoft.com/office/officeart/2005/8/layout/radial6"/>
    <dgm:cxn modelId="{F6243A1E-D047-4581-9E8F-9321905E1D1F}" type="presParOf" srcId="{770FDBA6-A7BB-4A9D-A1BB-98D0509A5B1B}" destId="{D77B5DC9-5DA4-42B4-8643-5F02A8CDCCE8}" srcOrd="8" destOrd="0" presId="urn:microsoft.com/office/officeart/2005/8/layout/radial6"/>
    <dgm:cxn modelId="{D1ED55B9-8EDF-45D4-B6D7-04013E9FCBB5}" type="presParOf" srcId="{770FDBA6-A7BB-4A9D-A1BB-98D0509A5B1B}" destId="{0F397D0A-6614-4BCC-B453-2F31E9E71AE3}"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B5F283-4177-49C1-8229-310E0C7552F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97D91F2D-AF31-487F-B17B-D2072571C473}">
      <dgm:prSet/>
      <dgm:spPr/>
      <dgm:t>
        <a:bodyPr/>
        <a:lstStyle/>
        <a:p>
          <a:r>
            <a:rPr lang="en-US" dirty="0"/>
            <a:t>Internationalization</a:t>
          </a:r>
        </a:p>
      </dgm:t>
    </dgm:pt>
    <dgm:pt modelId="{1087987C-B3D7-44C0-BE50-35235E31A208}" type="parTrans" cxnId="{65074E4F-EBAF-4DBD-8186-266F30F4BE3B}">
      <dgm:prSet/>
      <dgm:spPr/>
      <dgm:t>
        <a:bodyPr/>
        <a:lstStyle/>
        <a:p>
          <a:endParaRPr lang="en-US"/>
        </a:p>
      </dgm:t>
    </dgm:pt>
    <dgm:pt modelId="{3BF27766-47DD-4760-B1C1-11E3586199F6}" type="sibTrans" cxnId="{65074E4F-EBAF-4DBD-8186-266F30F4BE3B}">
      <dgm:prSet/>
      <dgm:spPr/>
      <dgm:t>
        <a:bodyPr/>
        <a:lstStyle/>
        <a:p>
          <a:endParaRPr lang="en-US"/>
        </a:p>
      </dgm:t>
    </dgm:pt>
    <dgm:pt modelId="{D19D9DC3-1AC1-4F10-893A-FB33543F5093}">
      <dgm:prSet/>
      <dgm:spPr/>
      <dgm:t>
        <a:bodyPr/>
        <a:lstStyle/>
        <a:p>
          <a:r>
            <a:rPr lang="en-US" dirty="0"/>
            <a:t>Sustainability </a:t>
          </a:r>
        </a:p>
      </dgm:t>
    </dgm:pt>
    <dgm:pt modelId="{C4BED8F8-1942-4C01-8827-4099203EF188}" type="parTrans" cxnId="{FA43BB9D-4F5E-41C0-9DB0-975D4361976F}">
      <dgm:prSet/>
      <dgm:spPr/>
      <dgm:t>
        <a:bodyPr/>
        <a:lstStyle/>
        <a:p>
          <a:endParaRPr lang="en-US"/>
        </a:p>
      </dgm:t>
    </dgm:pt>
    <dgm:pt modelId="{E8FE42AB-75C4-4151-A36D-07647A3757A3}" type="sibTrans" cxnId="{FA43BB9D-4F5E-41C0-9DB0-975D4361976F}">
      <dgm:prSet/>
      <dgm:spPr/>
      <dgm:t>
        <a:bodyPr/>
        <a:lstStyle/>
        <a:p>
          <a:endParaRPr lang="en-US"/>
        </a:p>
      </dgm:t>
    </dgm:pt>
    <dgm:pt modelId="{EDC3A4DA-3BFD-4862-8860-4BE35225E20A}">
      <dgm:prSet/>
      <dgm:spPr/>
      <dgm:t>
        <a:bodyPr/>
        <a:lstStyle/>
        <a:p>
          <a:r>
            <a:rPr lang="en-US" dirty="0"/>
            <a:t>IT / Technology</a:t>
          </a:r>
        </a:p>
      </dgm:t>
    </dgm:pt>
    <dgm:pt modelId="{2CD9836E-43C2-47A8-B143-7937D143C83A}" type="parTrans" cxnId="{0A85C47E-BB18-4E88-A9C7-7DD1647AA7B0}">
      <dgm:prSet/>
      <dgm:spPr/>
      <dgm:t>
        <a:bodyPr/>
        <a:lstStyle/>
        <a:p>
          <a:endParaRPr lang="en-US"/>
        </a:p>
      </dgm:t>
    </dgm:pt>
    <dgm:pt modelId="{FE5C56D3-D18A-47D3-B90C-9C66D5929188}" type="sibTrans" cxnId="{0A85C47E-BB18-4E88-A9C7-7DD1647AA7B0}">
      <dgm:prSet/>
      <dgm:spPr/>
      <dgm:t>
        <a:bodyPr/>
        <a:lstStyle/>
        <a:p>
          <a:endParaRPr lang="en-US"/>
        </a:p>
      </dgm:t>
    </dgm:pt>
    <dgm:pt modelId="{BFAAF2F3-3507-4677-AB94-A214B2C76ACA}">
      <dgm:prSet/>
      <dgm:spPr/>
      <dgm:t>
        <a:bodyPr/>
        <a:lstStyle/>
        <a:p>
          <a:r>
            <a:rPr lang="en-US" dirty="0" smtClean="0"/>
            <a:t>Co-operations</a:t>
          </a:r>
          <a:r>
            <a:rPr lang="en-US" dirty="0"/>
            <a:t>, Supply Chains, Value Networks </a:t>
          </a:r>
        </a:p>
      </dgm:t>
    </dgm:pt>
    <dgm:pt modelId="{D39B5154-95E6-4724-AECD-A542F130EB54}" type="parTrans" cxnId="{BADFB1E6-FEAE-4F42-84CF-5BB1E74341BC}">
      <dgm:prSet/>
      <dgm:spPr/>
      <dgm:t>
        <a:bodyPr/>
        <a:lstStyle/>
        <a:p>
          <a:endParaRPr lang="en-US"/>
        </a:p>
      </dgm:t>
    </dgm:pt>
    <dgm:pt modelId="{3A062B49-CD27-4C65-8F99-EB48FFE715C8}" type="sibTrans" cxnId="{BADFB1E6-FEAE-4F42-84CF-5BB1E74341BC}">
      <dgm:prSet/>
      <dgm:spPr/>
      <dgm:t>
        <a:bodyPr/>
        <a:lstStyle/>
        <a:p>
          <a:endParaRPr lang="en-US"/>
        </a:p>
      </dgm:t>
    </dgm:pt>
    <dgm:pt modelId="{57ACAE6D-C736-4F2B-B76D-B168D92367DC}">
      <dgm:prSet/>
      <dgm:spPr/>
      <dgm:t>
        <a:bodyPr/>
        <a:lstStyle/>
        <a:p>
          <a:r>
            <a:rPr lang="en-US" dirty="0"/>
            <a:t>Other</a:t>
          </a:r>
        </a:p>
      </dgm:t>
    </dgm:pt>
    <dgm:pt modelId="{053DD81D-1523-476B-A275-A0D61E5657A2}" type="parTrans" cxnId="{E076E4F0-9E83-46A4-A1BD-664127EF1B2F}">
      <dgm:prSet/>
      <dgm:spPr/>
      <dgm:t>
        <a:bodyPr/>
        <a:lstStyle/>
        <a:p>
          <a:endParaRPr lang="en-US"/>
        </a:p>
      </dgm:t>
    </dgm:pt>
    <dgm:pt modelId="{CFCE1588-0C34-43DA-92D5-0E5EE3F85257}" type="sibTrans" cxnId="{E076E4F0-9E83-46A4-A1BD-664127EF1B2F}">
      <dgm:prSet/>
      <dgm:spPr/>
      <dgm:t>
        <a:bodyPr/>
        <a:lstStyle/>
        <a:p>
          <a:endParaRPr lang="en-US"/>
        </a:p>
      </dgm:t>
    </dgm:pt>
    <dgm:pt modelId="{307E261F-191A-425F-A51B-4C39A4DA66CF}" type="pres">
      <dgm:prSet presAssocID="{22B5F283-4177-49C1-8229-310E0C7552FC}" presName="Name0" presStyleCnt="0">
        <dgm:presLayoutVars>
          <dgm:dir/>
          <dgm:animLvl val="lvl"/>
          <dgm:resizeHandles/>
        </dgm:presLayoutVars>
      </dgm:prSet>
      <dgm:spPr/>
      <dgm:t>
        <a:bodyPr/>
        <a:lstStyle/>
        <a:p>
          <a:endParaRPr lang="en-US"/>
        </a:p>
      </dgm:t>
    </dgm:pt>
    <dgm:pt modelId="{C9A54B9A-173B-41D8-927B-68EBD430BB15}" type="pres">
      <dgm:prSet presAssocID="{97D91F2D-AF31-487F-B17B-D2072571C473}" presName="linNode" presStyleCnt="0"/>
      <dgm:spPr/>
    </dgm:pt>
    <dgm:pt modelId="{04708EEA-0C5A-4473-BE17-E059682EC807}" type="pres">
      <dgm:prSet presAssocID="{97D91F2D-AF31-487F-B17B-D2072571C473}" presName="parentShp" presStyleLbl="node1" presStyleIdx="0" presStyleCnt="5">
        <dgm:presLayoutVars>
          <dgm:bulletEnabled val="1"/>
        </dgm:presLayoutVars>
      </dgm:prSet>
      <dgm:spPr/>
      <dgm:t>
        <a:bodyPr/>
        <a:lstStyle/>
        <a:p>
          <a:endParaRPr lang="en-US"/>
        </a:p>
      </dgm:t>
    </dgm:pt>
    <dgm:pt modelId="{5E72C934-132A-4D4F-83BB-EA94D85678B8}" type="pres">
      <dgm:prSet presAssocID="{97D91F2D-AF31-487F-B17B-D2072571C473}" presName="childShp" presStyleLbl="bgAccFollowNode1" presStyleIdx="0" presStyleCnt="5" custScaleX="23531">
        <dgm:presLayoutVars>
          <dgm:bulletEnabled val="1"/>
        </dgm:presLayoutVars>
      </dgm:prSet>
      <dgm:spPr/>
    </dgm:pt>
    <dgm:pt modelId="{5A18FE36-D5F9-4F28-ADFF-F76F50F9195E}" type="pres">
      <dgm:prSet presAssocID="{3BF27766-47DD-4760-B1C1-11E3586199F6}" presName="spacing" presStyleCnt="0"/>
      <dgm:spPr/>
    </dgm:pt>
    <dgm:pt modelId="{E3431CC8-8ED6-4E1A-A922-DFF730A22072}" type="pres">
      <dgm:prSet presAssocID="{EDC3A4DA-3BFD-4862-8860-4BE35225E20A}" presName="linNode" presStyleCnt="0"/>
      <dgm:spPr/>
    </dgm:pt>
    <dgm:pt modelId="{22C535CE-2961-46F9-B491-1700FA01AC20}" type="pres">
      <dgm:prSet presAssocID="{EDC3A4DA-3BFD-4862-8860-4BE35225E20A}" presName="parentShp" presStyleLbl="node1" presStyleIdx="1" presStyleCnt="5">
        <dgm:presLayoutVars>
          <dgm:bulletEnabled val="1"/>
        </dgm:presLayoutVars>
      </dgm:prSet>
      <dgm:spPr/>
      <dgm:t>
        <a:bodyPr/>
        <a:lstStyle/>
        <a:p>
          <a:endParaRPr lang="en-US"/>
        </a:p>
      </dgm:t>
    </dgm:pt>
    <dgm:pt modelId="{456E1F29-885B-4262-9316-6F8FC3A9FA40}" type="pres">
      <dgm:prSet presAssocID="{EDC3A4DA-3BFD-4862-8860-4BE35225E20A}" presName="childShp" presStyleLbl="bgAccFollowNode1" presStyleIdx="1" presStyleCnt="5" custScaleX="23531">
        <dgm:presLayoutVars>
          <dgm:bulletEnabled val="1"/>
        </dgm:presLayoutVars>
      </dgm:prSet>
      <dgm:spPr/>
    </dgm:pt>
    <dgm:pt modelId="{9DE37ACC-4CB6-4014-9CFA-7DDB0CE1E89C}" type="pres">
      <dgm:prSet presAssocID="{FE5C56D3-D18A-47D3-B90C-9C66D5929188}" presName="spacing" presStyleCnt="0"/>
      <dgm:spPr/>
    </dgm:pt>
    <dgm:pt modelId="{C990F09F-E161-43A0-B8C7-A8A19F9BC80C}" type="pres">
      <dgm:prSet presAssocID="{BFAAF2F3-3507-4677-AB94-A214B2C76ACA}" presName="linNode" presStyleCnt="0"/>
      <dgm:spPr/>
    </dgm:pt>
    <dgm:pt modelId="{ADEA9B62-247C-4CBB-9524-B4DC1214A3E1}" type="pres">
      <dgm:prSet presAssocID="{BFAAF2F3-3507-4677-AB94-A214B2C76ACA}" presName="parentShp" presStyleLbl="node1" presStyleIdx="2" presStyleCnt="5">
        <dgm:presLayoutVars>
          <dgm:bulletEnabled val="1"/>
        </dgm:presLayoutVars>
      </dgm:prSet>
      <dgm:spPr/>
      <dgm:t>
        <a:bodyPr/>
        <a:lstStyle/>
        <a:p>
          <a:endParaRPr lang="en-US"/>
        </a:p>
      </dgm:t>
    </dgm:pt>
    <dgm:pt modelId="{B284999F-5012-416C-A568-89100666004E}" type="pres">
      <dgm:prSet presAssocID="{BFAAF2F3-3507-4677-AB94-A214B2C76ACA}" presName="childShp" presStyleLbl="bgAccFollowNode1" presStyleIdx="2" presStyleCnt="5" custScaleX="23531">
        <dgm:presLayoutVars>
          <dgm:bulletEnabled val="1"/>
        </dgm:presLayoutVars>
      </dgm:prSet>
      <dgm:spPr/>
    </dgm:pt>
    <dgm:pt modelId="{A6835D99-C611-4B7B-857C-7B7DFFF2D78A}" type="pres">
      <dgm:prSet presAssocID="{3A062B49-CD27-4C65-8F99-EB48FFE715C8}" presName="spacing" presStyleCnt="0"/>
      <dgm:spPr/>
    </dgm:pt>
    <dgm:pt modelId="{115FF44F-8706-4B07-8BA4-7D790BA40B66}" type="pres">
      <dgm:prSet presAssocID="{D19D9DC3-1AC1-4F10-893A-FB33543F5093}" presName="linNode" presStyleCnt="0"/>
      <dgm:spPr/>
    </dgm:pt>
    <dgm:pt modelId="{7BE4CCFE-3E04-4140-93E2-BE96C134A191}" type="pres">
      <dgm:prSet presAssocID="{D19D9DC3-1AC1-4F10-893A-FB33543F5093}" presName="parentShp" presStyleLbl="node1" presStyleIdx="3" presStyleCnt="5">
        <dgm:presLayoutVars>
          <dgm:bulletEnabled val="1"/>
        </dgm:presLayoutVars>
      </dgm:prSet>
      <dgm:spPr/>
      <dgm:t>
        <a:bodyPr/>
        <a:lstStyle/>
        <a:p>
          <a:endParaRPr lang="en-US"/>
        </a:p>
      </dgm:t>
    </dgm:pt>
    <dgm:pt modelId="{82209407-F13E-4015-B20C-FDF0795219C6}" type="pres">
      <dgm:prSet presAssocID="{D19D9DC3-1AC1-4F10-893A-FB33543F5093}" presName="childShp" presStyleLbl="bgAccFollowNode1" presStyleIdx="3" presStyleCnt="5" custScaleX="23531">
        <dgm:presLayoutVars>
          <dgm:bulletEnabled val="1"/>
        </dgm:presLayoutVars>
      </dgm:prSet>
      <dgm:spPr/>
    </dgm:pt>
    <dgm:pt modelId="{3069DFE3-1A7B-4CE3-9C13-4C4044D381EC}" type="pres">
      <dgm:prSet presAssocID="{E8FE42AB-75C4-4151-A36D-07647A3757A3}" presName="spacing" presStyleCnt="0"/>
      <dgm:spPr/>
    </dgm:pt>
    <dgm:pt modelId="{F1663980-3579-4FE8-8B28-77A446388B34}" type="pres">
      <dgm:prSet presAssocID="{57ACAE6D-C736-4F2B-B76D-B168D92367DC}" presName="linNode" presStyleCnt="0"/>
      <dgm:spPr/>
    </dgm:pt>
    <dgm:pt modelId="{FD11B2B8-FAE1-4ECA-B1B8-1329209994A6}" type="pres">
      <dgm:prSet presAssocID="{57ACAE6D-C736-4F2B-B76D-B168D92367DC}" presName="parentShp" presStyleLbl="node1" presStyleIdx="4" presStyleCnt="5">
        <dgm:presLayoutVars>
          <dgm:bulletEnabled val="1"/>
        </dgm:presLayoutVars>
      </dgm:prSet>
      <dgm:spPr/>
      <dgm:t>
        <a:bodyPr/>
        <a:lstStyle/>
        <a:p>
          <a:endParaRPr lang="en-US"/>
        </a:p>
      </dgm:t>
    </dgm:pt>
    <dgm:pt modelId="{B9D1A7B3-704E-4577-A538-07CFA6FA8890}" type="pres">
      <dgm:prSet presAssocID="{57ACAE6D-C736-4F2B-B76D-B168D92367DC}" presName="childShp" presStyleLbl="bgAccFollowNode1" presStyleIdx="4" presStyleCnt="5" custScaleX="23531">
        <dgm:presLayoutVars>
          <dgm:bulletEnabled val="1"/>
        </dgm:presLayoutVars>
      </dgm:prSet>
      <dgm:spPr/>
    </dgm:pt>
  </dgm:ptLst>
  <dgm:cxnLst>
    <dgm:cxn modelId="{65074E4F-EBAF-4DBD-8186-266F30F4BE3B}" srcId="{22B5F283-4177-49C1-8229-310E0C7552FC}" destId="{97D91F2D-AF31-487F-B17B-D2072571C473}" srcOrd="0" destOrd="0" parTransId="{1087987C-B3D7-44C0-BE50-35235E31A208}" sibTransId="{3BF27766-47DD-4760-B1C1-11E3586199F6}"/>
    <dgm:cxn modelId="{02F9105C-9C6F-4C17-8A9F-6A5233B10520}" type="presOf" srcId="{57ACAE6D-C736-4F2B-B76D-B168D92367DC}" destId="{FD11B2B8-FAE1-4ECA-B1B8-1329209994A6}" srcOrd="0" destOrd="0" presId="urn:microsoft.com/office/officeart/2005/8/layout/vList6"/>
    <dgm:cxn modelId="{89801A01-F648-4260-9E0E-667DE55383C3}" type="presOf" srcId="{22B5F283-4177-49C1-8229-310E0C7552FC}" destId="{307E261F-191A-425F-A51B-4C39A4DA66CF}" srcOrd="0" destOrd="0" presId="urn:microsoft.com/office/officeart/2005/8/layout/vList6"/>
    <dgm:cxn modelId="{BADFB1E6-FEAE-4F42-84CF-5BB1E74341BC}" srcId="{22B5F283-4177-49C1-8229-310E0C7552FC}" destId="{BFAAF2F3-3507-4677-AB94-A214B2C76ACA}" srcOrd="2" destOrd="0" parTransId="{D39B5154-95E6-4724-AECD-A542F130EB54}" sibTransId="{3A062B49-CD27-4C65-8F99-EB48FFE715C8}"/>
    <dgm:cxn modelId="{E076E4F0-9E83-46A4-A1BD-664127EF1B2F}" srcId="{22B5F283-4177-49C1-8229-310E0C7552FC}" destId="{57ACAE6D-C736-4F2B-B76D-B168D92367DC}" srcOrd="4" destOrd="0" parTransId="{053DD81D-1523-476B-A275-A0D61E5657A2}" sibTransId="{CFCE1588-0C34-43DA-92D5-0E5EE3F85257}"/>
    <dgm:cxn modelId="{0A85C47E-BB18-4E88-A9C7-7DD1647AA7B0}" srcId="{22B5F283-4177-49C1-8229-310E0C7552FC}" destId="{EDC3A4DA-3BFD-4862-8860-4BE35225E20A}" srcOrd="1" destOrd="0" parTransId="{2CD9836E-43C2-47A8-B143-7937D143C83A}" sibTransId="{FE5C56D3-D18A-47D3-B90C-9C66D5929188}"/>
    <dgm:cxn modelId="{FA43BB9D-4F5E-41C0-9DB0-975D4361976F}" srcId="{22B5F283-4177-49C1-8229-310E0C7552FC}" destId="{D19D9DC3-1AC1-4F10-893A-FB33543F5093}" srcOrd="3" destOrd="0" parTransId="{C4BED8F8-1942-4C01-8827-4099203EF188}" sibTransId="{E8FE42AB-75C4-4151-A36D-07647A3757A3}"/>
    <dgm:cxn modelId="{7E50BB93-497C-45CF-A7E8-A2D2681DBA4D}" type="presOf" srcId="{D19D9DC3-1AC1-4F10-893A-FB33543F5093}" destId="{7BE4CCFE-3E04-4140-93E2-BE96C134A191}" srcOrd="0" destOrd="0" presId="urn:microsoft.com/office/officeart/2005/8/layout/vList6"/>
    <dgm:cxn modelId="{5C9B207F-6925-498B-8C83-860C29FAB2D5}" type="presOf" srcId="{BFAAF2F3-3507-4677-AB94-A214B2C76ACA}" destId="{ADEA9B62-247C-4CBB-9524-B4DC1214A3E1}" srcOrd="0" destOrd="0" presId="urn:microsoft.com/office/officeart/2005/8/layout/vList6"/>
    <dgm:cxn modelId="{F9D555E7-0523-4531-8C77-E1660927215F}" type="presOf" srcId="{97D91F2D-AF31-487F-B17B-D2072571C473}" destId="{04708EEA-0C5A-4473-BE17-E059682EC807}" srcOrd="0" destOrd="0" presId="urn:microsoft.com/office/officeart/2005/8/layout/vList6"/>
    <dgm:cxn modelId="{21AEF691-1947-4272-A616-EDF473F9B3F0}" type="presOf" srcId="{EDC3A4DA-3BFD-4862-8860-4BE35225E20A}" destId="{22C535CE-2961-46F9-B491-1700FA01AC20}" srcOrd="0" destOrd="0" presId="urn:microsoft.com/office/officeart/2005/8/layout/vList6"/>
    <dgm:cxn modelId="{5EA3ED7E-E84E-4EF7-8B8C-B81D9D24946B}" type="presParOf" srcId="{307E261F-191A-425F-A51B-4C39A4DA66CF}" destId="{C9A54B9A-173B-41D8-927B-68EBD430BB15}" srcOrd="0" destOrd="0" presId="urn:microsoft.com/office/officeart/2005/8/layout/vList6"/>
    <dgm:cxn modelId="{F00F73A7-1600-4617-94A7-7031E4D93AE7}" type="presParOf" srcId="{C9A54B9A-173B-41D8-927B-68EBD430BB15}" destId="{04708EEA-0C5A-4473-BE17-E059682EC807}" srcOrd="0" destOrd="0" presId="urn:microsoft.com/office/officeart/2005/8/layout/vList6"/>
    <dgm:cxn modelId="{1595A6E7-F4CE-42A1-8514-DC24FBEF2BDB}" type="presParOf" srcId="{C9A54B9A-173B-41D8-927B-68EBD430BB15}" destId="{5E72C934-132A-4D4F-83BB-EA94D85678B8}" srcOrd="1" destOrd="0" presId="urn:microsoft.com/office/officeart/2005/8/layout/vList6"/>
    <dgm:cxn modelId="{8F8E8B60-FB75-4240-BC1C-BF53AF14EDE6}" type="presParOf" srcId="{307E261F-191A-425F-A51B-4C39A4DA66CF}" destId="{5A18FE36-D5F9-4F28-ADFF-F76F50F9195E}" srcOrd="1" destOrd="0" presId="urn:microsoft.com/office/officeart/2005/8/layout/vList6"/>
    <dgm:cxn modelId="{D3F3F503-A33B-4925-AA43-A089F81F9A0B}" type="presParOf" srcId="{307E261F-191A-425F-A51B-4C39A4DA66CF}" destId="{E3431CC8-8ED6-4E1A-A922-DFF730A22072}" srcOrd="2" destOrd="0" presId="urn:microsoft.com/office/officeart/2005/8/layout/vList6"/>
    <dgm:cxn modelId="{131A3D42-5297-41A0-8E98-F1B735E35920}" type="presParOf" srcId="{E3431CC8-8ED6-4E1A-A922-DFF730A22072}" destId="{22C535CE-2961-46F9-B491-1700FA01AC20}" srcOrd="0" destOrd="0" presId="urn:microsoft.com/office/officeart/2005/8/layout/vList6"/>
    <dgm:cxn modelId="{21B47756-930C-424D-87C1-113108018A88}" type="presParOf" srcId="{E3431CC8-8ED6-4E1A-A922-DFF730A22072}" destId="{456E1F29-885B-4262-9316-6F8FC3A9FA40}" srcOrd="1" destOrd="0" presId="urn:microsoft.com/office/officeart/2005/8/layout/vList6"/>
    <dgm:cxn modelId="{F3AE8215-62A7-4E91-B1F2-C7F87E4B5F7F}" type="presParOf" srcId="{307E261F-191A-425F-A51B-4C39A4DA66CF}" destId="{9DE37ACC-4CB6-4014-9CFA-7DDB0CE1E89C}" srcOrd="3" destOrd="0" presId="urn:microsoft.com/office/officeart/2005/8/layout/vList6"/>
    <dgm:cxn modelId="{CA85F8CD-0988-462F-9F33-D185653033C4}" type="presParOf" srcId="{307E261F-191A-425F-A51B-4C39A4DA66CF}" destId="{C990F09F-E161-43A0-B8C7-A8A19F9BC80C}" srcOrd="4" destOrd="0" presId="urn:microsoft.com/office/officeart/2005/8/layout/vList6"/>
    <dgm:cxn modelId="{9F8CF4FD-03C4-42EA-8511-DED1B5D90522}" type="presParOf" srcId="{C990F09F-E161-43A0-B8C7-A8A19F9BC80C}" destId="{ADEA9B62-247C-4CBB-9524-B4DC1214A3E1}" srcOrd="0" destOrd="0" presId="urn:microsoft.com/office/officeart/2005/8/layout/vList6"/>
    <dgm:cxn modelId="{2908FE08-0A24-45B9-BCC5-4A84CCDAF3B6}" type="presParOf" srcId="{C990F09F-E161-43A0-B8C7-A8A19F9BC80C}" destId="{B284999F-5012-416C-A568-89100666004E}" srcOrd="1" destOrd="0" presId="urn:microsoft.com/office/officeart/2005/8/layout/vList6"/>
    <dgm:cxn modelId="{99546158-F5BF-4DB1-81AC-86515261A39A}" type="presParOf" srcId="{307E261F-191A-425F-A51B-4C39A4DA66CF}" destId="{A6835D99-C611-4B7B-857C-7B7DFFF2D78A}" srcOrd="5" destOrd="0" presId="urn:microsoft.com/office/officeart/2005/8/layout/vList6"/>
    <dgm:cxn modelId="{EC4B09BE-FAF0-487F-982D-AAA66AACDED8}" type="presParOf" srcId="{307E261F-191A-425F-A51B-4C39A4DA66CF}" destId="{115FF44F-8706-4B07-8BA4-7D790BA40B66}" srcOrd="6" destOrd="0" presId="urn:microsoft.com/office/officeart/2005/8/layout/vList6"/>
    <dgm:cxn modelId="{40DE53F7-EDA5-4CEB-8263-B6A5B7A1DB7C}" type="presParOf" srcId="{115FF44F-8706-4B07-8BA4-7D790BA40B66}" destId="{7BE4CCFE-3E04-4140-93E2-BE96C134A191}" srcOrd="0" destOrd="0" presId="urn:microsoft.com/office/officeart/2005/8/layout/vList6"/>
    <dgm:cxn modelId="{45A81A26-A5F8-4820-B00D-51F1DD0DEAFD}" type="presParOf" srcId="{115FF44F-8706-4B07-8BA4-7D790BA40B66}" destId="{82209407-F13E-4015-B20C-FDF0795219C6}" srcOrd="1" destOrd="0" presId="urn:microsoft.com/office/officeart/2005/8/layout/vList6"/>
    <dgm:cxn modelId="{6CA2AF50-CDD3-4021-BF64-D29FA901B8D5}" type="presParOf" srcId="{307E261F-191A-425F-A51B-4C39A4DA66CF}" destId="{3069DFE3-1A7B-4CE3-9C13-4C4044D381EC}" srcOrd="7" destOrd="0" presId="urn:microsoft.com/office/officeart/2005/8/layout/vList6"/>
    <dgm:cxn modelId="{45C64809-3EEE-4048-AE7B-6730C002376B}" type="presParOf" srcId="{307E261F-191A-425F-A51B-4C39A4DA66CF}" destId="{F1663980-3579-4FE8-8B28-77A446388B34}" srcOrd="8" destOrd="0" presId="urn:microsoft.com/office/officeart/2005/8/layout/vList6"/>
    <dgm:cxn modelId="{811AD4EB-CFE2-4ADA-BE17-7A2725E8B12D}" type="presParOf" srcId="{F1663980-3579-4FE8-8B28-77A446388B34}" destId="{FD11B2B8-FAE1-4ECA-B1B8-1329209994A6}" srcOrd="0" destOrd="0" presId="urn:microsoft.com/office/officeart/2005/8/layout/vList6"/>
    <dgm:cxn modelId="{BBDBD5AA-300E-485D-8271-A87ABAE53344}" type="presParOf" srcId="{F1663980-3579-4FE8-8B28-77A446388B34}" destId="{B9D1A7B3-704E-4577-A538-07CFA6FA8890}"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FBE844-D375-4032-81C5-906EF22C5F50}"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9B345D09-B9E4-4E0A-8089-828DBBBD1227}">
      <dgm:prSet phldrT="[Text]"/>
      <dgm:spPr/>
      <dgm:t>
        <a:bodyPr/>
        <a:lstStyle/>
        <a:p>
          <a:r>
            <a:rPr lang="en-US" dirty="0"/>
            <a:t>General Corporate Strategy</a:t>
          </a:r>
        </a:p>
      </dgm:t>
    </dgm:pt>
    <dgm:pt modelId="{E19A8E0A-3B06-4C3D-A0D0-4E696A31CB15}" type="parTrans" cxnId="{0F2E0DE8-BABF-4203-B39F-B6666A8E537F}">
      <dgm:prSet/>
      <dgm:spPr/>
      <dgm:t>
        <a:bodyPr/>
        <a:lstStyle/>
        <a:p>
          <a:endParaRPr lang="en-US"/>
        </a:p>
      </dgm:t>
    </dgm:pt>
    <dgm:pt modelId="{6ECEE7B6-FED1-425A-ADE7-5451BFCE61CC}" type="sibTrans" cxnId="{0F2E0DE8-BABF-4203-B39F-B6666A8E537F}">
      <dgm:prSet/>
      <dgm:spPr/>
      <dgm:t>
        <a:bodyPr/>
        <a:lstStyle/>
        <a:p>
          <a:endParaRPr lang="en-US"/>
        </a:p>
      </dgm:t>
    </dgm:pt>
    <dgm:pt modelId="{CE94CA39-7A73-4511-994C-733DB65B817E}">
      <dgm:prSet phldrT="[Text]"/>
      <dgm:spPr/>
      <dgm:t>
        <a:bodyPr/>
        <a:lstStyle/>
        <a:p>
          <a:r>
            <a:rPr lang="en-US" dirty="0"/>
            <a:t>Sustainability Strategy</a:t>
          </a:r>
        </a:p>
      </dgm:t>
    </dgm:pt>
    <dgm:pt modelId="{82D6EB1A-7E50-4B16-80C6-DDD9BDCE1A09}" type="parTrans" cxnId="{4A86048F-47B2-44F0-85DD-43E8A005C8E7}">
      <dgm:prSet/>
      <dgm:spPr/>
      <dgm:t>
        <a:bodyPr/>
        <a:lstStyle/>
        <a:p>
          <a:endParaRPr lang="en-US"/>
        </a:p>
      </dgm:t>
    </dgm:pt>
    <dgm:pt modelId="{630F363D-00BA-4F56-99C3-EC27977C09C9}" type="sibTrans" cxnId="{4A86048F-47B2-44F0-85DD-43E8A005C8E7}">
      <dgm:prSet/>
      <dgm:spPr/>
      <dgm:t>
        <a:bodyPr/>
        <a:lstStyle/>
        <a:p>
          <a:endParaRPr lang="en-US"/>
        </a:p>
      </dgm:t>
    </dgm:pt>
    <dgm:pt modelId="{48D1FFC3-D3AA-4B10-8FD9-8A4D530E5105}">
      <dgm:prSet phldrT="[Text]"/>
      <dgm:spPr/>
      <dgm:t>
        <a:bodyPr/>
        <a:lstStyle/>
        <a:p>
          <a:r>
            <a:rPr lang="en-US" dirty="0"/>
            <a:t>Environmental Strategy</a:t>
          </a:r>
        </a:p>
      </dgm:t>
    </dgm:pt>
    <dgm:pt modelId="{E80BE6EC-6D75-4F3B-85B4-683B2D2F7307}" type="parTrans" cxnId="{D93CF7CA-69EE-41A3-AB16-604D36F5C25A}">
      <dgm:prSet/>
      <dgm:spPr/>
      <dgm:t>
        <a:bodyPr/>
        <a:lstStyle/>
        <a:p>
          <a:endParaRPr lang="en-US"/>
        </a:p>
      </dgm:t>
    </dgm:pt>
    <dgm:pt modelId="{B49634E3-7082-48A5-8AE9-D710BA3FEB93}" type="sibTrans" cxnId="{D93CF7CA-69EE-41A3-AB16-604D36F5C25A}">
      <dgm:prSet/>
      <dgm:spPr/>
      <dgm:t>
        <a:bodyPr/>
        <a:lstStyle/>
        <a:p>
          <a:endParaRPr lang="en-US"/>
        </a:p>
      </dgm:t>
    </dgm:pt>
    <dgm:pt modelId="{BCA8172B-A1FF-4988-AE85-52125511AAF3}">
      <dgm:prSet/>
      <dgm:spPr/>
      <dgm:t>
        <a:bodyPr/>
        <a:lstStyle/>
        <a:p>
          <a:r>
            <a:rPr lang="en-US" dirty="0"/>
            <a:t>Energy and Greenhouse Gas Strategy</a:t>
          </a:r>
        </a:p>
      </dgm:t>
    </dgm:pt>
    <dgm:pt modelId="{36F8E2A4-BF74-42CC-8151-90B8A076168E}" type="parTrans" cxnId="{F50527C6-43DC-45C3-8661-3FAFC91CD041}">
      <dgm:prSet/>
      <dgm:spPr/>
      <dgm:t>
        <a:bodyPr/>
        <a:lstStyle/>
        <a:p>
          <a:endParaRPr lang="en-US"/>
        </a:p>
      </dgm:t>
    </dgm:pt>
    <dgm:pt modelId="{6142E970-EF27-4116-AA9F-324D8B4360B3}" type="sibTrans" cxnId="{F50527C6-43DC-45C3-8661-3FAFC91CD041}">
      <dgm:prSet/>
      <dgm:spPr/>
      <dgm:t>
        <a:bodyPr/>
        <a:lstStyle/>
        <a:p>
          <a:endParaRPr lang="en-US"/>
        </a:p>
      </dgm:t>
    </dgm:pt>
    <dgm:pt modelId="{BC5EBD7E-161B-4AB8-A88D-AD0BD22AA6E2}" type="pres">
      <dgm:prSet presAssocID="{DCFBE844-D375-4032-81C5-906EF22C5F50}" presName="Name0" presStyleCnt="0">
        <dgm:presLayoutVars>
          <dgm:chMax val="7"/>
          <dgm:dir/>
          <dgm:animLvl val="lvl"/>
          <dgm:resizeHandles val="exact"/>
        </dgm:presLayoutVars>
      </dgm:prSet>
      <dgm:spPr/>
      <dgm:t>
        <a:bodyPr/>
        <a:lstStyle/>
        <a:p>
          <a:endParaRPr lang="en-US"/>
        </a:p>
      </dgm:t>
    </dgm:pt>
    <dgm:pt modelId="{E5BF600A-5F3F-43C9-93E7-B2D51FFDCDAA}" type="pres">
      <dgm:prSet presAssocID="{9B345D09-B9E4-4E0A-8089-828DBBBD1227}" presName="circle1" presStyleLbl="node1" presStyleIdx="0" presStyleCnt="4"/>
      <dgm:spPr/>
    </dgm:pt>
    <dgm:pt modelId="{0656D293-BD83-4AE1-A2AE-172319EDB4A9}" type="pres">
      <dgm:prSet presAssocID="{9B345D09-B9E4-4E0A-8089-828DBBBD1227}" presName="space" presStyleCnt="0"/>
      <dgm:spPr/>
    </dgm:pt>
    <dgm:pt modelId="{AB18A6D2-CDD1-471B-A4F1-4DE58F06D7ED}" type="pres">
      <dgm:prSet presAssocID="{9B345D09-B9E4-4E0A-8089-828DBBBD1227}" presName="rect1" presStyleLbl="alignAcc1" presStyleIdx="0" presStyleCnt="4"/>
      <dgm:spPr/>
      <dgm:t>
        <a:bodyPr/>
        <a:lstStyle/>
        <a:p>
          <a:endParaRPr lang="en-US"/>
        </a:p>
      </dgm:t>
    </dgm:pt>
    <dgm:pt modelId="{0F60177B-BD46-4481-8A32-A27454996343}" type="pres">
      <dgm:prSet presAssocID="{CE94CA39-7A73-4511-994C-733DB65B817E}" presName="vertSpace2" presStyleLbl="node1" presStyleIdx="0" presStyleCnt="4"/>
      <dgm:spPr/>
    </dgm:pt>
    <dgm:pt modelId="{75696BBC-B757-47A6-8FE5-79DD691D21B2}" type="pres">
      <dgm:prSet presAssocID="{CE94CA39-7A73-4511-994C-733DB65B817E}" presName="circle2" presStyleLbl="node1" presStyleIdx="1" presStyleCnt="4"/>
      <dgm:spPr/>
    </dgm:pt>
    <dgm:pt modelId="{DE7DD795-79AF-4462-A9C9-091D0F2E8F3A}" type="pres">
      <dgm:prSet presAssocID="{CE94CA39-7A73-4511-994C-733DB65B817E}" presName="rect2" presStyleLbl="alignAcc1" presStyleIdx="1" presStyleCnt="4"/>
      <dgm:spPr/>
      <dgm:t>
        <a:bodyPr/>
        <a:lstStyle/>
        <a:p>
          <a:endParaRPr lang="en-US"/>
        </a:p>
      </dgm:t>
    </dgm:pt>
    <dgm:pt modelId="{6A733F63-58D3-48C7-8E80-A38DBC08A7C7}" type="pres">
      <dgm:prSet presAssocID="{48D1FFC3-D3AA-4B10-8FD9-8A4D530E5105}" presName="vertSpace3" presStyleLbl="node1" presStyleIdx="1" presStyleCnt="4"/>
      <dgm:spPr/>
    </dgm:pt>
    <dgm:pt modelId="{A4DDF9B0-02D4-4FC3-8780-DD1680D56C97}" type="pres">
      <dgm:prSet presAssocID="{48D1FFC3-D3AA-4B10-8FD9-8A4D530E5105}" presName="circle3" presStyleLbl="node1" presStyleIdx="2" presStyleCnt="4"/>
      <dgm:spPr/>
    </dgm:pt>
    <dgm:pt modelId="{D211B474-B40F-4476-8307-E1532F526EAB}" type="pres">
      <dgm:prSet presAssocID="{48D1FFC3-D3AA-4B10-8FD9-8A4D530E5105}" presName="rect3" presStyleLbl="alignAcc1" presStyleIdx="2" presStyleCnt="4"/>
      <dgm:spPr/>
      <dgm:t>
        <a:bodyPr/>
        <a:lstStyle/>
        <a:p>
          <a:endParaRPr lang="en-US"/>
        </a:p>
      </dgm:t>
    </dgm:pt>
    <dgm:pt modelId="{1314AC79-7250-4CBE-A8F7-C02871E3B1C0}" type="pres">
      <dgm:prSet presAssocID="{BCA8172B-A1FF-4988-AE85-52125511AAF3}" presName="vertSpace4" presStyleLbl="node1" presStyleIdx="2" presStyleCnt="4"/>
      <dgm:spPr/>
    </dgm:pt>
    <dgm:pt modelId="{13420D40-69F3-4482-923D-A171BC46C1E9}" type="pres">
      <dgm:prSet presAssocID="{BCA8172B-A1FF-4988-AE85-52125511AAF3}" presName="circle4" presStyleLbl="node1" presStyleIdx="3" presStyleCnt="4"/>
      <dgm:spPr/>
    </dgm:pt>
    <dgm:pt modelId="{5756C676-D300-40E2-B5B2-54DABA3237BC}" type="pres">
      <dgm:prSet presAssocID="{BCA8172B-A1FF-4988-AE85-52125511AAF3}" presName="rect4" presStyleLbl="alignAcc1" presStyleIdx="3" presStyleCnt="4"/>
      <dgm:spPr/>
      <dgm:t>
        <a:bodyPr/>
        <a:lstStyle/>
        <a:p>
          <a:endParaRPr lang="en-US"/>
        </a:p>
      </dgm:t>
    </dgm:pt>
    <dgm:pt modelId="{8675F6A3-9D70-4859-B986-3502A8ED19C2}" type="pres">
      <dgm:prSet presAssocID="{9B345D09-B9E4-4E0A-8089-828DBBBD1227}" presName="rect1ParTxNoCh" presStyleLbl="alignAcc1" presStyleIdx="3" presStyleCnt="4">
        <dgm:presLayoutVars>
          <dgm:chMax val="1"/>
          <dgm:bulletEnabled val="1"/>
        </dgm:presLayoutVars>
      </dgm:prSet>
      <dgm:spPr/>
      <dgm:t>
        <a:bodyPr/>
        <a:lstStyle/>
        <a:p>
          <a:endParaRPr lang="en-US"/>
        </a:p>
      </dgm:t>
    </dgm:pt>
    <dgm:pt modelId="{620A3C80-55B7-4CD9-8DDA-D6A91CB6A9B6}" type="pres">
      <dgm:prSet presAssocID="{CE94CA39-7A73-4511-994C-733DB65B817E}" presName="rect2ParTxNoCh" presStyleLbl="alignAcc1" presStyleIdx="3" presStyleCnt="4">
        <dgm:presLayoutVars>
          <dgm:chMax val="1"/>
          <dgm:bulletEnabled val="1"/>
        </dgm:presLayoutVars>
      </dgm:prSet>
      <dgm:spPr/>
      <dgm:t>
        <a:bodyPr/>
        <a:lstStyle/>
        <a:p>
          <a:endParaRPr lang="en-US"/>
        </a:p>
      </dgm:t>
    </dgm:pt>
    <dgm:pt modelId="{350C4B68-AA84-4387-ACB9-EFCA7A0DEC2C}" type="pres">
      <dgm:prSet presAssocID="{48D1FFC3-D3AA-4B10-8FD9-8A4D530E5105}" presName="rect3ParTxNoCh" presStyleLbl="alignAcc1" presStyleIdx="3" presStyleCnt="4">
        <dgm:presLayoutVars>
          <dgm:chMax val="1"/>
          <dgm:bulletEnabled val="1"/>
        </dgm:presLayoutVars>
      </dgm:prSet>
      <dgm:spPr/>
      <dgm:t>
        <a:bodyPr/>
        <a:lstStyle/>
        <a:p>
          <a:endParaRPr lang="en-US"/>
        </a:p>
      </dgm:t>
    </dgm:pt>
    <dgm:pt modelId="{32022CD9-6D5E-4A9A-86AA-E453D2A07ADC}" type="pres">
      <dgm:prSet presAssocID="{BCA8172B-A1FF-4988-AE85-52125511AAF3}" presName="rect4ParTxNoCh" presStyleLbl="alignAcc1" presStyleIdx="3" presStyleCnt="4">
        <dgm:presLayoutVars>
          <dgm:chMax val="1"/>
          <dgm:bulletEnabled val="1"/>
        </dgm:presLayoutVars>
      </dgm:prSet>
      <dgm:spPr/>
      <dgm:t>
        <a:bodyPr/>
        <a:lstStyle/>
        <a:p>
          <a:endParaRPr lang="en-US"/>
        </a:p>
      </dgm:t>
    </dgm:pt>
  </dgm:ptLst>
  <dgm:cxnLst>
    <dgm:cxn modelId="{C9ACC212-6298-4A43-8508-895D03D1AF13}" type="presOf" srcId="{BCA8172B-A1FF-4988-AE85-52125511AAF3}" destId="{5756C676-D300-40E2-B5B2-54DABA3237BC}" srcOrd="0" destOrd="0" presId="urn:microsoft.com/office/officeart/2005/8/layout/target3"/>
    <dgm:cxn modelId="{8E77D15B-EB2A-4716-B601-B72E40EBD836}" type="presOf" srcId="{48D1FFC3-D3AA-4B10-8FD9-8A4D530E5105}" destId="{350C4B68-AA84-4387-ACB9-EFCA7A0DEC2C}" srcOrd="1" destOrd="0" presId="urn:microsoft.com/office/officeart/2005/8/layout/target3"/>
    <dgm:cxn modelId="{12CD3DE3-7932-401F-8E3A-16AF8DE94DEB}" type="presOf" srcId="{BCA8172B-A1FF-4988-AE85-52125511AAF3}" destId="{32022CD9-6D5E-4A9A-86AA-E453D2A07ADC}" srcOrd="1" destOrd="0" presId="urn:microsoft.com/office/officeart/2005/8/layout/target3"/>
    <dgm:cxn modelId="{0F2E0DE8-BABF-4203-B39F-B6666A8E537F}" srcId="{DCFBE844-D375-4032-81C5-906EF22C5F50}" destId="{9B345D09-B9E4-4E0A-8089-828DBBBD1227}" srcOrd="0" destOrd="0" parTransId="{E19A8E0A-3B06-4C3D-A0D0-4E696A31CB15}" sibTransId="{6ECEE7B6-FED1-425A-ADE7-5451BFCE61CC}"/>
    <dgm:cxn modelId="{69B883D2-545D-40EC-92A9-55C551181C19}" type="presOf" srcId="{CE94CA39-7A73-4511-994C-733DB65B817E}" destId="{DE7DD795-79AF-4462-A9C9-091D0F2E8F3A}" srcOrd="0" destOrd="0" presId="urn:microsoft.com/office/officeart/2005/8/layout/target3"/>
    <dgm:cxn modelId="{D93CF7CA-69EE-41A3-AB16-604D36F5C25A}" srcId="{DCFBE844-D375-4032-81C5-906EF22C5F50}" destId="{48D1FFC3-D3AA-4B10-8FD9-8A4D530E5105}" srcOrd="2" destOrd="0" parTransId="{E80BE6EC-6D75-4F3B-85B4-683B2D2F7307}" sibTransId="{B49634E3-7082-48A5-8AE9-D710BA3FEB93}"/>
    <dgm:cxn modelId="{98948C72-A01D-4E04-B8DA-E022CEF33C88}" type="presOf" srcId="{9B345D09-B9E4-4E0A-8089-828DBBBD1227}" destId="{AB18A6D2-CDD1-471B-A4F1-4DE58F06D7ED}" srcOrd="0" destOrd="0" presId="urn:microsoft.com/office/officeart/2005/8/layout/target3"/>
    <dgm:cxn modelId="{B10FA19D-6E1F-4396-AEA3-36B9A0165D82}" type="presOf" srcId="{48D1FFC3-D3AA-4B10-8FD9-8A4D530E5105}" destId="{D211B474-B40F-4476-8307-E1532F526EAB}" srcOrd="0" destOrd="0" presId="urn:microsoft.com/office/officeart/2005/8/layout/target3"/>
    <dgm:cxn modelId="{F50527C6-43DC-45C3-8661-3FAFC91CD041}" srcId="{DCFBE844-D375-4032-81C5-906EF22C5F50}" destId="{BCA8172B-A1FF-4988-AE85-52125511AAF3}" srcOrd="3" destOrd="0" parTransId="{36F8E2A4-BF74-42CC-8151-90B8A076168E}" sibTransId="{6142E970-EF27-4116-AA9F-324D8B4360B3}"/>
    <dgm:cxn modelId="{C4D3F95D-2C30-4B28-B041-23EBFBD4129E}" type="presOf" srcId="{CE94CA39-7A73-4511-994C-733DB65B817E}" destId="{620A3C80-55B7-4CD9-8DDA-D6A91CB6A9B6}" srcOrd="1" destOrd="0" presId="urn:microsoft.com/office/officeart/2005/8/layout/target3"/>
    <dgm:cxn modelId="{BDE3101B-21D5-4781-A374-1553A37DCCFE}" type="presOf" srcId="{DCFBE844-D375-4032-81C5-906EF22C5F50}" destId="{BC5EBD7E-161B-4AB8-A88D-AD0BD22AA6E2}" srcOrd="0" destOrd="0" presId="urn:microsoft.com/office/officeart/2005/8/layout/target3"/>
    <dgm:cxn modelId="{4A86048F-47B2-44F0-85DD-43E8A005C8E7}" srcId="{DCFBE844-D375-4032-81C5-906EF22C5F50}" destId="{CE94CA39-7A73-4511-994C-733DB65B817E}" srcOrd="1" destOrd="0" parTransId="{82D6EB1A-7E50-4B16-80C6-DDD9BDCE1A09}" sibTransId="{630F363D-00BA-4F56-99C3-EC27977C09C9}"/>
    <dgm:cxn modelId="{D49FF3FC-26EF-453D-B2DB-E3D48BE6A48F}" type="presOf" srcId="{9B345D09-B9E4-4E0A-8089-828DBBBD1227}" destId="{8675F6A3-9D70-4859-B986-3502A8ED19C2}" srcOrd="1" destOrd="0" presId="urn:microsoft.com/office/officeart/2005/8/layout/target3"/>
    <dgm:cxn modelId="{A44B32E0-EBC1-494A-BF55-579121981A9C}" type="presParOf" srcId="{BC5EBD7E-161B-4AB8-A88D-AD0BD22AA6E2}" destId="{E5BF600A-5F3F-43C9-93E7-B2D51FFDCDAA}" srcOrd="0" destOrd="0" presId="urn:microsoft.com/office/officeart/2005/8/layout/target3"/>
    <dgm:cxn modelId="{F4F990A8-19DF-4953-A75A-3B8D098251D6}" type="presParOf" srcId="{BC5EBD7E-161B-4AB8-A88D-AD0BD22AA6E2}" destId="{0656D293-BD83-4AE1-A2AE-172319EDB4A9}" srcOrd="1" destOrd="0" presId="urn:microsoft.com/office/officeart/2005/8/layout/target3"/>
    <dgm:cxn modelId="{B8C2AA89-70B5-4D4D-9491-49BD804E5D9C}" type="presParOf" srcId="{BC5EBD7E-161B-4AB8-A88D-AD0BD22AA6E2}" destId="{AB18A6D2-CDD1-471B-A4F1-4DE58F06D7ED}" srcOrd="2" destOrd="0" presId="urn:microsoft.com/office/officeart/2005/8/layout/target3"/>
    <dgm:cxn modelId="{87EE83E1-86CA-4EBA-A4FF-4A7E5869D788}" type="presParOf" srcId="{BC5EBD7E-161B-4AB8-A88D-AD0BD22AA6E2}" destId="{0F60177B-BD46-4481-8A32-A27454996343}" srcOrd="3" destOrd="0" presId="urn:microsoft.com/office/officeart/2005/8/layout/target3"/>
    <dgm:cxn modelId="{17A0368F-925E-4F69-A84D-AB0C63359357}" type="presParOf" srcId="{BC5EBD7E-161B-4AB8-A88D-AD0BD22AA6E2}" destId="{75696BBC-B757-47A6-8FE5-79DD691D21B2}" srcOrd="4" destOrd="0" presId="urn:microsoft.com/office/officeart/2005/8/layout/target3"/>
    <dgm:cxn modelId="{AFCDCF75-54FB-49D0-B094-20ADB6287A1C}" type="presParOf" srcId="{BC5EBD7E-161B-4AB8-A88D-AD0BD22AA6E2}" destId="{DE7DD795-79AF-4462-A9C9-091D0F2E8F3A}" srcOrd="5" destOrd="0" presId="urn:microsoft.com/office/officeart/2005/8/layout/target3"/>
    <dgm:cxn modelId="{A741584F-173D-410A-8F4E-F168D3ED0162}" type="presParOf" srcId="{BC5EBD7E-161B-4AB8-A88D-AD0BD22AA6E2}" destId="{6A733F63-58D3-48C7-8E80-A38DBC08A7C7}" srcOrd="6" destOrd="0" presId="urn:microsoft.com/office/officeart/2005/8/layout/target3"/>
    <dgm:cxn modelId="{406B2C33-0C3D-4C97-AA72-AAD0AD76E431}" type="presParOf" srcId="{BC5EBD7E-161B-4AB8-A88D-AD0BD22AA6E2}" destId="{A4DDF9B0-02D4-4FC3-8780-DD1680D56C97}" srcOrd="7" destOrd="0" presId="urn:microsoft.com/office/officeart/2005/8/layout/target3"/>
    <dgm:cxn modelId="{C443C4BF-1B21-4157-9191-88EFA217788C}" type="presParOf" srcId="{BC5EBD7E-161B-4AB8-A88D-AD0BD22AA6E2}" destId="{D211B474-B40F-4476-8307-E1532F526EAB}" srcOrd="8" destOrd="0" presId="urn:microsoft.com/office/officeart/2005/8/layout/target3"/>
    <dgm:cxn modelId="{6C568C53-F46D-42A2-8341-80431D4627F8}" type="presParOf" srcId="{BC5EBD7E-161B-4AB8-A88D-AD0BD22AA6E2}" destId="{1314AC79-7250-4CBE-A8F7-C02871E3B1C0}" srcOrd="9" destOrd="0" presId="urn:microsoft.com/office/officeart/2005/8/layout/target3"/>
    <dgm:cxn modelId="{CB1DC6E3-6212-4425-A756-21CCD2591367}" type="presParOf" srcId="{BC5EBD7E-161B-4AB8-A88D-AD0BD22AA6E2}" destId="{13420D40-69F3-4482-923D-A171BC46C1E9}" srcOrd="10" destOrd="0" presId="urn:microsoft.com/office/officeart/2005/8/layout/target3"/>
    <dgm:cxn modelId="{39F43B75-EBD6-4E22-86AD-B80C94AE4A01}" type="presParOf" srcId="{BC5EBD7E-161B-4AB8-A88D-AD0BD22AA6E2}" destId="{5756C676-D300-40E2-B5B2-54DABA3237BC}" srcOrd="11" destOrd="0" presId="urn:microsoft.com/office/officeart/2005/8/layout/target3"/>
    <dgm:cxn modelId="{77ABA328-AFAA-43AA-9987-EBF319F4BDFB}" type="presParOf" srcId="{BC5EBD7E-161B-4AB8-A88D-AD0BD22AA6E2}" destId="{8675F6A3-9D70-4859-B986-3502A8ED19C2}" srcOrd="12" destOrd="0" presId="urn:microsoft.com/office/officeart/2005/8/layout/target3"/>
    <dgm:cxn modelId="{E678A838-BD95-486E-82DF-6EA6C2728053}" type="presParOf" srcId="{BC5EBD7E-161B-4AB8-A88D-AD0BD22AA6E2}" destId="{620A3C80-55B7-4CD9-8DDA-D6A91CB6A9B6}" srcOrd="13" destOrd="0" presId="urn:microsoft.com/office/officeart/2005/8/layout/target3"/>
    <dgm:cxn modelId="{E21098D7-9C22-4934-9666-42A305DDBBA4}" type="presParOf" srcId="{BC5EBD7E-161B-4AB8-A88D-AD0BD22AA6E2}" destId="{350C4B68-AA84-4387-ACB9-EFCA7A0DEC2C}" srcOrd="14" destOrd="0" presId="urn:microsoft.com/office/officeart/2005/8/layout/target3"/>
    <dgm:cxn modelId="{8C822632-5B2F-4C32-B6DC-DAEFC2E7BAC3}" type="presParOf" srcId="{BC5EBD7E-161B-4AB8-A88D-AD0BD22AA6E2}" destId="{32022CD9-6D5E-4A9A-86AA-E453D2A07ADC}" srcOrd="15"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002EF1-F690-4444-B011-A00C565241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57A2B6E-0F7F-424E-9A44-D35A28DADA00}">
      <dgm:prSet phldrT="[Text]"/>
      <dgm:spPr/>
      <dgm:t>
        <a:bodyPr/>
        <a:lstStyle/>
        <a:p>
          <a:r>
            <a:rPr lang="en-US" dirty="0" smtClean="0"/>
            <a:t>Approaching an energy oriented strategy: </a:t>
          </a:r>
        </a:p>
        <a:p>
          <a:r>
            <a:rPr lang="en-US" dirty="0" smtClean="0"/>
            <a:t>Differentiation </a:t>
          </a:r>
          <a:r>
            <a:rPr lang="en-US" dirty="0"/>
            <a:t>between energy-related and non-energy-related products</a:t>
          </a:r>
        </a:p>
      </dgm:t>
    </dgm:pt>
    <dgm:pt modelId="{3E50783B-19C3-4399-8CE8-CFBF8DE37B3F}" type="parTrans" cxnId="{5A762E72-21EE-45C8-B699-DA3A764B50FA}">
      <dgm:prSet/>
      <dgm:spPr/>
      <dgm:t>
        <a:bodyPr/>
        <a:lstStyle/>
        <a:p>
          <a:endParaRPr lang="en-US"/>
        </a:p>
      </dgm:t>
    </dgm:pt>
    <dgm:pt modelId="{556DDE1D-DD49-43D4-AE1D-785C6DF12DB6}" type="sibTrans" cxnId="{5A762E72-21EE-45C8-B699-DA3A764B50FA}">
      <dgm:prSet/>
      <dgm:spPr/>
      <dgm:t>
        <a:bodyPr/>
        <a:lstStyle/>
        <a:p>
          <a:endParaRPr lang="en-US"/>
        </a:p>
      </dgm:t>
    </dgm:pt>
    <dgm:pt modelId="{A76446B6-1504-44C4-B465-478F91265C1B}">
      <dgm:prSet phldrT="[Text]"/>
      <dgm:spPr/>
      <dgm:t>
        <a:bodyPr/>
        <a:lstStyle/>
        <a:p>
          <a:r>
            <a:rPr lang="en-US" dirty="0"/>
            <a:t>Companies with products that consume energy, for example: </a:t>
          </a:r>
        </a:p>
        <a:p>
          <a:r>
            <a:rPr lang="en-US" dirty="0"/>
            <a:t>Does the automobile industry focus on </a:t>
          </a:r>
          <a:r>
            <a:rPr lang="en-US" dirty="0" smtClean="0"/>
            <a:t>combustion motors or </a:t>
          </a:r>
          <a:r>
            <a:rPr lang="en-US" dirty="0"/>
            <a:t>e-cars or mobility </a:t>
          </a:r>
          <a:r>
            <a:rPr lang="en-US" dirty="0" smtClean="0"/>
            <a:t>solutions or </a:t>
          </a:r>
          <a:r>
            <a:rPr lang="en-US" dirty="0"/>
            <a:t>others like financial products?</a:t>
          </a:r>
        </a:p>
        <a:p>
          <a:r>
            <a:rPr lang="en-US" dirty="0"/>
            <a:t>Energy strategy as a part of the product strategy</a:t>
          </a:r>
        </a:p>
      </dgm:t>
    </dgm:pt>
    <dgm:pt modelId="{B73DAB1D-4DB6-4FC7-8A77-F0991779E124}" type="parTrans" cxnId="{23CA262D-942F-41E2-880A-C008F707273E}">
      <dgm:prSet/>
      <dgm:spPr/>
      <dgm:t>
        <a:bodyPr/>
        <a:lstStyle/>
        <a:p>
          <a:endParaRPr lang="en-US"/>
        </a:p>
      </dgm:t>
    </dgm:pt>
    <dgm:pt modelId="{F3B36D1D-B581-4BE1-B107-A8277C8CDEE6}" type="sibTrans" cxnId="{23CA262D-942F-41E2-880A-C008F707273E}">
      <dgm:prSet/>
      <dgm:spPr/>
      <dgm:t>
        <a:bodyPr/>
        <a:lstStyle/>
        <a:p>
          <a:endParaRPr lang="en-US"/>
        </a:p>
      </dgm:t>
    </dgm:pt>
    <dgm:pt modelId="{624C7BFB-5E1E-43D7-984F-845E666F9A26}">
      <dgm:prSet phldrT="[Text]"/>
      <dgm:spPr/>
      <dgm:t>
        <a:bodyPr/>
        <a:lstStyle/>
        <a:p>
          <a:r>
            <a:rPr lang="en-US" dirty="0"/>
            <a:t>All companies: </a:t>
          </a:r>
        </a:p>
        <a:p>
          <a:r>
            <a:rPr lang="en-US" dirty="0"/>
            <a:t>Energy efficiency (technology) as well as energy mix and renewables (procurement, own production)</a:t>
          </a:r>
        </a:p>
        <a:p>
          <a:r>
            <a:rPr lang="en-US" dirty="0"/>
            <a:t>Energy strategy as a part of the production strategy</a:t>
          </a:r>
        </a:p>
      </dgm:t>
    </dgm:pt>
    <dgm:pt modelId="{8734B605-1372-464B-98D6-0FFEAFED7D1D}" type="parTrans" cxnId="{C3BFB6B0-2C74-4EC4-96FB-E9F6E6D6BB0A}">
      <dgm:prSet/>
      <dgm:spPr/>
      <dgm:t>
        <a:bodyPr/>
        <a:lstStyle/>
        <a:p>
          <a:endParaRPr lang="en-US"/>
        </a:p>
      </dgm:t>
    </dgm:pt>
    <dgm:pt modelId="{7B840724-17AD-4CD9-9D13-D4B2E266F862}" type="sibTrans" cxnId="{C3BFB6B0-2C74-4EC4-96FB-E9F6E6D6BB0A}">
      <dgm:prSet/>
      <dgm:spPr/>
      <dgm:t>
        <a:bodyPr/>
        <a:lstStyle/>
        <a:p>
          <a:endParaRPr lang="en-US"/>
        </a:p>
      </dgm:t>
    </dgm:pt>
    <dgm:pt modelId="{BF973A94-9CCB-4EFE-8251-3A9AF7F81B52}" type="pres">
      <dgm:prSet presAssocID="{1E002EF1-F690-4444-B011-A00C56524111}" presName="hierChild1" presStyleCnt="0">
        <dgm:presLayoutVars>
          <dgm:orgChart val="1"/>
          <dgm:chPref val="1"/>
          <dgm:dir/>
          <dgm:animOne val="branch"/>
          <dgm:animLvl val="lvl"/>
          <dgm:resizeHandles/>
        </dgm:presLayoutVars>
      </dgm:prSet>
      <dgm:spPr/>
      <dgm:t>
        <a:bodyPr/>
        <a:lstStyle/>
        <a:p>
          <a:endParaRPr lang="en-US"/>
        </a:p>
      </dgm:t>
    </dgm:pt>
    <dgm:pt modelId="{6B5D5A35-7F54-4FBB-83CE-0A2D2B915044}" type="pres">
      <dgm:prSet presAssocID="{457A2B6E-0F7F-424E-9A44-D35A28DADA00}" presName="hierRoot1" presStyleCnt="0">
        <dgm:presLayoutVars>
          <dgm:hierBranch val="init"/>
        </dgm:presLayoutVars>
      </dgm:prSet>
      <dgm:spPr/>
    </dgm:pt>
    <dgm:pt modelId="{C64DF484-4C11-4F85-881E-81E021E0FBC1}" type="pres">
      <dgm:prSet presAssocID="{457A2B6E-0F7F-424E-9A44-D35A28DADA00}" presName="rootComposite1" presStyleCnt="0"/>
      <dgm:spPr/>
    </dgm:pt>
    <dgm:pt modelId="{9BD1DA7F-3F2D-4F2A-A9CB-6C11C2D06C41}" type="pres">
      <dgm:prSet presAssocID="{457A2B6E-0F7F-424E-9A44-D35A28DADA00}" presName="rootText1" presStyleLbl="node0" presStyleIdx="0" presStyleCnt="1" custScaleX="110765" custScaleY="59603">
        <dgm:presLayoutVars>
          <dgm:chPref val="3"/>
        </dgm:presLayoutVars>
      </dgm:prSet>
      <dgm:spPr/>
      <dgm:t>
        <a:bodyPr/>
        <a:lstStyle/>
        <a:p>
          <a:endParaRPr lang="en-US"/>
        </a:p>
      </dgm:t>
    </dgm:pt>
    <dgm:pt modelId="{90BABB4D-3A61-43F7-853C-C6386AA4B572}" type="pres">
      <dgm:prSet presAssocID="{457A2B6E-0F7F-424E-9A44-D35A28DADA00}" presName="rootConnector1" presStyleLbl="node1" presStyleIdx="0" presStyleCnt="0"/>
      <dgm:spPr/>
      <dgm:t>
        <a:bodyPr/>
        <a:lstStyle/>
        <a:p>
          <a:endParaRPr lang="en-US"/>
        </a:p>
      </dgm:t>
    </dgm:pt>
    <dgm:pt modelId="{9DBF350B-285C-4070-9C5C-00C5FDDC9B4A}" type="pres">
      <dgm:prSet presAssocID="{457A2B6E-0F7F-424E-9A44-D35A28DADA00}" presName="hierChild2" presStyleCnt="0"/>
      <dgm:spPr/>
    </dgm:pt>
    <dgm:pt modelId="{0A6463D7-0840-4DC0-819F-E6C415A47C4F}" type="pres">
      <dgm:prSet presAssocID="{B73DAB1D-4DB6-4FC7-8A77-F0991779E124}" presName="Name37" presStyleLbl="parChTrans1D2" presStyleIdx="0" presStyleCnt="2"/>
      <dgm:spPr/>
      <dgm:t>
        <a:bodyPr/>
        <a:lstStyle/>
        <a:p>
          <a:endParaRPr lang="en-US"/>
        </a:p>
      </dgm:t>
    </dgm:pt>
    <dgm:pt modelId="{A29103E7-5E7F-4951-BB68-50FFCF939D53}" type="pres">
      <dgm:prSet presAssocID="{A76446B6-1504-44C4-B465-478F91265C1B}" presName="hierRoot2" presStyleCnt="0">
        <dgm:presLayoutVars>
          <dgm:hierBranch val="init"/>
        </dgm:presLayoutVars>
      </dgm:prSet>
      <dgm:spPr/>
    </dgm:pt>
    <dgm:pt modelId="{BE8587A3-1BEE-47F1-8922-D7589CB0714B}" type="pres">
      <dgm:prSet presAssocID="{A76446B6-1504-44C4-B465-478F91265C1B}" presName="rootComposite" presStyleCnt="0"/>
      <dgm:spPr/>
    </dgm:pt>
    <dgm:pt modelId="{5A7B2738-92D2-450A-AF67-F61D987F7D66}" type="pres">
      <dgm:prSet presAssocID="{A76446B6-1504-44C4-B465-478F91265C1B}" presName="rootText" presStyleLbl="node2" presStyleIdx="0" presStyleCnt="2">
        <dgm:presLayoutVars>
          <dgm:chPref val="3"/>
        </dgm:presLayoutVars>
      </dgm:prSet>
      <dgm:spPr/>
      <dgm:t>
        <a:bodyPr/>
        <a:lstStyle/>
        <a:p>
          <a:endParaRPr lang="en-US"/>
        </a:p>
      </dgm:t>
    </dgm:pt>
    <dgm:pt modelId="{DCCE13B4-20F1-4B1B-B348-56D47B499C85}" type="pres">
      <dgm:prSet presAssocID="{A76446B6-1504-44C4-B465-478F91265C1B}" presName="rootConnector" presStyleLbl="node2" presStyleIdx="0" presStyleCnt="2"/>
      <dgm:spPr/>
      <dgm:t>
        <a:bodyPr/>
        <a:lstStyle/>
        <a:p>
          <a:endParaRPr lang="en-US"/>
        </a:p>
      </dgm:t>
    </dgm:pt>
    <dgm:pt modelId="{AF902577-C791-4DEF-963F-AB96B8D01A6B}" type="pres">
      <dgm:prSet presAssocID="{A76446B6-1504-44C4-B465-478F91265C1B}" presName="hierChild4" presStyleCnt="0"/>
      <dgm:spPr/>
    </dgm:pt>
    <dgm:pt modelId="{42234868-6D84-4BE0-8684-F3ADC9476532}" type="pres">
      <dgm:prSet presAssocID="{A76446B6-1504-44C4-B465-478F91265C1B}" presName="hierChild5" presStyleCnt="0"/>
      <dgm:spPr/>
    </dgm:pt>
    <dgm:pt modelId="{76A99755-A1A0-40B9-A431-AD3A8C7F5CEA}" type="pres">
      <dgm:prSet presAssocID="{8734B605-1372-464B-98D6-0FFEAFED7D1D}" presName="Name37" presStyleLbl="parChTrans1D2" presStyleIdx="1" presStyleCnt="2"/>
      <dgm:spPr/>
      <dgm:t>
        <a:bodyPr/>
        <a:lstStyle/>
        <a:p>
          <a:endParaRPr lang="en-US"/>
        </a:p>
      </dgm:t>
    </dgm:pt>
    <dgm:pt modelId="{B509F03B-970E-4563-A0FF-1BD0A2BA4A19}" type="pres">
      <dgm:prSet presAssocID="{624C7BFB-5E1E-43D7-984F-845E666F9A26}" presName="hierRoot2" presStyleCnt="0">
        <dgm:presLayoutVars>
          <dgm:hierBranch val="init"/>
        </dgm:presLayoutVars>
      </dgm:prSet>
      <dgm:spPr/>
    </dgm:pt>
    <dgm:pt modelId="{A25FFB2C-D7FC-4D16-9648-9363BD3C95FF}" type="pres">
      <dgm:prSet presAssocID="{624C7BFB-5E1E-43D7-984F-845E666F9A26}" presName="rootComposite" presStyleCnt="0"/>
      <dgm:spPr/>
    </dgm:pt>
    <dgm:pt modelId="{5CDC0A08-7411-4EDA-BAA5-F62484504FF1}" type="pres">
      <dgm:prSet presAssocID="{624C7BFB-5E1E-43D7-984F-845E666F9A26}" presName="rootText" presStyleLbl="node2" presStyleIdx="1" presStyleCnt="2">
        <dgm:presLayoutVars>
          <dgm:chPref val="3"/>
        </dgm:presLayoutVars>
      </dgm:prSet>
      <dgm:spPr/>
      <dgm:t>
        <a:bodyPr/>
        <a:lstStyle/>
        <a:p>
          <a:endParaRPr lang="en-US"/>
        </a:p>
      </dgm:t>
    </dgm:pt>
    <dgm:pt modelId="{CD1511AC-6A24-44E9-8DFE-BD4899C0BF25}" type="pres">
      <dgm:prSet presAssocID="{624C7BFB-5E1E-43D7-984F-845E666F9A26}" presName="rootConnector" presStyleLbl="node2" presStyleIdx="1" presStyleCnt="2"/>
      <dgm:spPr/>
      <dgm:t>
        <a:bodyPr/>
        <a:lstStyle/>
        <a:p>
          <a:endParaRPr lang="en-US"/>
        </a:p>
      </dgm:t>
    </dgm:pt>
    <dgm:pt modelId="{AC14A6E3-EA9F-43B4-BDB2-610EC840AEBA}" type="pres">
      <dgm:prSet presAssocID="{624C7BFB-5E1E-43D7-984F-845E666F9A26}" presName="hierChild4" presStyleCnt="0"/>
      <dgm:spPr/>
    </dgm:pt>
    <dgm:pt modelId="{71840DF9-FA01-40C8-84D3-A4E4CC8296CC}" type="pres">
      <dgm:prSet presAssocID="{624C7BFB-5E1E-43D7-984F-845E666F9A26}" presName="hierChild5" presStyleCnt="0"/>
      <dgm:spPr/>
    </dgm:pt>
    <dgm:pt modelId="{939351E4-2E61-4A77-9413-0D0DA4BC1709}" type="pres">
      <dgm:prSet presAssocID="{457A2B6E-0F7F-424E-9A44-D35A28DADA00}" presName="hierChild3" presStyleCnt="0"/>
      <dgm:spPr/>
    </dgm:pt>
  </dgm:ptLst>
  <dgm:cxnLst>
    <dgm:cxn modelId="{C3BFB6B0-2C74-4EC4-96FB-E9F6E6D6BB0A}" srcId="{457A2B6E-0F7F-424E-9A44-D35A28DADA00}" destId="{624C7BFB-5E1E-43D7-984F-845E666F9A26}" srcOrd="1" destOrd="0" parTransId="{8734B605-1372-464B-98D6-0FFEAFED7D1D}" sibTransId="{7B840724-17AD-4CD9-9D13-D4B2E266F862}"/>
    <dgm:cxn modelId="{F2757B5C-4326-4854-A363-62FE7C04F4E4}" type="presOf" srcId="{1E002EF1-F690-4444-B011-A00C56524111}" destId="{BF973A94-9CCB-4EFE-8251-3A9AF7F81B52}" srcOrd="0" destOrd="0" presId="urn:microsoft.com/office/officeart/2005/8/layout/orgChart1"/>
    <dgm:cxn modelId="{0D4CE68F-AB2B-410C-8923-F52B6724A328}" type="presOf" srcId="{457A2B6E-0F7F-424E-9A44-D35A28DADA00}" destId="{9BD1DA7F-3F2D-4F2A-A9CB-6C11C2D06C41}" srcOrd="0" destOrd="0" presId="urn:microsoft.com/office/officeart/2005/8/layout/orgChart1"/>
    <dgm:cxn modelId="{B9672FBA-099B-47BD-8CA6-B6BC9FB430A6}" type="presOf" srcId="{457A2B6E-0F7F-424E-9A44-D35A28DADA00}" destId="{90BABB4D-3A61-43F7-853C-C6386AA4B572}" srcOrd="1" destOrd="0" presId="urn:microsoft.com/office/officeart/2005/8/layout/orgChart1"/>
    <dgm:cxn modelId="{5D3F0B0B-3C31-4831-A17F-E4AAB23F6EF2}" type="presOf" srcId="{624C7BFB-5E1E-43D7-984F-845E666F9A26}" destId="{CD1511AC-6A24-44E9-8DFE-BD4899C0BF25}" srcOrd="1" destOrd="0" presId="urn:microsoft.com/office/officeart/2005/8/layout/orgChart1"/>
    <dgm:cxn modelId="{A9247ADC-196F-47AC-BBB2-409E8A73E19E}" type="presOf" srcId="{8734B605-1372-464B-98D6-0FFEAFED7D1D}" destId="{76A99755-A1A0-40B9-A431-AD3A8C7F5CEA}" srcOrd="0" destOrd="0" presId="urn:microsoft.com/office/officeart/2005/8/layout/orgChart1"/>
    <dgm:cxn modelId="{95830993-0F82-41ED-B2B6-5A0A9B5B4E2D}" type="presOf" srcId="{B73DAB1D-4DB6-4FC7-8A77-F0991779E124}" destId="{0A6463D7-0840-4DC0-819F-E6C415A47C4F}" srcOrd="0" destOrd="0" presId="urn:microsoft.com/office/officeart/2005/8/layout/orgChart1"/>
    <dgm:cxn modelId="{FD41B350-78FD-476E-B1BF-2123EC6F4627}" type="presOf" srcId="{624C7BFB-5E1E-43D7-984F-845E666F9A26}" destId="{5CDC0A08-7411-4EDA-BAA5-F62484504FF1}" srcOrd="0" destOrd="0" presId="urn:microsoft.com/office/officeart/2005/8/layout/orgChart1"/>
    <dgm:cxn modelId="{23CA262D-942F-41E2-880A-C008F707273E}" srcId="{457A2B6E-0F7F-424E-9A44-D35A28DADA00}" destId="{A76446B6-1504-44C4-B465-478F91265C1B}" srcOrd="0" destOrd="0" parTransId="{B73DAB1D-4DB6-4FC7-8A77-F0991779E124}" sibTransId="{F3B36D1D-B581-4BE1-B107-A8277C8CDEE6}"/>
    <dgm:cxn modelId="{45244D9F-A1C3-41CE-BDA2-21AF69910CB9}" type="presOf" srcId="{A76446B6-1504-44C4-B465-478F91265C1B}" destId="{5A7B2738-92D2-450A-AF67-F61D987F7D66}" srcOrd="0" destOrd="0" presId="urn:microsoft.com/office/officeart/2005/8/layout/orgChart1"/>
    <dgm:cxn modelId="{5A762E72-21EE-45C8-B699-DA3A764B50FA}" srcId="{1E002EF1-F690-4444-B011-A00C56524111}" destId="{457A2B6E-0F7F-424E-9A44-D35A28DADA00}" srcOrd="0" destOrd="0" parTransId="{3E50783B-19C3-4399-8CE8-CFBF8DE37B3F}" sibTransId="{556DDE1D-DD49-43D4-AE1D-785C6DF12DB6}"/>
    <dgm:cxn modelId="{DA1FB3A7-24B1-4616-87B1-BE51C02D3B55}" type="presOf" srcId="{A76446B6-1504-44C4-B465-478F91265C1B}" destId="{DCCE13B4-20F1-4B1B-B348-56D47B499C85}" srcOrd="1" destOrd="0" presId="urn:microsoft.com/office/officeart/2005/8/layout/orgChart1"/>
    <dgm:cxn modelId="{3F8E91DA-6976-4F24-BC26-A60F400041DC}" type="presParOf" srcId="{BF973A94-9CCB-4EFE-8251-3A9AF7F81B52}" destId="{6B5D5A35-7F54-4FBB-83CE-0A2D2B915044}" srcOrd="0" destOrd="0" presId="urn:microsoft.com/office/officeart/2005/8/layout/orgChart1"/>
    <dgm:cxn modelId="{3F66CADA-48A1-4396-8F82-2518E100DECB}" type="presParOf" srcId="{6B5D5A35-7F54-4FBB-83CE-0A2D2B915044}" destId="{C64DF484-4C11-4F85-881E-81E021E0FBC1}" srcOrd="0" destOrd="0" presId="urn:microsoft.com/office/officeart/2005/8/layout/orgChart1"/>
    <dgm:cxn modelId="{F9DC78FA-FCFF-4C6B-8D9C-3C4550FE0982}" type="presParOf" srcId="{C64DF484-4C11-4F85-881E-81E021E0FBC1}" destId="{9BD1DA7F-3F2D-4F2A-A9CB-6C11C2D06C41}" srcOrd="0" destOrd="0" presId="urn:microsoft.com/office/officeart/2005/8/layout/orgChart1"/>
    <dgm:cxn modelId="{F2B34311-A290-4993-8C02-66FE5EFF0645}" type="presParOf" srcId="{C64DF484-4C11-4F85-881E-81E021E0FBC1}" destId="{90BABB4D-3A61-43F7-853C-C6386AA4B572}" srcOrd="1" destOrd="0" presId="urn:microsoft.com/office/officeart/2005/8/layout/orgChart1"/>
    <dgm:cxn modelId="{6883CEE6-615B-48E4-81EC-E9D8CD1CD9FF}" type="presParOf" srcId="{6B5D5A35-7F54-4FBB-83CE-0A2D2B915044}" destId="{9DBF350B-285C-4070-9C5C-00C5FDDC9B4A}" srcOrd="1" destOrd="0" presId="urn:microsoft.com/office/officeart/2005/8/layout/orgChart1"/>
    <dgm:cxn modelId="{A1351D64-F244-4FB8-BF7C-D89E26D59D7A}" type="presParOf" srcId="{9DBF350B-285C-4070-9C5C-00C5FDDC9B4A}" destId="{0A6463D7-0840-4DC0-819F-E6C415A47C4F}" srcOrd="0" destOrd="0" presId="urn:microsoft.com/office/officeart/2005/8/layout/orgChart1"/>
    <dgm:cxn modelId="{3C0CB763-0F35-4532-9F24-2B81ED193286}" type="presParOf" srcId="{9DBF350B-285C-4070-9C5C-00C5FDDC9B4A}" destId="{A29103E7-5E7F-4951-BB68-50FFCF939D53}" srcOrd="1" destOrd="0" presId="urn:microsoft.com/office/officeart/2005/8/layout/orgChart1"/>
    <dgm:cxn modelId="{729CB847-05A7-4071-80B7-71CEED11BFA8}" type="presParOf" srcId="{A29103E7-5E7F-4951-BB68-50FFCF939D53}" destId="{BE8587A3-1BEE-47F1-8922-D7589CB0714B}" srcOrd="0" destOrd="0" presId="urn:microsoft.com/office/officeart/2005/8/layout/orgChart1"/>
    <dgm:cxn modelId="{BE44EC50-80B0-40DF-B097-BFCB4F305FFD}" type="presParOf" srcId="{BE8587A3-1BEE-47F1-8922-D7589CB0714B}" destId="{5A7B2738-92D2-450A-AF67-F61D987F7D66}" srcOrd="0" destOrd="0" presId="urn:microsoft.com/office/officeart/2005/8/layout/orgChart1"/>
    <dgm:cxn modelId="{EB261A06-6E5C-497C-BCBB-03C86323E0C2}" type="presParOf" srcId="{BE8587A3-1BEE-47F1-8922-D7589CB0714B}" destId="{DCCE13B4-20F1-4B1B-B348-56D47B499C85}" srcOrd="1" destOrd="0" presId="urn:microsoft.com/office/officeart/2005/8/layout/orgChart1"/>
    <dgm:cxn modelId="{14FCAFFC-B57D-46F6-B5C5-6ABC9CC733E5}" type="presParOf" srcId="{A29103E7-5E7F-4951-BB68-50FFCF939D53}" destId="{AF902577-C791-4DEF-963F-AB96B8D01A6B}" srcOrd="1" destOrd="0" presId="urn:microsoft.com/office/officeart/2005/8/layout/orgChart1"/>
    <dgm:cxn modelId="{FA807092-429B-4610-9743-A8FD9C4A3250}" type="presParOf" srcId="{A29103E7-5E7F-4951-BB68-50FFCF939D53}" destId="{42234868-6D84-4BE0-8684-F3ADC9476532}" srcOrd="2" destOrd="0" presId="urn:microsoft.com/office/officeart/2005/8/layout/orgChart1"/>
    <dgm:cxn modelId="{AC76F0C7-306F-4D79-AE5E-5C066C17FF71}" type="presParOf" srcId="{9DBF350B-285C-4070-9C5C-00C5FDDC9B4A}" destId="{76A99755-A1A0-40B9-A431-AD3A8C7F5CEA}" srcOrd="2" destOrd="0" presId="urn:microsoft.com/office/officeart/2005/8/layout/orgChart1"/>
    <dgm:cxn modelId="{0D235EA7-52A9-4493-B18D-0EAE80BB5D5B}" type="presParOf" srcId="{9DBF350B-285C-4070-9C5C-00C5FDDC9B4A}" destId="{B509F03B-970E-4563-A0FF-1BD0A2BA4A19}" srcOrd="3" destOrd="0" presId="urn:microsoft.com/office/officeart/2005/8/layout/orgChart1"/>
    <dgm:cxn modelId="{7FE1DD79-B276-4474-9C20-EF43567052B6}" type="presParOf" srcId="{B509F03B-970E-4563-A0FF-1BD0A2BA4A19}" destId="{A25FFB2C-D7FC-4D16-9648-9363BD3C95FF}" srcOrd="0" destOrd="0" presId="urn:microsoft.com/office/officeart/2005/8/layout/orgChart1"/>
    <dgm:cxn modelId="{E264CEA2-2AC0-45B3-B8AD-5FBEE2A22295}" type="presParOf" srcId="{A25FFB2C-D7FC-4D16-9648-9363BD3C95FF}" destId="{5CDC0A08-7411-4EDA-BAA5-F62484504FF1}" srcOrd="0" destOrd="0" presId="urn:microsoft.com/office/officeart/2005/8/layout/orgChart1"/>
    <dgm:cxn modelId="{9763A44E-D7C4-43C8-BDD2-4706862D6D28}" type="presParOf" srcId="{A25FFB2C-D7FC-4D16-9648-9363BD3C95FF}" destId="{CD1511AC-6A24-44E9-8DFE-BD4899C0BF25}" srcOrd="1" destOrd="0" presId="urn:microsoft.com/office/officeart/2005/8/layout/orgChart1"/>
    <dgm:cxn modelId="{278214E6-E3DD-434E-88AA-C4AFBD940659}" type="presParOf" srcId="{B509F03B-970E-4563-A0FF-1BD0A2BA4A19}" destId="{AC14A6E3-EA9F-43B4-BDB2-610EC840AEBA}" srcOrd="1" destOrd="0" presId="urn:microsoft.com/office/officeart/2005/8/layout/orgChart1"/>
    <dgm:cxn modelId="{1EF7826C-6AA7-4DBD-82F9-E950BAA4EECD}" type="presParOf" srcId="{B509F03B-970E-4563-A0FF-1BD0A2BA4A19}" destId="{71840DF9-FA01-40C8-84D3-A4E4CC8296CC}" srcOrd="2" destOrd="0" presId="urn:microsoft.com/office/officeart/2005/8/layout/orgChart1"/>
    <dgm:cxn modelId="{39120156-E11F-4690-9C2C-19B6BA5492CA}" type="presParOf" srcId="{6B5D5A35-7F54-4FBB-83CE-0A2D2B915044}" destId="{939351E4-2E61-4A77-9413-0D0DA4BC17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EBE55B-4825-46E8-8759-B3C895B868D6}"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F0F4890D-8DFF-4FB0-92C0-32E13C53D0C2}">
      <dgm:prSet phldrT="[Text]" custT="1"/>
      <dgm:spPr/>
      <dgm:t>
        <a:bodyPr/>
        <a:lstStyle/>
        <a:p>
          <a:r>
            <a:rPr lang="en-US" sz="2800" b="1" dirty="0" smtClean="0"/>
            <a:t>Reasons, motivation, and targets </a:t>
          </a:r>
          <a:r>
            <a:rPr lang="en-US" sz="2800" b="1" dirty="0"/>
            <a:t>for sustainability and energy strategies</a:t>
          </a:r>
        </a:p>
      </dgm:t>
    </dgm:pt>
    <dgm:pt modelId="{392C5FD8-9049-480B-8C23-D89E84EFDAEB}" type="parTrans" cxnId="{086282EA-5D9C-42F2-869D-589F04BEFB7A}">
      <dgm:prSet/>
      <dgm:spPr/>
      <dgm:t>
        <a:bodyPr/>
        <a:lstStyle/>
        <a:p>
          <a:endParaRPr lang="en-US"/>
        </a:p>
      </dgm:t>
    </dgm:pt>
    <dgm:pt modelId="{27262D6F-4FA4-4183-9AAF-153FA1C6C13E}" type="sibTrans" cxnId="{086282EA-5D9C-42F2-869D-589F04BEFB7A}">
      <dgm:prSet/>
      <dgm:spPr/>
      <dgm:t>
        <a:bodyPr/>
        <a:lstStyle/>
        <a:p>
          <a:endParaRPr lang="en-US"/>
        </a:p>
      </dgm:t>
    </dgm:pt>
    <dgm:pt modelId="{4A56FA42-299A-4844-9EA1-7582784D74E8}">
      <dgm:prSet phldrT="[Text]" custT="1"/>
      <dgm:spPr/>
      <dgm:t>
        <a:bodyPr/>
        <a:lstStyle/>
        <a:p>
          <a:r>
            <a:rPr lang="en-US" sz="2800" dirty="0"/>
            <a:t>Cost reduction</a:t>
          </a:r>
        </a:p>
      </dgm:t>
    </dgm:pt>
    <dgm:pt modelId="{026F37D4-0215-46EB-921E-361F3F49C103}" type="parTrans" cxnId="{320956AF-9D13-46C7-BE93-F6C8977115A5}">
      <dgm:prSet/>
      <dgm:spPr/>
      <dgm:t>
        <a:bodyPr/>
        <a:lstStyle/>
        <a:p>
          <a:endParaRPr lang="en-US"/>
        </a:p>
      </dgm:t>
    </dgm:pt>
    <dgm:pt modelId="{7B841384-A21B-4185-9B78-5EB7CD8C3D4C}" type="sibTrans" cxnId="{320956AF-9D13-46C7-BE93-F6C8977115A5}">
      <dgm:prSet/>
      <dgm:spPr/>
      <dgm:t>
        <a:bodyPr/>
        <a:lstStyle/>
        <a:p>
          <a:endParaRPr lang="en-US"/>
        </a:p>
      </dgm:t>
    </dgm:pt>
    <dgm:pt modelId="{7824B4B3-21C7-4408-B3F3-D74F7E8B221F}">
      <dgm:prSet phldrT="[Text]" custT="1"/>
      <dgm:spPr/>
      <dgm:t>
        <a:bodyPr/>
        <a:lstStyle/>
        <a:p>
          <a:r>
            <a:rPr lang="en-US" sz="2800" dirty="0"/>
            <a:t>Revenue: new business models or sale promotion</a:t>
          </a:r>
        </a:p>
      </dgm:t>
    </dgm:pt>
    <dgm:pt modelId="{EB91CDCF-6D3C-4F61-9FB1-17FB617E5A2E}" type="parTrans" cxnId="{F2A92DC4-817E-4F3B-87B7-BBE880D57065}">
      <dgm:prSet/>
      <dgm:spPr/>
      <dgm:t>
        <a:bodyPr/>
        <a:lstStyle/>
        <a:p>
          <a:endParaRPr lang="en-US"/>
        </a:p>
      </dgm:t>
    </dgm:pt>
    <dgm:pt modelId="{A74F0C95-D655-4ACD-B759-7DF42FFBD161}" type="sibTrans" cxnId="{F2A92DC4-817E-4F3B-87B7-BBE880D57065}">
      <dgm:prSet/>
      <dgm:spPr/>
      <dgm:t>
        <a:bodyPr/>
        <a:lstStyle/>
        <a:p>
          <a:endParaRPr lang="en-US"/>
        </a:p>
      </dgm:t>
    </dgm:pt>
    <dgm:pt modelId="{B10A6850-E609-497F-8330-A2F148E21CF9}">
      <dgm:prSet phldrT="[Text]" custT="1"/>
      <dgm:spPr/>
      <dgm:t>
        <a:bodyPr/>
        <a:lstStyle/>
        <a:p>
          <a:r>
            <a:rPr lang="en-US" sz="2800" dirty="0"/>
            <a:t>Risk reduction</a:t>
          </a:r>
        </a:p>
      </dgm:t>
    </dgm:pt>
    <dgm:pt modelId="{5B0EBF05-259A-4849-9AFC-CCD02C63938B}" type="parTrans" cxnId="{22B0A6E7-9C19-4B9F-B43A-28D59AB77186}">
      <dgm:prSet/>
      <dgm:spPr/>
      <dgm:t>
        <a:bodyPr/>
        <a:lstStyle/>
        <a:p>
          <a:endParaRPr lang="en-US"/>
        </a:p>
      </dgm:t>
    </dgm:pt>
    <dgm:pt modelId="{0F0B892F-0261-4BFE-A9E3-6757DD534066}" type="sibTrans" cxnId="{22B0A6E7-9C19-4B9F-B43A-28D59AB77186}">
      <dgm:prSet/>
      <dgm:spPr/>
      <dgm:t>
        <a:bodyPr/>
        <a:lstStyle/>
        <a:p>
          <a:endParaRPr lang="en-US"/>
        </a:p>
      </dgm:t>
    </dgm:pt>
    <dgm:pt modelId="{59F38370-7FC0-4A76-B87A-6B771AC6304D}">
      <dgm:prSet phldrT="[Text]" custT="1"/>
      <dgm:spPr/>
      <dgm:t>
        <a:bodyPr/>
        <a:lstStyle/>
        <a:p>
          <a:r>
            <a:rPr lang="en-US" sz="2800" dirty="0"/>
            <a:t>Beyond the economy: ethics and moral</a:t>
          </a:r>
        </a:p>
      </dgm:t>
    </dgm:pt>
    <dgm:pt modelId="{DE40F0C9-9B78-4ED8-8B5D-03EBB8C0D24E}" type="parTrans" cxnId="{0E53D248-5AD7-4547-9A23-510880E5956C}">
      <dgm:prSet/>
      <dgm:spPr/>
      <dgm:t>
        <a:bodyPr/>
        <a:lstStyle/>
        <a:p>
          <a:endParaRPr lang="en-US"/>
        </a:p>
      </dgm:t>
    </dgm:pt>
    <dgm:pt modelId="{6C55EB8D-D6A4-48D1-BB6F-26EC8A0FD8FD}" type="sibTrans" cxnId="{0E53D248-5AD7-4547-9A23-510880E5956C}">
      <dgm:prSet/>
      <dgm:spPr/>
      <dgm:t>
        <a:bodyPr/>
        <a:lstStyle/>
        <a:p>
          <a:endParaRPr lang="en-US"/>
        </a:p>
      </dgm:t>
    </dgm:pt>
    <dgm:pt modelId="{46A90263-1DDD-4FE4-87A5-7178CB0F0288}" type="pres">
      <dgm:prSet presAssocID="{37EBE55B-4825-46E8-8759-B3C895B868D6}" presName="Name0" presStyleCnt="0">
        <dgm:presLayoutVars>
          <dgm:chMax val="1"/>
          <dgm:dir/>
          <dgm:animLvl val="ctr"/>
          <dgm:resizeHandles val="exact"/>
        </dgm:presLayoutVars>
      </dgm:prSet>
      <dgm:spPr/>
      <dgm:t>
        <a:bodyPr/>
        <a:lstStyle/>
        <a:p>
          <a:endParaRPr lang="en-US"/>
        </a:p>
      </dgm:t>
    </dgm:pt>
    <dgm:pt modelId="{A8B7CA6A-6CC7-4927-A22E-86E9140C428F}" type="pres">
      <dgm:prSet presAssocID="{F0F4890D-8DFF-4FB0-92C0-32E13C53D0C2}" presName="centerShape" presStyleLbl="node0" presStyleIdx="0" presStyleCnt="1" custScaleX="238735" custScaleY="182453" custLinFactNeighborX="1174" custLinFactNeighborY="-196"/>
      <dgm:spPr/>
      <dgm:t>
        <a:bodyPr/>
        <a:lstStyle/>
        <a:p>
          <a:endParaRPr lang="en-US"/>
        </a:p>
      </dgm:t>
    </dgm:pt>
    <dgm:pt modelId="{99244366-C2A1-439C-975A-88260432FD82}" type="pres">
      <dgm:prSet presAssocID="{026F37D4-0215-46EB-921E-361F3F49C103}" presName="parTrans" presStyleLbl="sibTrans2D1" presStyleIdx="0" presStyleCnt="4"/>
      <dgm:spPr/>
      <dgm:t>
        <a:bodyPr/>
        <a:lstStyle/>
        <a:p>
          <a:endParaRPr lang="en-US"/>
        </a:p>
      </dgm:t>
    </dgm:pt>
    <dgm:pt modelId="{10213F5F-F006-4753-98FA-1735074EE5E9}" type="pres">
      <dgm:prSet presAssocID="{026F37D4-0215-46EB-921E-361F3F49C103}" presName="connectorText" presStyleLbl="sibTrans2D1" presStyleIdx="0" presStyleCnt="4"/>
      <dgm:spPr/>
      <dgm:t>
        <a:bodyPr/>
        <a:lstStyle/>
        <a:p>
          <a:endParaRPr lang="en-US"/>
        </a:p>
      </dgm:t>
    </dgm:pt>
    <dgm:pt modelId="{31A4BC72-EDD0-4880-B92E-94441954B91B}" type="pres">
      <dgm:prSet presAssocID="{4A56FA42-299A-4844-9EA1-7582784D74E8}" presName="node" presStyleLbl="node1" presStyleIdx="0" presStyleCnt="4" custScaleX="195569" custScaleY="134884" custRadScaleRad="100419" custRadScaleInc="2977">
        <dgm:presLayoutVars>
          <dgm:bulletEnabled val="1"/>
        </dgm:presLayoutVars>
      </dgm:prSet>
      <dgm:spPr/>
      <dgm:t>
        <a:bodyPr/>
        <a:lstStyle/>
        <a:p>
          <a:endParaRPr lang="en-US"/>
        </a:p>
      </dgm:t>
    </dgm:pt>
    <dgm:pt modelId="{235A496E-E2F7-4FC6-A1EF-A4177CBE6FB0}" type="pres">
      <dgm:prSet presAssocID="{EB91CDCF-6D3C-4F61-9FB1-17FB617E5A2E}" presName="parTrans" presStyleLbl="sibTrans2D1" presStyleIdx="1" presStyleCnt="4"/>
      <dgm:spPr/>
      <dgm:t>
        <a:bodyPr/>
        <a:lstStyle/>
        <a:p>
          <a:endParaRPr lang="en-US"/>
        </a:p>
      </dgm:t>
    </dgm:pt>
    <dgm:pt modelId="{21382E8B-3667-4ED1-BB75-A86ACAE4D517}" type="pres">
      <dgm:prSet presAssocID="{EB91CDCF-6D3C-4F61-9FB1-17FB617E5A2E}" presName="connectorText" presStyleLbl="sibTrans2D1" presStyleIdx="1" presStyleCnt="4"/>
      <dgm:spPr/>
      <dgm:t>
        <a:bodyPr/>
        <a:lstStyle/>
        <a:p>
          <a:endParaRPr lang="en-US"/>
        </a:p>
      </dgm:t>
    </dgm:pt>
    <dgm:pt modelId="{F2132F77-EABA-4CF5-A0AC-74A23B59A86E}" type="pres">
      <dgm:prSet presAssocID="{7824B4B3-21C7-4408-B3F3-D74F7E8B221F}" presName="node" presStyleLbl="node1" presStyleIdx="1" presStyleCnt="4" custScaleX="195569" custScaleY="134884" custRadScaleRad="151677" custRadScaleInc="-771">
        <dgm:presLayoutVars>
          <dgm:bulletEnabled val="1"/>
        </dgm:presLayoutVars>
      </dgm:prSet>
      <dgm:spPr/>
      <dgm:t>
        <a:bodyPr/>
        <a:lstStyle/>
        <a:p>
          <a:endParaRPr lang="en-US"/>
        </a:p>
      </dgm:t>
    </dgm:pt>
    <dgm:pt modelId="{07F0B7AA-49C4-45AE-AA5D-53281D84F16F}" type="pres">
      <dgm:prSet presAssocID="{5B0EBF05-259A-4849-9AFC-CCD02C63938B}" presName="parTrans" presStyleLbl="sibTrans2D1" presStyleIdx="2" presStyleCnt="4"/>
      <dgm:spPr/>
      <dgm:t>
        <a:bodyPr/>
        <a:lstStyle/>
        <a:p>
          <a:endParaRPr lang="en-US"/>
        </a:p>
      </dgm:t>
    </dgm:pt>
    <dgm:pt modelId="{7EC7EA60-CB34-4C0A-831F-5A7DF87B4B4D}" type="pres">
      <dgm:prSet presAssocID="{5B0EBF05-259A-4849-9AFC-CCD02C63938B}" presName="connectorText" presStyleLbl="sibTrans2D1" presStyleIdx="2" presStyleCnt="4"/>
      <dgm:spPr/>
      <dgm:t>
        <a:bodyPr/>
        <a:lstStyle/>
        <a:p>
          <a:endParaRPr lang="en-US"/>
        </a:p>
      </dgm:t>
    </dgm:pt>
    <dgm:pt modelId="{E8551B16-42E1-4185-A296-4D58E9B24D18}" type="pres">
      <dgm:prSet presAssocID="{B10A6850-E609-497F-8330-A2F148E21CF9}" presName="node" presStyleLbl="node1" presStyleIdx="2" presStyleCnt="4" custScaleX="195569" custScaleY="134884" custRadScaleRad="99636" custRadScaleInc="-3000">
        <dgm:presLayoutVars>
          <dgm:bulletEnabled val="1"/>
        </dgm:presLayoutVars>
      </dgm:prSet>
      <dgm:spPr/>
      <dgm:t>
        <a:bodyPr/>
        <a:lstStyle/>
        <a:p>
          <a:endParaRPr lang="en-US"/>
        </a:p>
      </dgm:t>
    </dgm:pt>
    <dgm:pt modelId="{55918FF7-4852-4D41-927A-BE49D2EED112}" type="pres">
      <dgm:prSet presAssocID="{DE40F0C9-9B78-4ED8-8B5D-03EBB8C0D24E}" presName="parTrans" presStyleLbl="sibTrans2D1" presStyleIdx="3" presStyleCnt="4"/>
      <dgm:spPr/>
      <dgm:t>
        <a:bodyPr/>
        <a:lstStyle/>
        <a:p>
          <a:endParaRPr lang="en-US"/>
        </a:p>
      </dgm:t>
    </dgm:pt>
    <dgm:pt modelId="{89D4B464-FC14-4A59-826C-9462A477EE43}" type="pres">
      <dgm:prSet presAssocID="{DE40F0C9-9B78-4ED8-8B5D-03EBB8C0D24E}" presName="connectorText" presStyleLbl="sibTrans2D1" presStyleIdx="3" presStyleCnt="4"/>
      <dgm:spPr/>
      <dgm:t>
        <a:bodyPr/>
        <a:lstStyle/>
        <a:p>
          <a:endParaRPr lang="en-US"/>
        </a:p>
      </dgm:t>
    </dgm:pt>
    <dgm:pt modelId="{F19CCA72-D6FB-4413-B1F9-7B79E3866DDB}" type="pres">
      <dgm:prSet presAssocID="{59F38370-7FC0-4A76-B87A-6B771AC6304D}" presName="node" presStyleLbl="node1" presStyleIdx="3" presStyleCnt="4" custScaleX="195569" custScaleY="134884" custRadScaleRad="144927" custRadScaleInc="807">
        <dgm:presLayoutVars>
          <dgm:bulletEnabled val="1"/>
        </dgm:presLayoutVars>
      </dgm:prSet>
      <dgm:spPr/>
      <dgm:t>
        <a:bodyPr/>
        <a:lstStyle/>
        <a:p>
          <a:endParaRPr lang="en-US"/>
        </a:p>
      </dgm:t>
    </dgm:pt>
  </dgm:ptLst>
  <dgm:cxnLst>
    <dgm:cxn modelId="{0E53D248-5AD7-4547-9A23-510880E5956C}" srcId="{F0F4890D-8DFF-4FB0-92C0-32E13C53D0C2}" destId="{59F38370-7FC0-4A76-B87A-6B771AC6304D}" srcOrd="3" destOrd="0" parTransId="{DE40F0C9-9B78-4ED8-8B5D-03EBB8C0D24E}" sibTransId="{6C55EB8D-D6A4-48D1-BB6F-26EC8A0FD8FD}"/>
    <dgm:cxn modelId="{086282EA-5D9C-42F2-869D-589F04BEFB7A}" srcId="{37EBE55B-4825-46E8-8759-B3C895B868D6}" destId="{F0F4890D-8DFF-4FB0-92C0-32E13C53D0C2}" srcOrd="0" destOrd="0" parTransId="{392C5FD8-9049-480B-8C23-D89E84EFDAEB}" sibTransId="{27262D6F-4FA4-4183-9AAF-153FA1C6C13E}"/>
    <dgm:cxn modelId="{7EDA609F-BF4A-48E8-B486-EB91B223C6FC}" type="presOf" srcId="{026F37D4-0215-46EB-921E-361F3F49C103}" destId="{10213F5F-F006-4753-98FA-1735074EE5E9}" srcOrd="1" destOrd="0" presId="urn:microsoft.com/office/officeart/2005/8/layout/radial5"/>
    <dgm:cxn modelId="{1DB33308-C55B-4EBA-ACB0-E664344C74D5}" type="presOf" srcId="{F0F4890D-8DFF-4FB0-92C0-32E13C53D0C2}" destId="{A8B7CA6A-6CC7-4927-A22E-86E9140C428F}" srcOrd="0" destOrd="0" presId="urn:microsoft.com/office/officeart/2005/8/layout/radial5"/>
    <dgm:cxn modelId="{754A3E25-47AD-4160-983C-237A6414EA51}" type="presOf" srcId="{4A56FA42-299A-4844-9EA1-7582784D74E8}" destId="{31A4BC72-EDD0-4880-B92E-94441954B91B}" srcOrd="0" destOrd="0" presId="urn:microsoft.com/office/officeart/2005/8/layout/radial5"/>
    <dgm:cxn modelId="{F2A92DC4-817E-4F3B-87B7-BBE880D57065}" srcId="{F0F4890D-8DFF-4FB0-92C0-32E13C53D0C2}" destId="{7824B4B3-21C7-4408-B3F3-D74F7E8B221F}" srcOrd="1" destOrd="0" parTransId="{EB91CDCF-6D3C-4F61-9FB1-17FB617E5A2E}" sibTransId="{A74F0C95-D655-4ACD-B759-7DF42FFBD161}"/>
    <dgm:cxn modelId="{F3810E84-CC39-4D8E-A684-47EE239E2B85}" type="presOf" srcId="{B10A6850-E609-497F-8330-A2F148E21CF9}" destId="{E8551B16-42E1-4185-A296-4D58E9B24D18}" srcOrd="0" destOrd="0" presId="urn:microsoft.com/office/officeart/2005/8/layout/radial5"/>
    <dgm:cxn modelId="{17F59B7F-3DA8-40D7-AB33-A3FB1C5EDEAE}" type="presOf" srcId="{7824B4B3-21C7-4408-B3F3-D74F7E8B221F}" destId="{F2132F77-EABA-4CF5-A0AC-74A23B59A86E}" srcOrd="0" destOrd="0" presId="urn:microsoft.com/office/officeart/2005/8/layout/radial5"/>
    <dgm:cxn modelId="{74D0A65F-C85F-4059-A1AD-037512096F9D}" type="presOf" srcId="{EB91CDCF-6D3C-4F61-9FB1-17FB617E5A2E}" destId="{21382E8B-3667-4ED1-BB75-A86ACAE4D517}" srcOrd="1" destOrd="0" presId="urn:microsoft.com/office/officeart/2005/8/layout/radial5"/>
    <dgm:cxn modelId="{2EBA2913-659B-4716-AA8B-22D3F1A9F617}" type="presOf" srcId="{5B0EBF05-259A-4849-9AFC-CCD02C63938B}" destId="{07F0B7AA-49C4-45AE-AA5D-53281D84F16F}" srcOrd="0" destOrd="0" presId="urn:microsoft.com/office/officeart/2005/8/layout/radial5"/>
    <dgm:cxn modelId="{89FCB4CB-BDAB-4BB7-9CFB-749305B5F66C}" type="presOf" srcId="{DE40F0C9-9B78-4ED8-8B5D-03EBB8C0D24E}" destId="{55918FF7-4852-4D41-927A-BE49D2EED112}" srcOrd="0" destOrd="0" presId="urn:microsoft.com/office/officeart/2005/8/layout/radial5"/>
    <dgm:cxn modelId="{A2AB54C0-76F9-4D5C-8F23-9152CFEDEF70}" type="presOf" srcId="{EB91CDCF-6D3C-4F61-9FB1-17FB617E5A2E}" destId="{235A496E-E2F7-4FC6-A1EF-A4177CBE6FB0}" srcOrd="0" destOrd="0" presId="urn:microsoft.com/office/officeart/2005/8/layout/radial5"/>
    <dgm:cxn modelId="{0C9E9423-3682-4D7D-A339-5D4E638E5347}" type="presOf" srcId="{59F38370-7FC0-4A76-B87A-6B771AC6304D}" destId="{F19CCA72-D6FB-4413-B1F9-7B79E3866DDB}" srcOrd="0" destOrd="0" presId="urn:microsoft.com/office/officeart/2005/8/layout/radial5"/>
    <dgm:cxn modelId="{C989766E-1E0A-4C8E-A514-1007F1C6D2EF}" type="presOf" srcId="{026F37D4-0215-46EB-921E-361F3F49C103}" destId="{99244366-C2A1-439C-975A-88260432FD82}" srcOrd="0" destOrd="0" presId="urn:microsoft.com/office/officeart/2005/8/layout/radial5"/>
    <dgm:cxn modelId="{31EBD646-205B-487A-8178-0F389A624222}" type="presOf" srcId="{37EBE55B-4825-46E8-8759-B3C895B868D6}" destId="{46A90263-1DDD-4FE4-87A5-7178CB0F0288}" srcOrd="0" destOrd="0" presId="urn:microsoft.com/office/officeart/2005/8/layout/radial5"/>
    <dgm:cxn modelId="{6C357BBC-38C5-4068-9412-CC7AE5E94720}" type="presOf" srcId="{5B0EBF05-259A-4849-9AFC-CCD02C63938B}" destId="{7EC7EA60-CB34-4C0A-831F-5A7DF87B4B4D}" srcOrd="1" destOrd="0" presId="urn:microsoft.com/office/officeart/2005/8/layout/radial5"/>
    <dgm:cxn modelId="{E1DC478C-6537-4D6C-824F-814D08ACBF70}" type="presOf" srcId="{DE40F0C9-9B78-4ED8-8B5D-03EBB8C0D24E}" destId="{89D4B464-FC14-4A59-826C-9462A477EE43}" srcOrd="1" destOrd="0" presId="urn:microsoft.com/office/officeart/2005/8/layout/radial5"/>
    <dgm:cxn modelId="{320956AF-9D13-46C7-BE93-F6C8977115A5}" srcId="{F0F4890D-8DFF-4FB0-92C0-32E13C53D0C2}" destId="{4A56FA42-299A-4844-9EA1-7582784D74E8}" srcOrd="0" destOrd="0" parTransId="{026F37D4-0215-46EB-921E-361F3F49C103}" sibTransId="{7B841384-A21B-4185-9B78-5EB7CD8C3D4C}"/>
    <dgm:cxn modelId="{22B0A6E7-9C19-4B9F-B43A-28D59AB77186}" srcId="{F0F4890D-8DFF-4FB0-92C0-32E13C53D0C2}" destId="{B10A6850-E609-497F-8330-A2F148E21CF9}" srcOrd="2" destOrd="0" parTransId="{5B0EBF05-259A-4849-9AFC-CCD02C63938B}" sibTransId="{0F0B892F-0261-4BFE-A9E3-6757DD534066}"/>
    <dgm:cxn modelId="{E2D8B170-1870-47B2-AA28-114C43335065}" type="presParOf" srcId="{46A90263-1DDD-4FE4-87A5-7178CB0F0288}" destId="{A8B7CA6A-6CC7-4927-A22E-86E9140C428F}" srcOrd="0" destOrd="0" presId="urn:microsoft.com/office/officeart/2005/8/layout/radial5"/>
    <dgm:cxn modelId="{5716A71F-F2B1-4C37-A241-6D9C9B3D11D9}" type="presParOf" srcId="{46A90263-1DDD-4FE4-87A5-7178CB0F0288}" destId="{99244366-C2A1-439C-975A-88260432FD82}" srcOrd="1" destOrd="0" presId="urn:microsoft.com/office/officeart/2005/8/layout/radial5"/>
    <dgm:cxn modelId="{F36B8E1C-CA8F-48CF-A750-752E620DFA74}" type="presParOf" srcId="{99244366-C2A1-439C-975A-88260432FD82}" destId="{10213F5F-F006-4753-98FA-1735074EE5E9}" srcOrd="0" destOrd="0" presId="urn:microsoft.com/office/officeart/2005/8/layout/radial5"/>
    <dgm:cxn modelId="{0D119847-F772-47BA-9C8A-66301EFC1D07}" type="presParOf" srcId="{46A90263-1DDD-4FE4-87A5-7178CB0F0288}" destId="{31A4BC72-EDD0-4880-B92E-94441954B91B}" srcOrd="2" destOrd="0" presId="urn:microsoft.com/office/officeart/2005/8/layout/radial5"/>
    <dgm:cxn modelId="{2A0383BC-3C34-4162-8A4E-AB19D701988D}" type="presParOf" srcId="{46A90263-1DDD-4FE4-87A5-7178CB0F0288}" destId="{235A496E-E2F7-4FC6-A1EF-A4177CBE6FB0}" srcOrd="3" destOrd="0" presId="urn:microsoft.com/office/officeart/2005/8/layout/radial5"/>
    <dgm:cxn modelId="{19406443-9035-4AEF-8F92-537DCE51445C}" type="presParOf" srcId="{235A496E-E2F7-4FC6-A1EF-A4177CBE6FB0}" destId="{21382E8B-3667-4ED1-BB75-A86ACAE4D517}" srcOrd="0" destOrd="0" presId="urn:microsoft.com/office/officeart/2005/8/layout/radial5"/>
    <dgm:cxn modelId="{3409DDC1-28E5-4AA1-9786-FB9A6B91E58B}" type="presParOf" srcId="{46A90263-1DDD-4FE4-87A5-7178CB0F0288}" destId="{F2132F77-EABA-4CF5-A0AC-74A23B59A86E}" srcOrd="4" destOrd="0" presId="urn:microsoft.com/office/officeart/2005/8/layout/radial5"/>
    <dgm:cxn modelId="{4E359294-09CC-4696-8E05-99347301A135}" type="presParOf" srcId="{46A90263-1DDD-4FE4-87A5-7178CB0F0288}" destId="{07F0B7AA-49C4-45AE-AA5D-53281D84F16F}" srcOrd="5" destOrd="0" presId="urn:microsoft.com/office/officeart/2005/8/layout/radial5"/>
    <dgm:cxn modelId="{015BBCE6-895D-460A-9494-A402D2836F62}" type="presParOf" srcId="{07F0B7AA-49C4-45AE-AA5D-53281D84F16F}" destId="{7EC7EA60-CB34-4C0A-831F-5A7DF87B4B4D}" srcOrd="0" destOrd="0" presId="urn:microsoft.com/office/officeart/2005/8/layout/radial5"/>
    <dgm:cxn modelId="{08805F5E-3258-41D9-B208-975690CFD7E6}" type="presParOf" srcId="{46A90263-1DDD-4FE4-87A5-7178CB0F0288}" destId="{E8551B16-42E1-4185-A296-4D58E9B24D18}" srcOrd="6" destOrd="0" presId="urn:microsoft.com/office/officeart/2005/8/layout/radial5"/>
    <dgm:cxn modelId="{E8FD02BA-BA90-4D11-97D4-C6C56A2D8439}" type="presParOf" srcId="{46A90263-1DDD-4FE4-87A5-7178CB0F0288}" destId="{55918FF7-4852-4D41-927A-BE49D2EED112}" srcOrd="7" destOrd="0" presId="urn:microsoft.com/office/officeart/2005/8/layout/radial5"/>
    <dgm:cxn modelId="{27D123DE-A582-4DEB-9664-1177991F34EC}" type="presParOf" srcId="{55918FF7-4852-4D41-927A-BE49D2EED112}" destId="{89D4B464-FC14-4A59-826C-9462A477EE43}" srcOrd="0" destOrd="0" presId="urn:microsoft.com/office/officeart/2005/8/layout/radial5"/>
    <dgm:cxn modelId="{BEDD04B9-6CE8-49C6-99B7-67A40FF4E59A}" type="presParOf" srcId="{46A90263-1DDD-4FE4-87A5-7178CB0F0288}" destId="{F19CCA72-D6FB-4413-B1F9-7B79E3866DDB}" srcOrd="8"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7EBE55B-4825-46E8-8759-B3C895B868D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0F4890D-8DFF-4FB0-92C0-32E13C53D0C2}">
      <dgm:prSet phldrT="[Text]" custT="1"/>
      <dgm:spPr/>
      <dgm:t>
        <a:bodyPr/>
        <a:lstStyle/>
        <a:p>
          <a:r>
            <a:rPr lang="en-US" sz="2000" dirty="0">
              <a:latin typeface="+mn-lt"/>
            </a:rPr>
            <a:t>Selected Strategic Planning Methods</a:t>
          </a:r>
          <a:endParaRPr lang="en-US" sz="2000" b="1" dirty="0"/>
        </a:p>
      </dgm:t>
    </dgm:pt>
    <dgm:pt modelId="{392C5FD8-9049-480B-8C23-D89E84EFDAEB}" type="parTrans" cxnId="{086282EA-5D9C-42F2-869D-589F04BEFB7A}">
      <dgm:prSet/>
      <dgm:spPr/>
      <dgm:t>
        <a:bodyPr/>
        <a:lstStyle/>
        <a:p>
          <a:endParaRPr lang="en-US"/>
        </a:p>
      </dgm:t>
    </dgm:pt>
    <dgm:pt modelId="{27262D6F-4FA4-4183-9AAF-153FA1C6C13E}" type="sibTrans" cxnId="{086282EA-5D9C-42F2-869D-589F04BEFB7A}">
      <dgm:prSet/>
      <dgm:spPr/>
      <dgm:t>
        <a:bodyPr/>
        <a:lstStyle/>
        <a:p>
          <a:endParaRPr lang="en-US"/>
        </a:p>
      </dgm:t>
    </dgm:pt>
    <dgm:pt modelId="{4A56FA42-299A-4844-9EA1-7582784D74E8}">
      <dgm:prSet phldrT="[Text]" custT="1"/>
      <dgm:spPr/>
      <dgm:t>
        <a:bodyPr/>
        <a:lstStyle/>
        <a:p>
          <a:r>
            <a:rPr lang="en-US" sz="2400" b="1" dirty="0"/>
            <a:t>Strengths-Weaknesses-Opportunities-Threats (SWOT-) Analysis</a:t>
          </a:r>
        </a:p>
      </dgm:t>
    </dgm:pt>
    <dgm:pt modelId="{026F37D4-0215-46EB-921E-361F3F49C103}" type="parTrans" cxnId="{320956AF-9D13-46C7-BE93-F6C8977115A5}">
      <dgm:prSet/>
      <dgm:spPr/>
      <dgm:t>
        <a:bodyPr/>
        <a:lstStyle/>
        <a:p>
          <a:endParaRPr lang="en-US"/>
        </a:p>
      </dgm:t>
    </dgm:pt>
    <dgm:pt modelId="{7B841384-A21B-4185-9B78-5EB7CD8C3D4C}" type="sibTrans" cxnId="{320956AF-9D13-46C7-BE93-F6C8977115A5}">
      <dgm:prSet/>
      <dgm:spPr/>
      <dgm:t>
        <a:bodyPr/>
        <a:lstStyle/>
        <a:p>
          <a:endParaRPr lang="en-US"/>
        </a:p>
      </dgm:t>
    </dgm:pt>
    <dgm:pt modelId="{7824B4B3-21C7-4408-B3F3-D74F7E8B221F}">
      <dgm:prSet phldrT="[Text]" custT="1"/>
      <dgm:spPr/>
      <dgm:t>
        <a:bodyPr/>
        <a:lstStyle/>
        <a:p>
          <a:r>
            <a:rPr lang="en-US" sz="2000" dirty="0"/>
            <a:t>Scenario technique</a:t>
          </a:r>
        </a:p>
      </dgm:t>
    </dgm:pt>
    <dgm:pt modelId="{EB91CDCF-6D3C-4F61-9FB1-17FB617E5A2E}" type="parTrans" cxnId="{F2A92DC4-817E-4F3B-87B7-BBE880D57065}">
      <dgm:prSet/>
      <dgm:spPr/>
      <dgm:t>
        <a:bodyPr/>
        <a:lstStyle/>
        <a:p>
          <a:endParaRPr lang="en-US"/>
        </a:p>
      </dgm:t>
    </dgm:pt>
    <dgm:pt modelId="{A74F0C95-D655-4ACD-B759-7DF42FFBD161}" type="sibTrans" cxnId="{F2A92DC4-817E-4F3B-87B7-BBE880D57065}">
      <dgm:prSet/>
      <dgm:spPr/>
      <dgm:t>
        <a:bodyPr/>
        <a:lstStyle/>
        <a:p>
          <a:endParaRPr lang="en-US"/>
        </a:p>
      </dgm:t>
    </dgm:pt>
    <dgm:pt modelId="{B10A6850-E609-497F-8330-A2F148E21CF9}">
      <dgm:prSet phldrT="[Text]" custT="1"/>
      <dgm:spPr/>
      <dgm:t>
        <a:bodyPr/>
        <a:lstStyle/>
        <a:p>
          <a:r>
            <a:rPr lang="en-US" sz="2000" dirty="0"/>
            <a:t>Risk management</a:t>
          </a:r>
        </a:p>
      </dgm:t>
    </dgm:pt>
    <dgm:pt modelId="{5B0EBF05-259A-4849-9AFC-CCD02C63938B}" type="parTrans" cxnId="{22B0A6E7-9C19-4B9F-B43A-28D59AB77186}">
      <dgm:prSet/>
      <dgm:spPr/>
      <dgm:t>
        <a:bodyPr/>
        <a:lstStyle/>
        <a:p>
          <a:endParaRPr lang="en-US"/>
        </a:p>
      </dgm:t>
    </dgm:pt>
    <dgm:pt modelId="{0F0B892F-0261-4BFE-A9E3-6757DD534066}" type="sibTrans" cxnId="{22B0A6E7-9C19-4B9F-B43A-28D59AB77186}">
      <dgm:prSet/>
      <dgm:spPr/>
      <dgm:t>
        <a:bodyPr/>
        <a:lstStyle/>
        <a:p>
          <a:endParaRPr lang="en-US"/>
        </a:p>
      </dgm:t>
    </dgm:pt>
    <dgm:pt modelId="{7826AF1A-2080-40D4-9D26-0C1E01AEBAE3}" type="pres">
      <dgm:prSet presAssocID="{37EBE55B-4825-46E8-8759-B3C895B868D6}" presName="cycle" presStyleCnt="0">
        <dgm:presLayoutVars>
          <dgm:chMax val="1"/>
          <dgm:dir/>
          <dgm:animLvl val="ctr"/>
          <dgm:resizeHandles val="exact"/>
        </dgm:presLayoutVars>
      </dgm:prSet>
      <dgm:spPr/>
      <dgm:t>
        <a:bodyPr/>
        <a:lstStyle/>
        <a:p>
          <a:endParaRPr lang="en-US"/>
        </a:p>
      </dgm:t>
    </dgm:pt>
    <dgm:pt modelId="{B9A59466-4FD2-4D7C-993D-93F6E39B2AA2}" type="pres">
      <dgm:prSet presAssocID="{F0F4890D-8DFF-4FB0-92C0-32E13C53D0C2}" presName="centerShape" presStyleLbl="node0" presStyleIdx="0" presStyleCnt="1"/>
      <dgm:spPr/>
      <dgm:t>
        <a:bodyPr/>
        <a:lstStyle/>
        <a:p>
          <a:endParaRPr lang="en-US"/>
        </a:p>
      </dgm:t>
    </dgm:pt>
    <dgm:pt modelId="{D4BC2FA1-4A97-4263-9A97-DA59908CCA85}" type="pres">
      <dgm:prSet presAssocID="{026F37D4-0215-46EB-921E-361F3F49C103}" presName="Name9" presStyleLbl="parChTrans1D2" presStyleIdx="0" presStyleCnt="3"/>
      <dgm:spPr/>
      <dgm:t>
        <a:bodyPr/>
        <a:lstStyle/>
        <a:p>
          <a:endParaRPr lang="en-US"/>
        </a:p>
      </dgm:t>
    </dgm:pt>
    <dgm:pt modelId="{2C25CE68-8F87-42A5-B374-CB01F4A40BBC}" type="pres">
      <dgm:prSet presAssocID="{026F37D4-0215-46EB-921E-361F3F49C103}" presName="connTx" presStyleLbl="parChTrans1D2" presStyleIdx="0" presStyleCnt="3"/>
      <dgm:spPr/>
      <dgm:t>
        <a:bodyPr/>
        <a:lstStyle/>
        <a:p>
          <a:endParaRPr lang="en-US"/>
        </a:p>
      </dgm:t>
    </dgm:pt>
    <dgm:pt modelId="{E6FA0914-1EFD-4223-AE47-FE2926D57E55}" type="pres">
      <dgm:prSet presAssocID="{4A56FA42-299A-4844-9EA1-7582784D74E8}" presName="node" presStyleLbl="node1" presStyleIdx="0" presStyleCnt="3" custScaleX="334977" custRadScaleRad="103000">
        <dgm:presLayoutVars>
          <dgm:bulletEnabled val="1"/>
        </dgm:presLayoutVars>
      </dgm:prSet>
      <dgm:spPr/>
      <dgm:t>
        <a:bodyPr/>
        <a:lstStyle/>
        <a:p>
          <a:endParaRPr lang="en-US"/>
        </a:p>
      </dgm:t>
    </dgm:pt>
    <dgm:pt modelId="{03996C71-8BB4-4BAA-B750-9A400BF75EC4}" type="pres">
      <dgm:prSet presAssocID="{EB91CDCF-6D3C-4F61-9FB1-17FB617E5A2E}" presName="Name9" presStyleLbl="parChTrans1D2" presStyleIdx="1" presStyleCnt="3"/>
      <dgm:spPr/>
      <dgm:t>
        <a:bodyPr/>
        <a:lstStyle/>
        <a:p>
          <a:endParaRPr lang="en-US"/>
        </a:p>
      </dgm:t>
    </dgm:pt>
    <dgm:pt modelId="{A0C283B0-EFDB-41EC-8A6D-987A069EE729}" type="pres">
      <dgm:prSet presAssocID="{EB91CDCF-6D3C-4F61-9FB1-17FB617E5A2E}" presName="connTx" presStyleLbl="parChTrans1D2" presStyleIdx="1" presStyleCnt="3"/>
      <dgm:spPr/>
      <dgm:t>
        <a:bodyPr/>
        <a:lstStyle/>
        <a:p>
          <a:endParaRPr lang="en-US"/>
        </a:p>
      </dgm:t>
    </dgm:pt>
    <dgm:pt modelId="{DC7271A7-AC48-42C6-AC75-343C142CEC67}" type="pres">
      <dgm:prSet presAssocID="{7824B4B3-21C7-4408-B3F3-D74F7E8B221F}" presName="node" presStyleLbl="node1" presStyleIdx="1" presStyleCnt="3">
        <dgm:presLayoutVars>
          <dgm:bulletEnabled val="1"/>
        </dgm:presLayoutVars>
      </dgm:prSet>
      <dgm:spPr/>
      <dgm:t>
        <a:bodyPr/>
        <a:lstStyle/>
        <a:p>
          <a:endParaRPr lang="en-US"/>
        </a:p>
      </dgm:t>
    </dgm:pt>
    <dgm:pt modelId="{E2845A97-415C-4224-B6B4-F6A062F22574}" type="pres">
      <dgm:prSet presAssocID="{5B0EBF05-259A-4849-9AFC-CCD02C63938B}" presName="Name9" presStyleLbl="parChTrans1D2" presStyleIdx="2" presStyleCnt="3"/>
      <dgm:spPr/>
      <dgm:t>
        <a:bodyPr/>
        <a:lstStyle/>
        <a:p>
          <a:endParaRPr lang="en-US"/>
        </a:p>
      </dgm:t>
    </dgm:pt>
    <dgm:pt modelId="{0B1FE16C-DB18-4ABE-95DE-37A371E2088D}" type="pres">
      <dgm:prSet presAssocID="{5B0EBF05-259A-4849-9AFC-CCD02C63938B}" presName="connTx" presStyleLbl="parChTrans1D2" presStyleIdx="2" presStyleCnt="3"/>
      <dgm:spPr/>
      <dgm:t>
        <a:bodyPr/>
        <a:lstStyle/>
        <a:p>
          <a:endParaRPr lang="en-US"/>
        </a:p>
      </dgm:t>
    </dgm:pt>
    <dgm:pt modelId="{8B12B5B1-50C9-4F01-A2BA-01B6BDD69233}" type="pres">
      <dgm:prSet presAssocID="{B10A6850-E609-497F-8330-A2F148E21CF9}" presName="node" presStyleLbl="node1" presStyleIdx="2" presStyleCnt="3">
        <dgm:presLayoutVars>
          <dgm:bulletEnabled val="1"/>
        </dgm:presLayoutVars>
      </dgm:prSet>
      <dgm:spPr/>
      <dgm:t>
        <a:bodyPr/>
        <a:lstStyle/>
        <a:p>
          <a:endParaRPr lang="en-US"/>
        </a:p>
      </dgm:t>
    </dgm:pt>
  </dgm:ptLst>
  <dgm:cxnLst>
    <dgm:cxn modelId="{2BAA2DDC-9B61-442C-9583-65015906013F}" type="presOf" srcId="{7824B4B3-21C7-4408-B3F3-D74F7E8B221F}" destId="{DC7271A7-AC48-42C6-AC75-343C142CEC67}" srcOrd="0" destOrd="0" presId="urn:microsoft.com/office/officeart/2005/8/layout/radial1"/>
    <dgm:cxn modelId="{B880D9EE-3963-45AF-9B76-2DCB6668A7AF}" type="presOf" srcId="{026F37D4-0215-46EB-921E-361F3F49C103}" destId="{D4BC2FA1-4A97-4263-9A97-DA59908CCA85}" srcOrd="0" destOrd="0" presId="urn:microsoft.com/office/officeart/2005/8/layout/radial1"/>
    <dgm:cxn modelId="{36AAF2D1-99C6-4D4D-93DF-DAA7235FF5F5}" type="presOf" srcId="{37EBE55B-4825-46E8-8759-B3C895B868D6}" destId="{7826AF1A-2080-40D4-9D26-0C1E01AEBAE3}" srcOrd="0" destOrd="0" presId="urn:microsoft.com/office/officeart/2005/8/layout/radial1"/>
    <dgm:cxn modelId="{82F4CDC3-B925-4A34-BD70-B6BBCB158372}" type="presOf" srcId="{F0F4890D-8DFF-4FB0-92C0-32E13C53D0C2}" destId="{B9A59466-4FD2-4D7C-993D-93F6E39B2AA2}" srcOrd="0" destOrd="0" presId="urn:microsoft.com/office/officeart/2005/8/layout/radial1"/>
    <dgm:cxn modelId="{B7DF231C-19A2-4C55-95B7-AA094B884B66}" type="presOf" srcId="{B10A6850-E609-497F-8330-A2F148E21CF9}" destId="{8B12B5B1-50C9-4F01-A2BA-01B6BDD69233}" srcOrd="0" destOrd="0" presId="urn:microsoft.com/office/officeart/2005/8/layout/radial1"/>
    <dgm:cxn modelId="{B7D0DF09-E8BA-47BE-AFB4-63912D54F746}" type="presOf" srcId="{4A56FA42-299A-4844-9EA1-7582784D74E8}" destId="{E6FA0914-1EFD-4223-AE47-FE2926D57E55}" srcOrd="0" destOrd="0" presId="urn:microsoft.com/office/officeart/2005/8/layout/radial1"/>
    <dgm:cxn modelId="{320956AF-9D13-46C7-BE93-F6C8977115A5}" srcId="{F0F4890D-8DFF-4FB0-92C0-32E13C53D0C2}" destId="{4A56FA42-299A-4844-9EA1-7582784D74E8}" srcOrd="0" destOrd="0" parTransId="{026F37D4-0215-46EB-921E-361F3F49C103}" sibTransId="{7B841384-A21B-4185-9B78-5EB7CD8C3D4C}"/>
    <dgm:cxn modelId="{22B0A6E7-9C19-4B9F-B43A-28D59AB77186}" srcId="{F0F4890D-8DFF-4FB0-92C0-32E13C53D0C2}" destId="{B10A6850-E609-497F-8330-A2F148E21CF9}" srcOrd="2" destOrd="0" parTransId="{5B0EBF05-259A-4849-9AFC-CCD02C63938B}" sibTransId="{0F0B892F-0261-4BFE-A9E3-6757DD534066}"/>
    <dgm:cxn modelId="{F2A92DC4-817E-4F3B-87B7-BBE880D57065}" srcId="{F0F4890D-8DFF-4FB0-92C0-32E13C53D0C2}" destId="{7824B4B3-21C7-4408-B3F3-D74F7E8B221F}" srcOrd="1" destOrd="0" parTransId="{EB91CDCF-6D3C-4F61-9FB1-17FB617E5A2E}" sibTransId="{A74F0C95-D655-4ACD-B759-7DF42FFBD161}"/>
    <dgm:cxn modelId="{086282EA-5D9C-42F2-869D-589F04BEFB7A}" srcId="{37EBE55B-4825-46E8-8759-B3C895B868D6}" destId="{F0F4890D-8DFF-4FB0-92C0-32E13C53D0C2}" srcOrd="0" destOrd="0" parTransId="{392C5FD8-9049-480B-8C23-D89E84EFDAEB}" sibTransId="{27262D6F-4FA4-4183-9AAF-153FA1C6C13E}"/>
    <dgm:cxn modelId="{BD998CE0-442D-4888-9F46-8AD5EF52A703}" type="presOf" srcId="{EB91CDCF-6D3C-4F61-9FB1-17FB617E5A2E}" destId="{03996C71-8BB4-4BAA-B750-9A400BF75EC4}" srcOrd="0" destOrd="0" presId="urn:microsoft.com/office/officeart/2005/8/layout/radial1"/>
    <dgm:cxn modelId="{934CA0A2-7FE3-4D77-A8E8-2935B1563AD8}" type="presOf" srcId="{026F37D4-0215-46EB-921E-361F3F49C103}" destId="{2C25CE68-8F87-42A5-B374-CB01F4A40BBC}" srcOrd="1" destOrd="0" presId="urn:microsoft.com/office/officeart/2005/8/layout/radial1"/>
    <dgm:cxn modelId="{0F3E4C07-9974-4692-A42A-F1A65DB5B8EF}" type="presOf" srcId="{EB91CDCF-6D3C-4F61-9FB1-17FB617E5A2E}" destId="{A0C283B0-EFDB-41EC-8A6D-987A069EE729}" srcOrd="1" destOrd="0" presId="urn:microsoft.com/office/officeart/2005/8/layout/radial1"/>
    <dgm:cxn modelId="{FD77E5B8-34D6-4E8B-8ACB-A5356BCCBB6C}" type="presOf" srcId="{5B0EBF05-259A-4849-9AFC-CCD02C63938B}" destId="{E2845A97-415C-4224-B6B4-F6A062F22574}" srcOrd="0" destOrd="0" presId="urn:microsoft.com/office/officeart/2005/8/layout/radial1"/>
    <dgm:cxn modelId="{299A202A-F094-49AD-9586-4F811220142D}" type="presOf" srcId="{5B0EBF05-259A-4849-9AFC-CCD02C63938B}" destId="{0B1FE16C-DB18-4ABE-95DE-37A371E2088D}" srcOrd="1" destOrd="0" presId="urn:microsoft.com/office/officeart/2005/8/layout/radial1"/>
    <dgm:cxn modelId="{F7DD9307-1243-4ACC-83CD-6ECF727BA08F}" type="presParOf" srcId="{7826AF1A-2080-40D4-9D26-0C1E01AEBAE3}" destId="{B9A59466-4FD2-4D7C-993D-93F6E39B2AA2}" srcOrd="0" destOrd="0" presId="urn:microsoft.com/office/officeart/2005/8/layout/radial1"/>
    <dgm:cxn modelId="{35AEDA7E-C900-4C7F-9A8C-E249D136A10B}" type="presParOf" srcId="{7826AF1A-2080-40D4-9D26-0C1E01AEBAE3}" destId="{D4BC2FA1-4A97-4263-9A97-DA59908CCA85}" srcOrd="1" destOrd="0" presId="urn:microsoft.com/office/officeart/2005/8/layout/radial1"/>
    <dgm:cxn modelId="{E7F93FE6-22C9-41B9-88AD-1067F53F4A75}" type="presParOf" srcId="{D4BC2FA1-4A97-4263-9A97-DA59908CCA85}" destId="{2C25CE68-8F87-42A5-B374-CB01F4A40BBC}" srcOrd="0" destOrd="0" presId="urn:microsoft.com/office/officeart/2005/8/layout/radial1"/>
    <dgm:cxn modelId="{9B7CD9CE-AEFB-40B1-9240-7033687BDA27}" type="presParOf" srcId="{7826AF1A-2080-40D4-9D26-0C1E01AEBAE3}" destId="{E6FA0914-1EFD-4223-AE47-FE2926D57E55}" srcOrd="2" destOrd="0" presId="urn:microsoft.com/office/officeart/2005/8/layout/radial1"/>
    <dgm:cxn modelId="{C262E425-3D42-4DEE-9FBF-82CA2BC2D123}" type="presParOf" srcId="{7826AF1A-2080-40D4-9D26-0C1E01AEBAE3}" destId="{03996C71-8BB4-4BAA-B750-9A400BF75EC4}" srcOrd="3" destOrd="0" presId="urn:microsoft.com/office/officeart/2005/8/layout/radial1"/>
    <dgm:cxn modelId="{B3B744D1-05B0-46C6-9132-6AE994652267}" type="presParOf" srcId="{03996C71-8BB4-4BAA-B750-9A400BF75EC4}" destId="{A0C283B0-EFDB-41EC-8A6D-987A069EE729}" srcOrd="0" destOrd="0" presId="urn:microsoft.com/office/officeart/2005/8/layout/radial1"/>
    <dgm:cxn modelId="{37935B9E-0DF6-4667-9C8B-C11369B6DEDB}" type="presParOf" srcId="{7826AF1A-2080-40D4-9D26-0C1E01AEBAE3}" destId="{DC7271A7-AC48-42C6-AC75-343C142CEC67}" srcOrd="4" destOrd="0" presId="urn:microsoft.com/office/officeart/2005/8/layout/radial1"/>
    <dgm:cxn modelId="{411A81D6-AB1A-4506-8F33-621CD62D1211}" type="presParOf" srcId="{7826AF1A-2080-40D4-9D26-0C1E01AEBAE3}" destId="{E2845A97-415C-4224-B6B4-F6A062F22574}" srcOrd="5" destOrd="0" presId="urn:microsoft.com/office/officeart/2005/8/layout/radial1"/>
    <dgm:cxn modelId="{B1B3FC2A-43C5-4A45-B1EB-5660DD68C27E}" type="presParOf" srcId="{E2845A97-415C-4224-B6B4-F6A062F22574}" destId="{0B1FE16C-DB18-4ABE-95DE-37A371E2088D}" srcOrd="0" destOrd="0" presId="urn:microsoft.com/office/officeart/2005/8/layout/radial1"/>
    <dgm:cxn modelId="{97F1D789-396F-4216-BAA3-9E506779B4DE}" type="presParOf" srcId="{7826AF1A-2080-40D4-9D26-0C1E01AEBAE3}" destId="{8B12B5B1-50C9-4F01-A2BA-01B6BDD69233}"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7EBE55B-4825-46E8-8759-B3C895B868D6}"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en-US"/>
        </a:p>
      </dgm:t>
    </dgm:pt>
    <dgm:pt modelId="{F0F4890D-8DFF-4FB0-92C0-32E13C53D0C2}">
      <dgm:prSet phldrT="[Text]" custT="1"/>
      <dgm:spPr/>
      <dgm:t>
        <a:bodyPr/>
        <a:lstStyle/>
        <a:p>
          <a:r>
            <a:rPr lang="en-US" sz="2000" dirty="0"/>
            <a:t>Selected Strategic Planning Methods</a:t>
          </a:r>
        </a:p>
      </dgm:t>
    </dgm:pt>
    <dgm:pt modelId="{392C5FD8-9049-480B-8C23-D89E84EFDAEB}" type="parTrans" cxnId="{086282EA-5D9C-42F2-869D-589F04BEFB7A}">
      <dgm:prSet/>
      <dgm:spPr/>
      <dgm:t>
        <a:bodyPr/>
        <a:lstStyle/>
        <a:p>
          <a:endParaRPr lang="en-US"/>
        </a:p>
      </dgm:t>
    </dgm:pt>
    <dgm:pt modelId="{27262D6F-4FA4-4183-9AAF-153FA1C6C13E}" type="sibTrans" cxnId="{086282EA-5D9C-42F2-869D-589F04BEFB7A}">
      <dgm:prSet/>
      <dgm:spPr/>
      <dgm:t>
        <a:bodyPr/>
        <a:lstStyle/>
        <a:p>
          <a:endParaRPr lang="en-US"/>
        </a:p>
      </dgm:t>
    </dgm:pt>
    <dgm:pt modelId="{4A56FA42-299A-4844-9EA1-7582784D74E8}">
      <dgm:prSet phldrT="[Text]" custT="1"/>
      <dgm:spPr/>
      <dgm:t>
        <a:bodyPr/>
        <a:lstStyle/>
        <a:p>
          <a:r>
            <a:rPr lang="en-US" sz="2000" dirty="0"/>
            <a:t>SWOT Analysis</a:t>
          </a:r>
        </a:p>
      </dgm:t>
    </dgm:pt>
    <dgm:pt modelId="{026F37D4-0215-46EB-921E-361F3F49C103}" type="parTrans" cxnId="{320956AF-9D13-46C7-BE93-F6C8977115A5}">
      <dgm:prSet/>
      <dgm:spPr/>
      <dgm:t>
        <a:bodyPr/>
        <a:lstStyle/>
        <a:p>
          <a:endParaRPr lang="en-US"/>
        </a:p>
      </dgm:t>
    </dgm:pt>
    <dgm:pt modelId="{7B841384-A21B-4185-9B78-5EB7CD8C3D4C}" type="sibTrans" cxnId="{320956AF-9D13-46C7-BE93-F6C8977115A5}">
      <dgm:prSet/>
      <dgm:spPr/>
      <dgm:t>
        <a:bodyPr/>
        <a:lstStyle/>
        <a:p>
          <a:endParaRPr lang="en-US"/>
        </a:p>
      </dgm:t>
    </dgm:pt>
    <dgm:pt modelId="{7824B4B3-21C7-4408-B3F3-D74F7E8B221F}">
      <dgm:prSet phldrT="[Text]" custT="1"/>
      <dgm:spPr/>
      <dgm:t>
        <a:bodyPr/>
        <a:lstStyle/>
        <a:p>
          <a:r>
            <a:rPr lang="en-US" sz="2400" b="1" dirty="0"/>
            <a:t>Scenario technique</a:t>
          </a:r>
        </a:p>
      </dgm:t>
    </dgm:pt>
    <dgm:pt modelId="{EB91CDCF-6D3C-4F61-9FB1-17FB617E5A2E}" type="parTrans" cxnId="{F2A92DC4-817E-4F3B-87B7-BBE880D57065}">
      <dgm:prSet/>
      <dgm:spPr/>
      <dgm:t>
        <a:bodyPr/>
        <a:lstStyle/>
        <a:p>
          <a:endParaRPr lang="en-US"/>
        </a:p>
      </dgm:t>
    </dgm:pt>
    <dgm:pt modelId="{A74F0C95-D655-4ACD-B759-7DF42FFBD161}" type="sibTrans" cxnId="{F2A92DC4-817E-4F3B-87B7-BBE880D57065}">
      <dgm:prSet/>
      <dgm:spPr/>
      <dgm:t>
        <a:bodyPr/>
        <a:lstStyle/>
        <a:p>
          <a:endParaRPr lang="en-US"/>
        </a:p>
      </dgm:t>
    </dgm:pt>
    <dgm:pt modelId="{B10A6850-E609-497F-8330-A2F148E21CF9}">
      <dgm:prSet phldrT="[Text]" custT="1"/>
      <dgm:spPr/>
      <dgm:t>
        <a:bodyPr/>
        <a:lstStyle/>
        <a:p>
          <a:r>
            <a:rPr lang="en-US" sz="2000" dirty="0"/>
            <a:t>Risk management</a:t>
          </a:r>
        </a:p>
      </dgm:t>
    </dgm:pt>
    <dgm:pt modelId="{5B0EBF05-259A-4849-9AFC-CCD02C63938B}" type="parTrans" cxnId="{22B0A6E7-9C19-4B9F-B43A-28D59AB77186}">
      <dgm:prSet/>
      <dgm:spPr/>
      <dgm:t>
        <a:bodyPr/>
        <a:lstStyle/>
        <a:p>
          <a:endParaRPr lang="en-US"/>
        </a:p>
      </dgm:t>
    </dgm:pt>
    <dgm:pt modelId="{0F0B892F-0261-4BFE-A9E3-6757DD534066}" type="sibTrans" cxnId="{22B0A6E7-9C19-4B9F-B43A-28D59AB77186}">
      <dgm:prSet/>
      <dgm:spPr/>
      <dgm:t>
        <a:bodyPr/>
        <a:lstStyle/>
        <a:p>
          <a:endParaRPr lang="en-US"/>
        </a:p>
      </dgm:t>
    </dgm:pt>
    <dgm:pt modelId="{7826AF1A-2080-40D4-9D26-0C1E01AEBAE3}" type="pres">
      <dgm:prSet presAssocID="{37EBE55B-4825-46E8-8759-B3C895B868D6}" presName="cycle" presStyleCnt="0">
        <dgm:presLayoutVars>
          <dgm:chMax val="1"/>
          <dgm:dir/>
          <dgm:animLvl val="ctr"/>
          <dgm:resizeHandles val="exact"/>
        </dgm:presLayoutVars>
      </dgm:prSet>
      <dgm:spPr/>
      <dgm:t>
        <a:bodyPr/>
        <a:lstStyle/>
        <a:p>
          <a:endParaRPr lang="en-US"/>
        </a:p>
      </dgm:t>
    </dgm:pt>
    <dgm:pt modelId="{B9A59466-4FD2-4D7C-993D-93F6E39B2AA2}" type="pres">
      <dgm:prSet presAssocID="{F0F4890D-8DFF-4FB0-92C0-32E13C53D0C2}" presName="centerShape" presStyleLbl="node0" presStyleIdx="0" presStyleCnt="1"/>
      <dgm:spPr/>
      <dgm:t>
        <a:bodyPr/>
        <a:lstStyle/>
        <a:p>
          <a:endParaRPr lang="en-US"/>
        </a:p>
      </dgm:t>
    </dgm:pt>
    <dgm:pt modelId="{D4BC2FA1-4A97-4263-9A97-DA59908CCA85}" type="pres">
      <dgm:prSet presAssocID="{026F37D4-0215-46EB-921E-361F3F49C103}" presName="Name9" presStyleLbl="parChTrans1D2" presStyleIdx="0" presStyleCnt="3"/>
      <dgm:spPr/>
      <dgm:t>
        <a:bodyPr/>
        <a:lstStyle/>
        <a:p>
          <a:endParaRPr lang="en-US"/>
        </a:p>
      </dgm:t>
    </dgm:pt>
    <dgm:pt modelId="{2C25CE68-8F87-42A5-B374-CB01F4A40BBC}" type="pres">
      <dgm:prSet presAssocID="{026F37D4-0215-46EB-921E-361F3F49C103}" presName="connTx" presStyleLbl="parChTrans1D2" presStyleIdx="0" presStyleCnt="3"/>
      <dgm:spPr/>
      <dgm:t>
        <a:bodyPr/>
        <a:lstStyle/>
        <a:p>
          <a:endParaRPr lang="en-US"/>
        </a:p>
      </dgm:t>
    </dgm:pt>
    <dgm:pt modelId="{E6FA0914-1EFD-4223-AE47-FE2926D57E55}" type="pres">
      <dgm:prSet presAssocID="{4A56FA42-299A-4844-9EA1-7582784D74E8}" presName="node" presStyleLbl="node1" presStyleIdx="0" presStyleCnt="3">
        <dgm:presLayoutVars>
          <dgm:bulletEnabled val="1"/>
        </dgm:presLayoutVars>
      </dgm:prSet>
      <dgm:spPr/>
      <dgm:t>
        <a:bodyPr/>
        <a:lstStyle/>
        <a:p>
          <a:endParaRPr lang="en-US"/>
        </a:p>
      </dgm:t>
    </dgm:pt>
    <dgm:pt modelId="{03996C71-8BB4-4BAA-B750-9A400BF75EC4}" type="pres">
      <dgm:prSet presAssocID="{EB91CDCF-6D3C-4F61-9FB1-17FB617E5A2E}" presName="Name9" presStyleLbl="parChTrans1D2" presStyleIdx="1" presStyleCnt="3"/>
      <dgm:spPr/>
      <dgm:t>
        <a:bodyPr/>
        <a:lstStyle/>
        <a:p>
          <a:endParaRPr lang="en-US"/>
        </a:p>
      </dgm:t>
    </dgm:pt>
    <dgm:pt modelId="{A0C283B0-EFDB-41EC-8A6D-987A069EE729}" type="pres">
      <dgm:prSet presAssocID="{EB91CDCF-6D3C-4F61-9FB1-17FB617E5A2E}" presName="connTx" presStyleLbl="parChTrans1D2" presStyleIdx="1" presStyleCnt="3"/>
      <dgm:spPr/>
      <dgm:t>
        <a:bodyPr/>
        <a:lstStyle/>
        <a:p>
          <a:endParaRPr lang="en-US"/>
        </a:p>
      </dgm:t>
    </dgm:pt>
    <dgm:pt modelId="{DC7271A7-AC48-42C6-AC75-343C142CEC67}" type="pres">
      <dgm:prSet presAssocID="{7824B4B3-21C7-4408-B3F3-D74F7E8B221F}" presName="node" presStyleLbl="node1" presStyleIdx="1" presStyleCnt="3" custScaleX="217257" custRadScaleRad="117224" custRadScaleInc="-7975">
        <dgm:presLayoutVars>
          <dgm:bulletEnabled val="1"/>
        </dgm:presLayoutVars>
      </dgm:prSet>
      <dgm:spPr/>
      <dgm:t>
        <a:bodyPr/>
        <a:lstStyle/>
        <a:p>
          <a:endParaRPr lang="en-US"/>
        </a:p>
      </dgm:t>
    </dgm:pt>
    <dgm:pt modelId="{E2845A97-415C-4224-B6B4-F6A062F22574}" type="pres">
      <dgm:prSet presAssocID="{5B0EBF05-259A-4849-9AFC-CCD02C63938B}" presName="Name9" presStyleLbl="parChTrans1D2" presStyleIdx="2" presStyleCnt="3"/>
      <dgm:spPr/>
      <dgm:t>
        <a:bodyPr/>
        <a:lstStyle/>
        <a:p>
          <a:endParaRPr lang="en-US"/>
        </a:p>
      </dgm:t>
    </dgm:pt>
    <dgm:pt modelId="{0B1FE16C-DB18-4ABE-95DE-37A371E2088D}" type="pres">
      <dgm:prSet presAssocID="{5B0EBF05-259A-4849-9AFC-CCD02C63938B}" presName="connTx" presStyleLbl="parChTrans1D2" presStyleIdx="2" presStyleCnt="3"/>
      <dgm:spPr/>
      <dgm:t>
        <a:bodyPr/>
        <a:lstStyle/>
        <a:p>
          <a:endParaRPr lang="en-US"/>
        </a:p>
      </dgm:t>
    </dgm:pt>
    <dgm:pt modelId="{8B12B5B1-50C9-4F01-A2BA-01B6BDD69233}" type="pres">
      <dgm:prSet presAssocID="{B10A6850-E609-497F-8330-A2F148E21CF9}" presName="node" presStyleLbl="node1" presStyleIdx="2" presStyleCnt="3">
        <dgm:presLayoutVars>
          <dgm:bulletEnabled val="1"/>
        </dgm:presLayoutVars>
      </dgm:prSet>
      <dgm:spPr/>
      <dgm:t>
        <a:bodyPr/>
        <a:lstStyle/>
        <a:p>
          <a:endParaRPr lang="en-US"/>
        </a:p>
      </dgm:t>
    </dgm:pt>
  </dgm:ptLst>
  <dgm:cxnLst>
    <dgm:cxn modelId="{2BAA2DDC-9B61-442C-9583-65015906013F}" type="presOf" srcId="{7824B4B3-21C7-4408-B3F3-D74F7E8B221F}" destId="{DC7271A7-AC48-42C6-AC75-343C142CEC67}" srcOrd="0" destOrd="0" presId="urn:microsoft.com/office/officeart/2005/8/layout/radial1"/>
    <dgm:cxn modelId="{B880D9EE-3963-45AF-9B76-2DCB6668A7AF}" type="presOf" srcId="{026F37D4-0215-46EB-921E-361F3F49C103}" destId="{D4BC2FA1-4A97-4263-9A97-DA59908CCA85}" srcOrd="0" destOrd="0" presId="urn:microsoft.com/office/officeart/2005/8/layout/radial1"/>
    <dgm:cxn modelId="{36AAF2D1-99C6-4D4D-93DF-DAA7235FF5F5}" type="presOf" srcId="{37EBE55B-4825-46E8-8759-B3C895B868D6}" destId="{7826AF1A-2080-40D4-9D26-0C1E01AEBAE3}" srcOrd="0" destOrd="0" presId="urn:microsoft.com/office/officeart/2005/8/layout/radial1"/>
    <dgm:cxn modelId="{82F4CDC3-B925-4A34-BD70-B6BBCB158372}" type="presOf" srcId="{F0F4890D-8DFF-4FB0-92C0-32E13C53D0C2}" destId="{B9A59466-4FD2-4D7C-993D-93F6E39B2AA2}" srcOrd="0" destOrd="0" presId="urn:microsoft.com/office/officeart/2005/8/layout/radial1"/>
    <dgm:cxn modelId="{B7DF231C-19A2-4C55-95B7-AA094B884B66}" type="presOf" srcId="{B10A6850-E609-497F-8330-A2F148E21CF9}" destId="{8B12B5B1-50C9-4F01-A2BA-01B6BDD69233}" srcOrd="0" destOrd="0" presId="urn:microsoft.com/office/officeart/2005/8/layout/radial1"/>
    <dgm:cxn modelId="{B7D0DF09-E8BA-47BE-AFB4-63912D54F746}" type="presOf" srcId="{4A56FA42-299A-4844-9EA1-7582784D74E8}" destId="{E6FA0914-1EFD-4223-AE47-FE2926D57E55}" srcOrd="0" destOrd="0" presId="urn:microsoft.com/office/officeart/2005/8/layout/radial1"/>
    <dgm:cxn modelId="{320956AF-9D13-46C7-BE93-F6C8977115A5}" srcId="{F0F4890D-8DFF-4FB0-92C0-32E13C53D0C2}" destId="{4A56FA42-299A-4844-9EA1-7582784D74E8}" srcOrd="0" destOrd="0" parTransId="{026F37D4-0215-46EB-921E-361F3F49C103}" sibTransId="{7B841384-A21B-4185-9B78-5EB7CD8C3D4C}"/>
    <dgm:cxn modelId="{22B0A6E7-9C19-4B9F-B43A-28D59AB77186}" srcId="{F0F4890D-8DFF-4FB0-92C0-32E13C53D0C2}" destId="{B10A6850-E609-497F-8330-A2F148E21CF9}" srcOrd="2" destOrd="0" parTransId="{5B0EBF05-259A-4849-9AFC-CCD02C63938B}" sibTransId="{0F0B892F-0261-4BFE-A9E3-6757DD534066}"/>
    <dgm:cxn modelId="{F2A92DC4-817E-4F3B-87B7-BBE880D57065}" srcId="{F0F4890D-8DFF-4FB0-92C0-32E13C53D0C2}" destId="{7824B4B3-21C7-4408-B3F3-D74F7E8B221F}" srcOrd="1" destOrd="0" parTransId="{EB91CDCF-6D3C-4F61-9FB1-17FB617E5A2E}" sibTransId="{A74F0C95-D655-4ACD-B759-7DF42FFBD161}"/>
    <dgm:cxn modelId="{086282EA-5D9C-42F2-869D-589F04BEFB7A}" srcId="{37EBE55B-4825-46E8-8759-B3C895B868D6}" destId="{F0F4890D-8DFF-4FB0-92C0-32E13C53D0C2}" srcOrd="0" destOrd="0" parTransId="{392C5FD8-9049-480B-8C23-D89E84EFDAEB}" sibTransId="{27262D6F-4FA4-4183-9AAF-153FA1C6C13E}"/>
    <dgm:cxn modelId="{BD998CE0-442D-4888-9F46-8AD5EF52A703}" type="presOf" srcId="{EB91CDCF-6D3C-4F61-9FB1-17FB617E5A2E}" destId="{03996C71-8BB4-4BAA-B750-9A400BF75EC4}" srcOrd="0" destOrd="0" presId="urn:microsoft.com/office/officeart/2005/8/layout/radial1"/>
    <dgm:cxn modelId="{934CA0A2-7FE3-4D77-A8E8-2935B1563AD8}" type="presOf" srcId="{026F37D4-0215-46EB-921E-361F3F49C103}" destId="{2C25CE68-8F87-42A5-B374-CB01F4A40BBC}" srcOrd="1" destOrd="0" presId="urn:microsoft.com/office/officeart/2005/8/layout/radial1"/>
    <dgm:cxn modelId="{0F3E4C07-9974-4692-A42A-F1A65DB5B8EF}" type="presOf" srcId="{EB91CDCF-6D3C-4F61-9FB1-17FB617E5A2E}" destId="{A0C283B0-EFDB-41EC-8A6D-987A069EE729}" srcOrd="1" destOrd="0" presId="urn:microsoft.com/office/officeart/2005/8/layout/radial1"/>
    <dgm:cxn modelId="{FD77E5B8-34D6-4E8B-8ACB-A5356BCCBB6C}" type="presOf" srcId="{5B0EBF05-259A-4849-9AFC-CCD02C63938B}" destId="{E2845A97-415C-4224-B6B4-F6A062F22574}" srcOrd="0" destOrd="0" presId="urn:microsoft.com/office/officeart/2005/8/layout/radial1"/>
    <dgm:cxn modelId="{299A202A-F094-49AD-9586-4F811220142D}" type="presOf" srcId="{5B0EBF05-259A-4849-9AFC-CCD02C63938B}" destId="{0B1FE16C-DB18-4ABE-95DE-37A371E2088D}" srcOrd="1" destOrd="0" presId="urn:microsoft.com/office/officeart/2005/8/layout/radial1"/>
    <dgm:cxn modelId="{F7DD9307-1243-4ACC-83CD-6ECF727BA08F}" type="presParOf" srcId="{7826AF1A-2080-40D4-9D26-0C1E01AEBAE3}" destId="{B9A59466-4FD2-4D7C-993D-93F6E39B2AA2}" srcOrd="0" destOrd="0" presId="urn:microsoft.com/office/officeart/2005/8/layout/radial1"/>
    <dgm:cxn modelId="{35AEDA7E-C900-4C7F-9A8C-E249D136A10B}" type="presParOf" srcId="{7826AF1A-2080-40D4-9D26-0C1E01AEBAE3}" destId="{D4BC2FA1-4A97-4263-9A97-DA59908CCA85}" srcOrd="1" destOrd="0" presId="urn:microsoft.com/office/officeart/2005/8/layout/radial1"/>
    <dgm:cxn modelId="{E7F93FE6-22C9-41B9-88AD-1067F53F4A75}" type="presParOf" srcId="{D4BC2FA1-4A97-4263-9A97-DA59908CCA85}" destId="{2C25CE68-8F87-42A5-B374-CB01F4A40BBC}" srcOrd="0" destOrd="0" presId="urn:microsoft.com/office/officeart/2005/8/layout/radial1"/>
    <dgm:cxn modelId="{9B7CD9CE-AEFB-40B1-9240-7033687BDA27}" type="presParOf" srcId="{7826AF1A-2080-40D4-9D26-0C1E01AEBAE3}" destId="{E6FA0914-1EFD-4223-AE47-FE2926D57E55}" srcOrd="2" destOrd="0" presId="urn:microsoft.com/office/officeart/2005/8/layout/radial1"/>
    <dgm:cxn modelId="{C262E425-3D42-4DEE-9FBF-82CA2BC2D123}" type="presParOf" srcId="{7826AF1A-2080-40D4-9D26-0C1E01AEBAE3}" destId="{03996C71-8BB4-4BAA-B750-9A400BF75EC4}" srcOrd="3" destOrd="0" presId="urn:microsoft.com/office/officeart/2005/8/layout/radial1"/>
    <dgm:cxn modelId="{B3B744D1-05B0-46C6-9132-6AE994652267}" type="presParOf" srcId="{03996C71-8BB4-4BAA-B750-9A400BF75EC4}" destId="{A0C283B0-EFDB-41EC-8A6D-987A069EE729}" srcOrd="0" destOrd="0" presId="urn:microsoft.com/office/officeart/2005/8/layout/radial1"/>
    <dgm:cxn modelId="{37935B9E-0DF6-4667-9C8B-C11369B6DEDB}" type="presParOf" srcId="{7826AF1A-2080-40D4-9D26-0C1E01AEBAE3}" destId="{DC7271A7-AC48-42C6-AC75-343C142CEC67}" srcOrd="4" destOrd="0" presId="urn:microsoft.com/office/officeart/2005/8/layout/radial1"/>
    <dgm:cxn modelId="{411A81D6-AB1A-4506-8F33-621CD62D1211}" type="presParOf" srcId="{7826AF1A-2080-40D4-9D26-0C1E01AEBAE3}" destId="{E2845A97-415C-4224-B6B4-F6A062F22574}" srcOrd="5" destOrd="0" presId="urn:microsoft.com/office/officeart/2005/8/layout/radial1"/>
    <dgm:cxn modelId="{B1B3FC2A-43C5-4A45-B1EB-5660DD68C27E}" type="presParOf" srcId="{E2845A97-415C-4224-B6B4-F6A062F22574}" destId="{0B1FE16C-DB18-4ABE-95DE-37A371E2088D}" srcOrd="0" destOrd="0" presId="urn:microsoft.com/office/officeart/2005/8/layout/radial1"/>
    <dgm:cxn modelId="{97F1D789-396F-4216-BAA3-9E506779B4DE}" type="presParOf" srcId="{7826AF1A-2080-40D4-9D26-0C1E01AEBAE3}" destId="{8B12B5B1-50C9-4F01-A2BA-01B6BDD69233}" srcOrd="6"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DA4ACD-6D1B-41BA-AAFF-6CC59F643EE2}" type="doc">
      <dgm:prSet loTypeId="urn:microsoft.com/office/officeart/2005/8/layout/orgChart1" loCatId="hierarchy" qsTypeId="urn:microsoft.com/office/officeart/2005/8/quickstyle/simple2" qsCatId="simple" csTypeId="urn:microsoft.com/office/officeart/2005/8/colors/accent1_2" csCatId="accent1" phldr="1"/>
      <dgm:spPr/>
      <dgm:t>
        <a:bodyPr/>
        <a:lstStyle/>
        <a:p>
          <a:endParaRPr lang="en-US"/>
        </a:p>
      </dgm:t>
    </dgm:pt>
    <dgm:pt modelId="{6D76E17A-ABEE-485B-A41C-A0C67598C213}">
      <dgm:prSet phldrT="[Text]"/>
      <dgm:spPr/>
      <dgm:t>
        <a:bodyPr/>
        <a:lstStyle/>
        <a:p>
          <a:r>
            <a:rPr lang="en-US" dirty="0"/>
            <a:t>Energy costs</a:t>
          </a:r>
        </a:p>
        <a:p>
          <a:r>
            <a:rPr lang="en-US" dirty="0"/>
            <a:t>Price x Quantity</a:t>
          </a:r>
        </a:p>
      </dgm:t>
    </dgm:pt>
    <dgm:pt modelId="{BDBA8F63-AC89-4BF8-BE21-5B4C7AB77225}" type="parTrans" cxnId="{5A51DB7B-88C3-4B86-9DEC-9AC88AC823D0}">
      <dgm:prSet/>
      <dgm:spPr/>
      <dgm:t>
        <a:bodyPr/>
        <a:lstStyle/>
        <a:p>
          <a:endParaRPr lang="en-US"/>
        </a:p>
      </dgm:t>
    </dgm:pt>
    <dgm:pt modelId="{1F96F669-C455-4528-927B-408DD614C312}" type="sibTrans" cxnId="{5A51DB7B-88C3-4B86-9DEC-9AC88AC823D0}">
      <dgm:prSet/>
      <dgm:spPr/>
      <dgm:t>
        <a:bodyPr/>
        <a:lstStyle/>
        <a:p>
          <a:endParaRPr lang="en-US"/>
        </a:p>
      </dgm:t>
    </dgm:pt>
    <dgm:pt modelId="{786BDFA9-21CD-4C27-8280-A033BAE46172}">
      <dgm:prSet phldrT="[Text]"/>
      <dgm:spPr/>
      <dgm:t>
        <a:bodyPr/>
        <a:lstStyle/>
        <a:p>
          <a:r>
            <a:rPr lang="en-US" dirty="0"/>
            <a:t>Energy prices</a:t>
          </a:r>
        </a:p>
      </dgm:t>
    </dgm:pt>
    <dgm:pt modelId="{8A177337-0DDB-4E8D-A0E8-058C5359C196}" type="parTrans" cxnId="{DDA807FF-531B-494F-AA91-32297CCB7955}">
      <dgm:prSet/>
      <dgm:spPr/>
      <dgm:t>
        <a:bodyPr/>
        <a:lstStyle/>
        <a:p>
          <a:endParaRPr lang="en-US"/>
        </a:p>
      </dgm:t>
    </dgm:pt>
    <dgm:pt modelId="{AFCA4B5E-9D7A-4AE2-8142-1F635475BA5D}" type="sibTrans" cxnId="{DDA807FF-531B-494F-AA91-32297CCB7955}">
      <dgm:prSet/>
      <dgm:spPr/>
      <dgm:t>
        <a:bodyPr/>
        <a:lstStyle/>
        <a:p>
          <a:endParaRPr lang="en-US"/>
        </a:p>
      </dgm:t>
    </dgm:pt>
    <dgm:pt modelId="{98CC6465-603D-4860-8673-AAA6DD2A70A1}">
      <dgm:prSet/>
      <dgm:spPr/>
      <dgm:t>
        <a:bodyPr/>
        <a:lstStyle/>
        <a:p>
          <a:r>
            <a:rPr lang="en-US" dirty="0"/>
            <a:t>Energy consumption (quantity)</a:t>
          </a:r>
        </a:p>
      </dgm:t>
    </dgm:pt>
    <dgm:pt modelId="{4DE044C1-D328-450F-AC5A-915D6FBBDB1A}" type="parTrans" cxnId="{92378F8F-0E02-425D-8CC6-4E4DA8A6F8D3}">
      <dgm:prSet/>
      <dgm:spPr/>
      <dgm:t>
        <a:bodyPr/>
        <a:lstStyle/>
        <a:p>
          <a:endParaRPr lang="en-US"/>
        </a:p>
      </dgm:t>
    </dgm:pt>
    <dgm:pt modelId="{E6658420-14B1-4E67-A0AA-FD8BC627C431}" type="sibTrans" cxnId="{92378F8F-0E02-425D-8CC6-4E4DA8A6F8D3}">
      <dgm:prSet/>
      <dgm:spPr/>
      <dgm:t>
        <a:bodyPr/>
        <a:lstStyle/>
        <a:p>
          <a:endParaRPr lang="en-US"/>
        </a:p>
      </dgm:t>
    </dgm:pt>
    <dgm:pt modelId="{C130593A-D7F0-4D31-B0AF-10FBDB1E3FDF}">
      <dgm:prSet/>
      <dgm:spPr/>
      <dgm:t>
        <a:bodyPr/>
        <a:lstStyle/>
        <a:p>
          <a:r>
            <a:rPr lang="en-US" dirty="0"/>
            <a:t>Production volume</a:t>
          </a:r>
        </a:p>
      </dgm:t>
    </dgm:pt>
    <dgm:pt modelId="{B9C2CE59-8137-49CE-B2C3-6F1847C23319}" type="parTrans" cxnId="{C0BAF407-6F05-495C-A295-A0B53D42B5C3}">
      <dgm:prSet/>
      <dgm:spPr/>
      <dgm:t>
        <a:bodyPr/>
        <a:lstStyle/>
        <a:p>
          <a:endParaRPr lang="en-US"/>
        </a:p>
      </dgm:t>
    </dgm:pt>
    <dgm:pt modelId="{A4B2195D-31C1-4F8A-B811-26C8A0EF888A}" type="sibTrans" cxnId="{C0BAF407-6F05-495C-A295-A0B53D42B5C3}">
      <dgm:prSet/>
      <dgm:spPr/>
      <dgm:t>
        <a:bodyPr/>
        <a:lstStyle/>
        <a:p>
          <a:endParaRPr lang="en-US"/>
        </a:p>
      </dgm:t>
    </dgm:pt>
    <dgm:pt modelId="{4AAE9C49-D25B-4327-B170-BB61369E3D51}">
      <dgm:prSet/>
      <dgm:spPr/>
      <dgm:t>
        <a:bodyPr/>
        <a:lstStyle/>
        <a:p>
          <a:r>
            <a:rPr lang="en-US" dirty="0"/>
            <a:t>Energy efficiency and technology</a:t>
          </a:r>
        </a:p>
      </dgm:t>
    </dgm:pt>
    <dgm:pt modelId="{989E3BBB-8315-4910-B242-CC647872682B}" type="parTrans" cxnId="{04F23C0E-56A8-4C45-920E-B87D2B48F47A}">
      <dgm:prSet/>
      <dgm:spPr/>
      <dgm:t>
        <a:bodyPr/>
        <a:lstStyle/>
        <a:p>
          <a:endParaRPr lang="en-US"/>
        </a:p>
      </dgm:t>
    </dgm:pt>
    <dgm:pt modelId="{8E95DA81-3BF3-4F70-A39A-82BFFA3563B5}" type="sibTrans" cxnId="{04F23C0E-56A8-4C45-920E-B87D2B48F47A}">
      <dgm:prSet/>
      <dgm:spPr/>
      <dgm:t>
        <a:bodyPr/>
        <a:lstStyle/>
        <a:p>
          <a:endParaRPr lang="en-US"/>
        </a:p>
      </dgm:t>
    </dgm:pt>
    <dgm:pt modelId="{B13D944A-86E8-446C-809A-B76313A65311}">
      <dgm:prSet/>
      <dgm:spPr/>
      <dgm:t>
        <a:bodyPr/>
        <a:lstStyle/>
        <a:p>
          <a:r>
            <a:rPr lang="en-US" dirty="0" smtClean="0"/>
            <a:t>Reach of resources</a:t>
          </a:r>
          <a:endParaRPr lang="en-US" dirty="0"/>
        </a:p>
      </dgm:t>
    </dgm:pt>
    <dgm:pt modelId="{3881B89A-FDAC-4BE6-915D-9E3537394949}" type="parTrans" cxnId="{E5F96938-BADD-43FB-831A-F4C1D5B321A8}">
      <dgm:prSet/>
      <dgm:spPr/>
      <dgm:t>
        <a:bodyPr/>
        <a:lstStyle/>
        <a:p>
          <a:endParaRPr lang="en-US"/>
        </a:p>
      </dgm:t>
    </dgm:pt>
    <dgm:pt modelId="{C61A6D03-E08B-48B5-8741-26B566F60194}" type="sibTrans" cxnId="{E5F96938-BADD-43FB-831A-F4C1D5B321A8}">
      <dgm:prSet/>
      <dgm:spPr/>
      <dgm:t>
        <a:bodyPr/>
        <a:lstStyle/>
        <a:p>
          <a:endParaRPr lang="en-US"/>
        </a:p>
      </dgm:t>
    </dgm:pt>
    <dgm:pt modelId="{90115278-0264-4528-A080-50BCC7DEC32E}">
      <dgm:prSet/>
      <dgm:spPr/>
      <dgm:t>
        <a:bodyPr/>
        <a:lstStyle/>
        <a:p>
          <a:r>
            <a:rPr lang="en-US" dirty="0"/>
            <a:t>Political regulations</a:t>
          </a:r>
        </a:p>
      </dgm:t>
    </dgm:pt>
    <dgm:pt modelId="{9CE1CD52-AF4E-43C5-B633-5D49ECADFE99}" type="parTrans" cxnId="{6EC958E8-AB77-4AF7-A41F-BA09EC126F01}">
      <dgm:prSet/>
      <dgm:spPr/>
      <dgm:t>
        <a:bodyPr/>
        <a:lstStyle/>
        <a:p>
          <a:endParaRPr lang="en-US"/>
        </a:p>
      </dgm:t>
    </dgm:pt>
    <dgm:pt modelId="{2CF38191-47DB-4FA0-98C2-5E0056B8B547}" type="sibTrans" cxnId="{6EC958E8-AB77-4AF7-A41F-BA09EC126F01}">
      <dgm:prSet/>
      <dgm:spPr/>
      <dgm:t>
        <a:bodyPr/>
        <a:lstStyle/>
        <a:p>
          <a:endParaRPr lang="en-US"/>
        </a:p>
      </dgm:t>
    </dgm:pt>
    <dgm:pt modelId="{3CF8AE8B-D54F-442E-ADCC-A6643C97AAD1}">
      <dgm:prSet/>
      <dgm:spPr/>
      <dgm:t>
        <a:bodyPr/>
        <a:lstStyle/>
        <a:p>
          <a:r>
            <a:rPr lang="en-US" dirty="0"/>
            <a:t>Renewables prices</a:t>
          </a:r>
        </a:p>
      </dgm:t>
    </dgm:pt>
    <dgm:pt modelId="{6FA6E90D-8859-438E-8F67-C1B50D4C239D}" type="parTrans" cxnId="{2943A49C-88E6-4BFF-98F4-AD65291CE96B}">
      <dgm:prSet/>
      <dgm:spPr/>
      <dgm:t>
        <a:bodyPr/>
        <a:lstStyle/>
        <a:p>
          <a:endParaRPr lang="en-US"/>
        </a:p>
      </dgm:t>
    </dgm:pt>
    <dgm:pt modelId="{9B50ABAB-2A5D-4223-BB90-6A52F1637E2B}" type="sibTrans" cxnId="{2943A49C-88E6-4BFF-98F4-AD65291CE96B}">
      <dgm:prSet/>
      <dgm:spPr/>
      <dgm:t>
        <a:bodyPr/>
        <a:lstStyle/>
        <a:p>
          <a:endParaRPr lang="en-US"/>
        </a:p>
      </dgm:t>
    </dgm:pt>
    <dgm:pt modelId="{687E0B73-1835-4B98-B344-0F5D86C1EAA4}">
      <dgm:prSet/>
      <dgm:spPr/>
      <dgm:t>
        <a:bodyPr/>
        <a:lstStyle/>
        <a:p>
          <a:r>
            <a:rPr lang="en-US" dirty="0"/>
            <a:t>World economy development</a:t>
          </a:r>
        </a:p>
      </dgm:t>
    </dgm:pt>
    <dgm:pt modelId="{C20B54DE-25DB-4D5E-903A-038D95CFF1AB}" type="parTrans" cxnId="{E4B852A9-4880-4A99-93A2-22A9171892CA}">
      <dgm:prSet/>
      <dgm:spPr/>
      <dgm:t>
        <a:bodyPr/>
        <a:lstStyle/>
        <a:p>
          <a:endParaRPr lang="en-US"/>
        </a:p>
      </dgm:t>
    </dgm:pt>
    <dgm:pt modelId="{0A68AAB5-B502-4A88-9320-5787D0E70ACA}" type="sibTrans" cxnId="{E4B852A9-4880-4A99-93A2-22A9171892CA}">
      <dgm:prSet/>
      <dgm:spPr/>
      <dgm:t>
        <a:bodyPr/>
        <a:lstStyle/>
        <a:p>
          <a:endParaRPr lang="en-US"/>
        </a:p>
      </dgm:t>
    </dgm:pt>
    <dgm:pt modelId="{D2856E58-0462-4F99-896F-D29F092A0189}" type="pres">
      <dgm:prSet presAssocID="{55DA4ACD-6D1B-41BA-AAFF-6CC59F643EE2}" presName="hierChild1" presStyleCnt="0">
        <dgm:presLayoutVars>
          <dgm:orgChart val="1"/>
          <dgm:chPref val="1"/>
          <dgm:dir/>
          <dgm:animOne val="branch"/>
          <dgm:animLvl val="lvl"/>
          <dgm:resizeHandles/>
        </dgm:presLayoutVars>
      </dgm:prSet>
      <dgm:spPr/>
      <dgm:t>
        <a:bodyPr/>
        <a:lstStyle/>
        <a:p>
          <a:endParaRPr lang="en-US"/>
        </a:p>
      </dgm:t>
    </dgm:pt>
    <dgm:pt modelId="{8F1557BF-436A-4AC5-9E3C-83F7BDC13A0A}" type="pres">
      <dgm:prSet presAssocID="{6D76E17A-ABEE-485B-A41C-A0C67598C213}" presName="hierRoot1" presStyleCnt="0">
        <dgm:presLayoutVars>
          <dgm:hierBranch val="init"/>
        </dgm:presLayoutVars>
      </dgm:prSet>
      <dgm:spPr/>
    </dgm:pt>
    <dgm:pt modelId="{A787BBC0-6B29-4A68-93E0-511424578FFF}" type="pres">
      <dgm:prSet presAssocID="{6D76E17A-ABEE-485B-A41C-A0C67598C213}" presName="rootComposite1" presStyleCnt="0"/>
      <dgm:spPr/>
    </dgm:pt>
    <dgm:pt modelId="{97414D93-F013-49BF-8C9F-32B425E4050A}" type="pres">
      <dgm:prSet presAssocID="{6D76E17A-ABEE-485B-A41C-A0C67598C213}" presName="rootText1" presStyleLbl="node0" presStyleIdx="0" presStyleCnt="1" custScaleX="129414">
        <dgm:presLayoutVars>
          <dgm:chPref val="3"/>
        </dgm:presLayoutVars>
      </dgm:prSet>
      <dgm:spPr/>
      <dgm:t>
        <a:bodyPr/>
        <a:lstStyle/>
        <a:p>
          <a:endParaRPr lang="en-US"/>
        </a:p>
      </dgm:t>
    </dgm:pt>
    <dgm:pt modelId="{2ECBC2C5-2ACD-4B1B-AB8A-C7FE87B57AB9}" type="pres">
      <dgm:prSet presAssocID="{6D76E17A-ABEE-485B-A41C-A0C67598C213}" presName="rootConnector1" presStyleLbl="node1" presStyleIdx="0" presStyleCnt="0"/>
      <dgm:spPr/>
      <dgm:t>
        <a:bodyPr/>
        <a:lstStyle/>
        <a:p>
          <a:endParaRPr lang="en-US"/>
        </a:p>
      </dgm:t>
    </dgm:pt>
    <dgm:pt modelId="{A19E4650-BD5D-4ACB-A57B-8192352344AD}" type="pres">
      <dgm:prSet presAssocID="{6D76E17A-ABEE-485B-A41C-A0C67598C213}" presName="hierChild2" presStyleCnt="0"/>
      <dgm:spPr/>
    </dgm:pt>
    <dgm:pt modelId="{F18F4EC9-56F9-4DD5-94DF-3DBF2B78ED7A}" type="pres">
      <dgm:prSet presAssocID="{8A177337-0DDB-4E8D-A0E8-058C5359C196}" presName="Name37" presStyleLbl="parChTrans1D2" presStyleIdx="0" presStyleCnt="2"/>
      <dgm:spPr/>
      <dgm:t>
        <a:bodyPr/>
        <a:lstStyle/>
        <a:p>
          <a:endParaRPr lang="en-US"/>
        </a:p>
      </dgm:t>
    </dgm:pt>
    <dgm:pt modelId="{8004F8B8-8320-496C-8DBC-D92085CE9A21}" type="pres">
      <dgm:prSet presAssocID="{786BDFA9-21CD-4C27-8280-A033BAE46172}" presName="hierRoot2" presStyleCnt="0">
        <dgm:presLayoutVars>
          <dgm:hierBranch val="init"/>
        </dgm:presLayoutVars>
      </dgm:prSet>
      <dgm:spPr/>
    </dgm:pt>
    <dgm:pt modelId="{8CB252DF-72A4-4199-9618-A01E10871A5B}" type="pres">
      <dgm:prSet presAssocID="{786BDFA9-21CD-4C27-8280-A033BAE46172}" presName="rootComposite" presStyleCnt="0"/>
      <dgm:spPr/>
    </dgm:pt>
    <dgm:pt modelId="{CB6E02F9-0B6E-459B-A594-D144DAA312F5}" type="pres">
      <dgm:prSet presAssocID="{786BDFA9-21CD-4C27-8280-A033BAE46172}" presName="rootText" presStyleLbl="node2" presStyleIdx="0" presStyleCnt="2" custScaleX="124570">
        <dgm:presLayoutVars>
          <dgm:chPref val="3"/>
        </dgm:presLayoutVars>
      </dgm:prSet>
      <dgm:spPr/>
      <dgm:t>
        <a:bodyPr/>
        <a:lstStyle/>
        <a:p>
          <a:endParaRPr lang="en-US"/>
        </a:p>
      </dgm:t>
    </dgm:pt>
    <dgm:pt modelId="{44EDB865-754D-4AF8-A434-684D80FD2FD5}" type="pres">
      <dgm:prSet presAssocID="{786BDFA9-21CD-4C27-8280-A033BAE46172}" presName="rootConnector" presStyleLbl="node2" presStyleIdx="0" presStyleCnt="2"/>
      <dgm:spPr/>
      <dgm:t>
        <a:bodyPr/>
        <a:lstStyle/>
        <a:p>
          <a:endParaRPr lang="en-US"/>
        </a:p>
      </dgm:t>
    </dgm:pt>
    <dgm:pt modelId="{BEABE277-39C5-42BA-BA1E-7254CE6AF6BF}" type="pres">
      <dgm:prSet presAssocID="{786BDFA9-21CD-4C27-8280-A033BAE46172}" presName="hierChild4" presStyleCnt="0"/>
      <dgm:spPr/>
    </dgm:pt>
    <dgm:pt modelId="{F9EF16D1-ED78-427A-B147-71D1A2C70543}" type="pres">
      <dgm:prSet presAssocID="{3881B89A-FDAC-4BE6-915D-9E3537394949}" presName="Name37" presStyleLbl="parChTrans1D3" presStyleIdx="0" presStyleCnt="6"/>
      <dgm:spPr/>
      <dgm:t>
        <a:bodyPr/>
        <a:lstStyle/>
        <a:p>
          <a:endParaRPr lang="en-US"/>
        </a:p>
      </dgm:t>
    </dgm:pt>
    <dgm:pt modelId="{A195724A-598A-4D5D-B9EC-ADD9D71F0CE0}" type="pres">
      <dgm:prSet presAssocID="{B13D944A-86E8-446C-809A-B76313A65311}" presName="hierRoot2" presStyleCnt="0">
        <dgm:presLayoutVars>
          <dgm:hierBranch val="init"/>
        </dgm:presLayoutVars>
      </dgm:prSet>
      <dgm:spPr/>
    </dgm:pt>
    <dgm:pt modelId="{F3FE7820-D076-4363-BF15-1CE75637A85E}" type="pres">
      <dgm:prSet presAssocID="{B13D944A-86E8-446C-809A-B76313A65311}" presName="rootComposite" presStyleCnt="0"/>
      <dgm:spPr/>
    </dgm:pt>
    <dgm:pt modelId="{982ECDC2-6ACD-4E65-9CC4-A80C8BB0C26C}" type="pres">
      <dgm:prSet presAssocID="{B13D944A-86E8-446C-809A-B76313A65311}" presName="rootText" presStyleLbl="node3" presStyleIdx="0" presStyleCnt="6" custScaleX="124166">
        <dgm:presLayoutVars>
          <dgm:chPref val="3"/>
        </dgm:presLayoutVars>
      </dgm:prSet>
      <dgm:spPr/>
      <dgm:t>
        <a:bodyPr/>
        <a:lstStyle/>
        <a:p>
          <a:endParaRPr lang="en-US"/>
        </a:p>
      </dgm:t>
    </dgm:pt>
    <dgm:pt modelId="{E4969538-9F78-4B3D-AC5B-A70B1845FAD1}" type="pres">
      <dgm:prSet presAssocID="{B13D944A-86E8-446C-809A-B76313A65311}" presName="rootConnector" presStyleLbl="node3" presStyleIdx="0" presStyleCnt="6"/>
      <dgm:spPr/>
      <dgm:t>
        <a:bodyPr/>
        <a:lstStyle/>
        <a:p>
          <a:endParaRPr lang="en-US"/>
        </a:p>
      </dgm:t>
    </dgm:pt>
    <dgm:pt modelId="{CEADA2C1-F3BC-43FA-999A-C2909996F769}" type="pres">
      <dgm:prSet presAssocID="{B13D944A-86E8-446C-809A-B76313A65311}" presName="hierChild4" presStyleCnt="0"/>
      <dgm:spPr/>
    </dgm:pt>
    <dgm:pt modelId="{C51184EE-C8C6-4523-86FD-EC631ACA4454}" type="pres">
      <dgm:prSet presAssocID="{B13D944A-86E8-446C-809A-B76313A65311}" presName="hierChild5" presStyleCnt="0"/>
      <dgm:spPr/>
    </dgm:pt>
    <dgm:pt modelId="{FE1D1B91-E85A-414E-B5D3-F05BBB20B216}" type="pres">
      <dgm:prSet presAssocID="{6FA6E90D-8859-438E-8F67-C1B50D4C239D}" presName="Name37" presStyleLbl="parChTrans1D3" presStyleIdx="1" presStyleCnt="6"/>
      <dgm:spPr/>
      <dgm:t>
        <a:bodyPr/>
        <a:lstStyle/>
        <a:p>
          <a:endParaRPr lang="en-US"/>
        </a:p>
      </dgm:t>
    </dgm:pt>
    <dgm:pt modelId="{A68B2F2C-2F03-4577-8EE7-268605FEC75C}" type="pres">
      <dgm:prSet presAssocID="{3CF8AE8B-D54F-442E-ADCC-A6643C97AAD1}" presName="hierRoot2" presStyleCnt="0">
        <dgm:presLayoutVars>
          <dgm:hierBranch val="init"/>
        </dgm:presLayoutVars>
      </dgm:prSet>
      <dgm:spPr/>
    </dgm:pt>
    <dgm:pt modelId="{08868FB7-E54B-4918-B56F-98A5F4F6022D}" type="pres">
      <dgm:prSet presAssocID="{3CF8AE8B-D54F-442E-ADCC-A6643C97AAD1}" presName="rootComposite" presStyleCnt="0"/>
      <dgm:spPr/>
    </dgm:pt>
    <dgm:pt modelId="{07CA6C23-60CC-4BAD-A005-76293E159DD2}" type="pres">
      <dgm:prSet presAssocID="{3CF8AE8B-D54F-442E-ADCC-A6643C97AAD1}" presName="rootText" presStyleLbl="node3" presStyleIdx="1" presStyleCnt="6" custScaleX="124618">
        <dgm:presLayoutVars>
          <dgm:chPref val="3"/>
        </dgm:presLayoutVars>
      </dgm:prSet>
      <dgm:spPr/>
      <dgm:t>
        <a:bodyPr/>
        <a:lstStyle/>
        <a:p>
          <a:endParaRPr lang="en-US"/>
        </a:p>
      </dgm:t>
    </dgm:pt>
    <dgm:pt modelId="{FB3768D8-53E4-4645-BA28-EBF818077326}" type="pres">
      <dgm:prSet presAssocID="{3CF8AE8B-D54F-442E-ADCC-A6643C97AAD1}" presName="rootConnector" presStyleLbl="node3" presStyleIdx="1" presStyleCnt="6"/>
      <dgm:spPr/>
      <dgm:t>
        <a:bodyPr/>
        <a:lstStyle/>
        <a:p>
          <a:endParaRPr lang="en-US"/>
        </a:p>
      </dgm:t>
    </dgm:pt>
    <dgm:pt modelId="{2F223E29-A2DF-40CA-9F1F-03FAD98F8A96}" type="pres">
      <dgm:prSet presAssocID="{3CF8AE8B-D54F-442E-ADCC-A6643C97AAD1}" presName="hierChild4" presStyleCnt="0"/>
      <dgm:spPr/>
    </dgm:pt>
    <dgm:pt modelId="{E8D812F5-E3D3-4DAC-9538-C1A83A758927}" type="pres">
      <dgm:prSet presAssocID="{3CF8AE8B-D54F-442E-ADCC-A6643C97AAD1}" presName="hierChild5" presStyleCnt="0"/>
      <dgm:spPr/>
    </dgm:pt>
    <dgm:pt modelId="{7B39D4E3-DFA7-45D2-868F-AF86D978F659}" type="pres">
      <dgm:prSet presAssocID="{C20B54DE-25DB-4D5E-903A-038D95CFF1AB}" presName="Name37" presStyleLbl="parChTrans1D3" presStyleIdx="2" presStyleCnt="6"/>
      <dgm:spPr/>
      <dgm:t>
        <a:bodyPr/>
        <a:lstStyle/>
        <a:p>
          <a:endParaRPr lang="en-US"/>
        </a:p>
      </dgm:t>
    </dgm:pt>
    <dgm:pt modelId="{A9BF0EA9-3CDD-40A9-877C-2035465B9C52}" type="pres">
      <dgm:prSet presAssocID="{687E0B73-1835-4B98-B344-0F5D86C1EAA4}" presName="hierRoot2" presStyleCnt="0">
        <dgm:presLayoutVars>
          <dgm:hierBranch val="init"/>
        </dgm:presLayoutVars>
      </dgm:prSet>
      <dgm:spPr/>
    </dgm:pt>
    <dgm:pt modelId="{5FFC49B6-4095-46B3-BFE8-668F506D52B3}" type="pres">
      <dgm:prSet presAssocID="{687E0B73-1835-4B98-B344-0F5D86C1EAA4}" presName="rootComposite" presStyleCnt="0"/>
      <dgm:spPr/>
    </dgm:pt>
    <dgm:pt modelId="{1FED7508-CCB2-4A7B-9C68-07D9488FA30B}" type="pres">
      <dgm:prSet presAssocID="{687E0B73-1835-4B98-B344-0F5D86C1EAA4}" presName="rootText" presStyleLbl="node3" presStyleIdx="2" presStyleCnt="6" custScaleX="126442">
        <dgm:presLayoutVars>
          <dgm:chPref val="3"/>
        </dgm:presLayoutVars>
      </dgm:prSet>
      <dgm:spPr/>
      <dgm:t>
        <a:bodyPr/>
        <a:lstStyle/>
        <a:p>
          <a:endParaRPr lang="en-US"/>
        </a:p>
      </dgm:t>
    </dgm:pt>
    <dgm:pt modelId="{668B561C-C68A-49D7-806C-E0A50389213A}" type="pres">
      <dgm:prSet presAssocID="{687E0B73-1835-4B98-B344-0F5D86C1EAA4}" presName="rootConnector" presStyleLbl="node3" presStyleIdx="2" presStyleCnt="6"/>
      <dgm:spPr/>
      <dgm:t>
        <a:bodyPr/>
        <a:lstStyle/>
        <a:p>
          <a:endParaRPr lang="en-US"/>
        </a:p>
      </dgm:t>
    </dgm:pt>
    <dgm:pt modelId="{9A1A2690-7D06-4C97-AD68-32DA877EA397}" type="pres">
      <dgm:prSet presAssocID="{687E0B73-1835-4B98-B344-0F5D86C1EAA4}" presName="hierChild4" presStyleCnt="0"/>
      <dgm:spPr/>
    </dgm:pt>
    <dgm:pt modelId="{D6221A91-AD19-4126-8D71-FA9FEDCDD5CD}" type="pres">
      <dgm:prSet presAssocID="{687E0B73-1835-4B98-B344-0F5D86C1EAA4}" presName="hierChild5" presStyleCnt="0"/>
      <dgm:spPr/>
    </dgm:pt>
    <dgm:pt modelId="{76530363-835F-465F-AB65-0F64405D6D06}" type="pres">
      <dgm:prSet presAssocID="{9CE1CD52-AF4E-43C5-B633-5D49ECADFE99}" presName="Name37" presStyleLbl="parChTrans1D3" presStyleIdx="3" presStyleCnt="6"/>
      <dgm:spPr/>
      <dgm:t>
        <a:bodyPr/>
        <a:lstStyle/>
        <a:p>
          <a:endParaRPr lang="en-US"/>
        </a:p>
      </dgm:t>
    </dgm:pt>
    <dgm:pt modelId="{F61F5403-6749-4A23-8E4D-2080BACD2DA6}" type="pres">
      <dgm:prSet presAssocID="{90115278-0264-4528-A080-50BCC7DEC32E}" presName="hierRoot2" presStyleCnt="0">
        <dgm:presLayoutVars>
          <dgm:hierBranch val="init"/>
        </dgm:presLayoutVars>
      </dgm:prSet>
      <dgm:spPr/>
    </dgm:pt>
    <dgm:pt modelId="{56F7AFF5-9A40-49E5-84DC-E2EE6A18E762}" type="pres">
      <dgm:prSet presAssocID="{90115278-0264-4528-A080-50BCC7DEC32E}" presName="rootComposite" presStyleCnt="0"/>
      <dgm:spPr/>
    </dgm:pt>
    <dgm:pt modelId="{D5B04D70-5006-4AC7-AC90-2737F73300B6}" type="pres">
      <dgm:prSet presAssocID="{90115278-0264-4528-A080-50BCC7DEC32E}" presName="rootText" presStyleLbl="node3" presStyleIdx="3" presStyleCnt="6" custScaleX="126442">
        <dgm:presLayoutVars>
          <dgm:chPref val="3"/>
        </dgm:presLayoutVars>
      </dgm:prSet>
      <dgm:spPr/>
      <dgm:t>
        <a:bodyPr/>
        <a:lstStyle/>
        <a:p>
          <a:endParaRPr lang="en-US"/>
        </a:p>
      </dgm:t>
    </dgm:pt>
    <dgm:pt modelId="{4C8D6318-A896-495C-BD41-8353242F85D6}" type="pres">
      <dgm:prSet presAssocID="{90115278-0264-4528-A080-50BCC7DEC32E}" presName="rootConnector" presStyleLbl="node3" presStyleIdx="3" presStyleCnt="6"/>
      <dgm:spPr/>
      <dgm:t>
        <a:bodyPr/>
        <a:lstStyle/>
        <a:p>
          <a:endParaRPr lang="en-US"/>
        </a:p>
      </dgm:t>
    </dgm:pt>
    <dgm:pt modelId="{A18BF441-EEB2-4D48-A0F4-557D504633BF}" type="pres">
      <dgm:prSet presAssocID="{90115278-0264-4528-A080-50BCC7DEC32E}" presName="hierChild4" presStyleCnt="0"/>
      <dgm:spPr/>
    </dgm:pt>
    <dgm:pt modelId="{636001C6-5407-4867-9160-28B8F2988826}" type="pres">
      <dgm:prSet presAssocID="{90115278-0264-4528-A080-50BCC7DEC32E}" presName="hierChild5" presStyleCnt="0"/>
      <dgm:spPr/>
    </dgm:pt>
    <dgm:pt modelId="{35764C56-D0F1-4157-8B68-1F320956701F}" type="pres">
      <dgm:prSet presAssocID="{786BDFA9-21CD-4C27-8280-A033BAE46172}" presName="hierChild5" presStyleCnt="0"/>
      <dgm:spPr/>
    </dgm:pt>
    <dgm:pt modelId="{D1D08720-5FCD-4131-B0B0-146829A1E103}" type="pres">
      <dgm:prSet presAssocID="{4DE044C1-D328-450F-AC5A-915D6FBBDB1A}" presName="Name37" presStyleLbl="parChTrans1D2" presStyleIdx="1" presStyleCnt="2"/>
      <dgm:spPr/>
      <dgm:t>
        <a:bodyPr/>
        <a:lstStyle/>
        <a:p>
          <a:endParaRPr lang="en-US"/>
        </a:p>
      </dgm:t>
    </dgm:pt>
    <dgm:pt modelId="{DF554E9A-C837-4EF6-B2CA-82E5D2EB39A5}" type="pres">
      <dgm:prSet presAssocID="{98CC6465-603D-4860-8673-AAA6DD2A70A1}" presName="hierRoot2" presStyleCnt="0">
        <dgm:presLayoutVars>
          <dgm:hierBranch val="init"/>
        </dgm:presLayoutVars>
      </dgm:prSet>
      <dgm:spPr/>
    </dgm:pt>
    <dgm:pt modelId="{C68992BB-31F5-4B78-A6F3-67D1871096C6}" type="pres">
      <dgm:prSet presAssocID="{98CC6465-603D-4860-8673-AAA6DD2A70A1}" presName="rootComposite" presStyleCnt="0"/>
      <dgm:spPr/>
    </dgm:pt>
    <dgm:pt modelId="{D8AD7B1A-97AD-43E6-A098-EC42C6BEBA87}" type="pres">
      <dgm:prSet presAssocID="{98CC6465-603D-4860-8673-AAA6DD2A70A1}" presName="rootText" presStyleLbl="node2" presStyleIdx="1" presStyleCnt="2" custScaleX="135299">
        <dgm:presLayoutVars>
          <dgm:chPref val="3"/>
        </dgm:presLayoutVars>
      </dgm:prSet>
      <dgm:spPr/>
      <dgm:t>
        <a:bodyPr/>
        <a:lstStyle/>
        <a:p>
          <a:endParaRPr lang="en-US"/>
        </a:p>
      </dgm:t>
    </dgm:pt>
    <dgm:pt modelId="{77B2D208-A7C2-4819-AFF8-14354B3B4979}" type="pres">
      <dgm:prSet presAssocID="{98CC6465-603D-4860-8673-AAA6DD2A70A1}" presName="rootConnector" presStyleLbl="node2" presStyleIdx="1" presStyleCnt="2"/>
      <dgm:spPr/>
      <dgm:t>
        <a:bodyPr/>
        <a:lstStyle/>
        <a:p>
          <a:endParaRPr lang="en-US"/>
        </a:p>
      </dgm:t>
    </dgm:pt>
    <dgm:pt modelId="{C534C4B0-8D8D-4D58-B5FA-EC8380AC069D}" type="pres">
      <dgm:prSet presAssocID="{98CC6465-603D-4860-8673-AAA6DD2A70A1}" presName="hierChild4" presStyleCnt="0"/>
      <dgm:spPr/>
    </dgm:pt>
    <dgm:pt modelId="{E4F6882D-1768-4576-BE26-1851C510AA87}" type="pres">
      <dgm:prSet presAssocID="{B9C2CE59-8137-49CE-B2C3-6F1847C23319}" presName="Name37" presStyleLbl="parChTrans1D3" presStyleIdx="4" presStyleCnt="6"/>
      <dgm:spPr/>
      <dgm:t>
        <a:bodyPr/>
        <a:lstStyle/>
        <a:p>
          <a:endParaRPr lang="en-US"/>
        </a:p>
      </dgm:t>
    </dgm:pt>
    <dgm:pt modelId="{D0C0EE95-07B5-452D-A512-2FC5E9026118}" type="pres">
      <dgm:prSet presAssocID="{C130593A-D7F0-4D31-B0AF-10FBDB1E3FDF}" presName="hierRoot2" presStyleCnt="0">
        <dgm:presLayoutVars>
          <dgm:hierBranch val="init"/>
        </dgm:presLayoutVars>
      </dgm:prSet>
      <dgm:spPr/>
    </dgm:pt>
    <dgm:pt modelId="{37700CA3-38A6-49AF-B063-D727BB12F529}" type="pres">
      <dgm:prSet presAssocID="{C130593A-D7F0-4D31-B0AF-10FBDB1E3FDF}" presName="rootComposite" presStyleCnt="0"/>
      <dgm:spPr/>
    </dgm:pt>
    <dgm:pt modelId="{ACEB2CBA-DCD7-4590-93E4-30CD7BA427D8}" type="pres">
      <dgm:prSet presAssocID="{C130593A-D7F0-4D31-B0AF-10FBDB1E3FDF}" presName="rootText" presStyleLbl="node3" presStyleIdx="4" presStyleCnt="6" custScaleX="124834">
        <dgm:presLayoutVars>
          <dgm:chPref val="3"/>
        </dgm:presLayoutVars>
      </dgm:prSet>
      <dgm:spPr/>
      <dgm:t>
        <a:bodyPr/>
        <a:lstStyle/>
        <a:p>
          <a:endParaRPr lang="en-US"/>
        </a:p>
      </dgm:t>
    </dgm:pt>
    <dgm:pt modelId="{284D539E-787D-409B-AA4A-A5E2CE07F945}" type="pres">
      <dgm:prSet presAssocID="{C130593A-D7F0-4D31-B0AF-10FBDB1E3FDF}" presName="rootConnector" presStyleLbl="node3" presStyleIdx="4" presStyleCnt="6"/>
      <dgm:spPr/>
      <dgm:t>
        <a:bodyPr/>
        <a:lstStyle/>
        <a:p>
          <a:endParaRPr lang="en-US"/>
        </a:p>
      </dgm:t>
    </dgm:pt>
    <dgm:pt modelId="{E8E506CE-B842-45DC-8816-73AEBE7CF0BE}" type="pres">
      <dgm:prSet presAssocID="{C130593A-D7F0-4D31-B0AF-10FBDB1E3FDF}" presName="hierChild4" presStyleCnt="0"/>
      <dgm:spPr/>
    </dgm:pt>
    <dgm:pt modelId="{63428D18-5056-4204-B430-68166E3F692D}" type="pres">
      <dgm:prSet presAssocID="{C130593A-D7F0-4D31-B0AF-10FBDB1E3FDF}" presName="hierChild5" presStyleCnt="0"/>
      <dgm:spPr/>
    </dgm:pt>
    <dgm:pt modelId="{FE326482-23C6-4ED3-B528-F0FEC79F4472}" type="pres">
      <dgm:prSet presAssocID="{989E3BBB-8315-4910-B242-CC647872682B}" presName="Name37" presStyleLbl="parChTrans1D3" presStyleIdx="5" presStyleCnt="6"/>
      <dgm:spPr/>
      <dgm:t>
        <a:bodyPr/>
        <a:lstStyle/>
        <a:p>
          <a:endParaRPr lang="en-US"/>
        </a:p>
      </dgm:t>
    </dgm:pt>
    <dgm:pt modelId="{4BBF8805-B79E-440F-A224-CA13EE34AD53}" type="pres">
      <dgm:prSet presAssocID="{4AAE9C49-D25B-4327-B170-BB61369E3D51}" presName="hierRoot2" presStyleCnt="0">
        <dgm:presLayoutVars>
          <dgm:hierBranch val="init"/>
        </dgm:presLayoutVars>
      </dgm:prSet>
      <dgm:spPr/>
    </dgm:pt>
    <dgm:pt modelId="{610F9E9A-7820-43B2-A9F7-721A8222716A}" type="pres">
      <dgm:prSet presAssocID="{4AAE9C49-D25B-4327-B170-BB61369E3D51}" presName="rootComposite" presStyleCnt="0"/>
      <dgm:spPr/>
    </dgm:pt>
    <dgm:pt modelId="{582F69C6-5852-49D0-9DB8-3822A7B8D379}" type="pres">
      <dgm:prSet presAssocID="{4AAE9C49-D25B-4327-B170-BB61369E3D51}" presName="rootText" presStyleLbl="node3" presStyleIdx="5" presStyleCnt="6" custScaleX="126202">
        <dgm:presLayoutVars>
          <dgm:chPref val="3"/>
        </dgm:presLayoutVars>
      </dgm:prSet>
      <dgm:spPr/>
      <dgm:t>
        <a:bodyPr/>
        <a:lstStyle/>
        <a:p>
          <a:endParaRPr lang="en-US"/>
        </a:p>
      </dgm:t>
    </dgm:pt>
    <dgm:pt modelId="{F639FE36-C5E3-46ED-A674-813F5A5E610A}" type="pres">
      <dgm:prSet presAssocID="{4AAE9C49-D25B-4327-B170-BB61369E3D51}" presName="rootConnector" presStyleLbl="node3" presStyleIdx="5" presStyleCnt="6"/>
      <dgm:spPr/>
      <dgm:t>
        <a:bodyPr/>
        <a:lstStyle/>
        <a:p>
          <a:endParaRPr lang="en-US"/>
        </a:p>
      </dgm:t>
    </dgm:pt>
    <dgm:pt modelId="{699A44C3-12D3-4940-91EC-651405CA2DBD}" type="pres">
      <dgm:prSet presAssocID="{4AAE9C49-D25B-4327-B170-BB61369E3D51}" presName="hierChild4" presStyleCnt="0"/>
      <dgm:spPr/>
    </dgm:pt>
    <dgm:pt modelId="{36186DD5-6B36-487B-9CA0-8B773909EA04}" type="pres">
      <dgm:prSet presAssocID="{4AAE9C49-D25B-4327-B170-BB61369E3D51}" presName="hierChild5" presStyleCnt="0"/>
      <dgm:spPr/>
    </dgm:pt>
    <dgm:pt modelId="{E003D672-FC0B-41DD-B486-4CBA6DB4C9AE}" type="pres">
      <dgm:prSet presAssocID="{98CC6465-603D-4860-8673-AAA6DD2A70A1}" presName="hierChild5" presStyleCnt="0"/>
      <dgm:spPr/>
    </dgm:pt>
    <dgm:pt modelId="{8B0ADBF5-A141-443E-9EA6-5A49A9345676}" type="pres">
      <dgm:prSet presAssocID="{6D76E17A-ABEE-485B-A41C-A0C67598C213}" presName="hierChild3" presStyleCnt="0"/>
      <dgm:spPr/>
    </dgm:pt>
  </dgm:ptLst>
  <dgm:cxnLst>
    <dgm:cxn modelId="{B9425031-64BC-400C-83CF-5AA5DAE08F54}" type="presOf" srcId="{90115278-0264-4528-A080-50BCC7DEC32E}" destId="{4C8D6318-A896-495C-BD41-8353242F85D6}" srcOrd="1" destOrd="0" presId="urn:microsoft.com/office/officeart/2005/8/layout/orgChart1"/>
    <dgm:cxn modelId="{9D86AAB3-9A83-40D8-88C7-28150CFC0275}" type="presOf" srcId="{8A177337-0DDB-4E8D-A0E8-058C5359C196}" destId="{F18F4EC9-56F9-4DD5-94DF-3DBF2B78ED7A}" srcOrd="0" destOrd="0" presId="urn:microsoft.com/office/officeart/2005/8/layout/orgChart1"/>
    <dgm:cxn modelId="{EB053296-44DC-4C39-B549-231F8A19FCB5}" type="presOf" srcId="{98CC6465-603D-4860-8673-AAA6DD2A70A1}" destId="{D8AD7B1A-97AD-43E6-A098-EC42C6BEBA87}" srcOrd="0" destOrd="0" presId="urn:microsoft.com/office/officeart/2005/8/layout/orgChart1"/>
    <dgm:cxn modelId="{3B624650-00A6-4AFA-9B22-562BE58C1DE3}" type="presOf" srcId="{3CF8AE8B-D54F-442E-ADCC-A6643C97AAD1}" destId="{07CA6C23-60CC-4BAD-A005-76293E159DD2}" srcOrd="0" destOrd="0" presId="urn:microsoft.com/office/officeart/2005/8/layout/orgChart1"/>
    <dgm:cxn modelId="{C0BAF407-6F05-495C-A295-A0B53D42B5C3}" srcId="{98CC6465-603D-4860-8673-AAA6DD2A70A1}" destId="{C130593A-D7F0-4D31-B0AF-10FBDB1E3FDF}" srcOrd="0" destOrd="0" parTransId="{B9C2CE59-8137-49CE-B2C3-6F1847C23319}" sibTransId="{A4B2195D-31C1-4F8A-B811-26C8A0EF888A}"/>
    <dgm:cxn modelId="{932EAB8A-89BC-41E5-8261-B502093DA9D7}" type="presOf" srcId="{6FA6E90D-8859-438E-8F67-C1B50D4C239D}" destId="{FE1D1B91-E85A-414E-B5D3-F05BBB20B216}" srcOrd="0" destOrd="0" presId="urn:microsoft.com/office/officeart/2005/8/layout/orgChart1"/>
    <dgm:cxn modelId="{92378F8F-0E02-425D-8CC6-4E4DA8A6F8D3}" srcId="{6D76E17A-ABEE-485B-A41C-A0C67598C213}" destId="{98CC6465-603D-4860-8673-AAA6DD2A70A1}" srcOrd="1" destOrd="0" parTransId="{4DE044C1-D328-450F-AC5A-915D6FBBDB1A}" sibTransId="{E6658420-14B1-4E67-A0AA-FD8BC627C431}"/>
    <dgm:cxn modelId="{2943A49C-88E6-4BFF-98F4-AD65291CE96B}" srcId="{786BDFA9-21CD-4C27-8280-A033BAE46172}" destId="{3CF8AE8B-D54F-442E-ADCC-A6643C97AAD1}" srcOrd="1" destOrd="0" parTransId="{6FA6E90D-8859-438E-8F67-C1B50D4C239D}" sibTransId="{9B50ABAB-2A5D-4223-BB90-6A52F1637E2B}"/>
    <dgm:cxn modelId="{2E9D7724-3E0B-4B21-8E30-1641E4E7D941}" type="presOf" srcId="{90115278-0264-4528-A080-50BCC7DEC32E}" destId="{D5B04D70-5006-4AC7-AC90-2737F73300B6}" srcOrd="0" destOrd="0" presId="urn:microsoft.com/office/officeart/2005/8/layout/orgChart1"/>
    <dgm:cxn modelId="{F5AD6E1E-C178-43A6-9260-6EC8111CDF43}" type="presOf" srcId="{C130593A-D7F0-4D31-B0AF-10FBDB1E3FDF}" destId="{284D539E-787D-409B-AA4A-A5E2CE07F945}" srcOrd="1" destOrd="0" presId="urn:microsoft.com/office/officeart/2005/8/layout/orgChart1"/>
    <dgm:cxn modelId="{8B62DA68-45DD-4FF0-A6EC-83217F4A77B8}" type="presOf" srcId="{9CE1CD52-AF4E-43C5-B633-5D49ECADFE99}" destId="{76530363-835F-465F-AB65-0F64405D6D06}" srcOrd="0" destOrd="0" presId="urn:microsoft.com/office/officeart/2005/8/layout/orgChart1"/>
    <dgm:cxn modelId="{CE094EB8-4478-4A7B-9F5D-EC560DDBF2F2}" type="presOf" srcId="{4AAE9C49-D25B-4327-B170-BB61369E3D51}" destId="{F639FE36-C5E3-46ED-A674-813F5A5E610A}" srcOrd="1" destOrd="0" presId="urn:microsoft.com/office/officeart/2005/8/layout/orgChart1"/>
    <dgm:cxn modelId="{5A51DB7B-88C3-4B86-9DEC-9AC88AC823D0}" srcId="{55DA4ACD-6D1B-41BA-AAFF-6CC59F643EE2}" destId="{6D76E17A-ABEE-485B-A41C-A0C67598C213}" srcOrd="0" destOrd="0" parTransId="{BDBA8F63-AC89-4BF8-BE21-5B4C7AB77225}" sibTransId="{1F96F669-C455-4528-927B-408DD614C312}"/>
    <dgm:cxn modelId="{3BADD24D-5DC3-4B80-A3AA-F00E87D392CA}" type="presOf" srcId="{C130593A-D7F0-4D31-B0AF-10FBDB1E3FDF}" destId="{ACEB2CBA-DCD7-4590-93E4-30CD7BA427D8}" srcOrd="0" destOrd="0" presId="urn:microsoft.com/office/officeart/2005/8/layout/orgChart1"/>
    <dgm:cxn modelId="{8F7D9BE3-AC5D-4B9E-ADA6-491960C93C80}" type="presOf" srcId="{C20B54DE-25DB-4D5E-903A-038D95CFF1AB}" destId="{7B39D4E3-DFA7-45D2-868F-AF86D978F659}" srcOrd="0" destOrd="0" presId="urn:microsoft.com/office/officeart/2005/8/layout/orgChart1"/>
    <dgm:cxn modelId="{35851422-6219-49EE-96B5-D76632DC7328}" type="presOf" srcId="{4DE044C1-D328-450F-AC5A-915D6FBBDB1A}" destId="{D1D08720-5FCD-4131-B0B0-146829A1E103}" srcOrd="0" destOrd="0" presId="urn:microsoft.com/office/officeart/2005/8/layout/orgChart1"/>
    <dgm:cxn modelId="{6EC958E8-AB77-4AF7-A41F-BA09EC126F01}" srcId="{786BDFA9-21CD-4C27-8280-A033BAE46172}" destId="{90115278-0264-4528-A080-50BCC7DEC32E}" srcOrd="3" destOrd="0" parTransId="{9CE1CD52-AF4E-43C5-B633-5D49ECADFE99}" sibTransId="{2CF38191-47DB-4FA0-98C2-5E0056B8B547}"/>
    <dgm:cxn modelId="{DDA807FF-531B-494F-AA91-32297CCB7955}" srcId="{6D76E17A-ABEE-485B-A41C-A0C67598C213}" destId="{786BDFA9-21CD-4C27-8280-A033BAE46172}" srcOrd="0" destOrd="0" parTransId="{8A177337-0DDB-4E8D-A0E8-058C5359C196}" sibTransId="{AFCA4B5E-9D7A-4AE2-8142-1F635475BA5D}"/>
    <dgm:cxn modelId="{79BF89F7-C96F-479D-BF95-D1C437EDF05F}" type="presOf" srcId="{687E0B73-1835-4B98-B344-0F5D86C1EAA4}" destId="{1FED7508-CCB2-4A7B-9C68-07D9488FA30B}" srcOrd="0" destOrd="0" presId="urn:microsoft.com/office/officeart/2005/8/layout/orgChart1"/>
    <dgm:cxn modelId="{4415452E-2D2B-4EB1-9E35-A57F746D6947}" type="presOf" srcId="{B13D944A-86E8-446C-809A-B76313A65311}" destId="{E4969538-9F78-4B3D-AC5B-A70B1845FAD1}" srcOrd="1" destOrd="0" presId="urn:microsoft.com/office/officeart/2005/8/layout/orgChart1"/>
    <dgm:cxn modelId="{80AD89ED-844B-4B1D-94DF-62C84954E1D7}" type="presOf" srcId="{989E3BBB-8315-4910-B242-CC647872682B}" destId="{FE326482-23C6-4ED3-B528-F0FEC79F4472}" srcOrd="0" destOrd="0" presId="urn:microsoft.com/office/officeart/2005/8/layout/orgChart1"/>
    <dgm:cxn modelId="{6834E201-70C1-4525-9614-E7230A3520DD}" type="presOf" srcId="{4AAE9C49-D25B-4327-B170-BB61369E3D51}" destId="{582F69C6-5852-49D0-9DB8-3822A7B8D379}" srcOrd="0" destOrd="0" presId="urn:microsoft.com/office/officeart/2005/8/layout/orgChart1"/>
    <dgm:cxn modelId="{9C9FA17A-ED2C-4EAC-83CC-E2A6A520FA68}" type="presOf" srcId="{B9C2CE59-8137-49CE-B2C3-6F1847C23319}" destId="{E4F6882D-1768-4576-BE26-1851C510AA87}" srcOrd="0" destOrd="0" presId="urn:microsoft.com/office/officeart/2005/8/layout/orgChart1"/>
    <dgm:cxn modelId="{F4C201BF-D883-470B-87D2-8AECB0A5C31C}" type="presOf" srcId="{687E0B73-1835-4B98-B344-0F5D86C1EAA4}" destId="{668B561C-C68A-49D7-806C-E0A50389213A}" srcOrd="1" destOrd="0" presId="urn:microsoft.com/office/officeart/2005/8/layout/orgChart1"/>
    <dgm:cxn modelId="{EAFD957A-09AA-4A69-8BA5-E0575CCC4398}" type="presOf" srcId="{786BDFA9-21CD-4C27-8280-A033BAE46172}" destId="{44EDB865-754D-4AF8-A434-684D80FD2FD5}" srcOrd="1" destOrd="0" presId="urn:microsoft.com/office/officeart/2005/8/layout/orgChart1"/>
    <dgm:cxn modelId="{2A113B0D-101E-463A-BE5E-A28F3FDEF9A0}" type="presOf" srcId="{786BDFA9-21CD-4C27-8280-A033BAE46172}" destId="{CB6E02F9-0B6E-459B-A594-D144DAA312F5}" srcOrd="0" destOrd="0" presId="urn:microsoft.com/office/officeart/2005/8/layout/orgChart1"/>
    <dgm:cxn modelId="{B9BE8A1C-BD26-4E4C-B2C1-718EA810763C}" type="presOf" srcId="{98CC6465-603D-4860-8673-AAA6DD2A70A1}" destId="{77B2D208-A7C2-4819-AFF8-14354B3B4979}" srcOrd="1" destOrd="0" presId="urn:microsoft.com/office/officeart/2005/8/layout/orgChart1"/>
    <dgm:cxn modelId="{F96ABEFD-CE28-4354-BEBB-EFCE5732A617}" type="presOf" srcId="{B13D944A-86E8-446C-809A-B76313A65311}" destId="{982ECDC2-6ACD-4E65-9CC4-A80C8BB0C26C}" srcOrd="0" destOrd="0" presId="urn:microsoft.com/office/officeart/2005/8/layout/orgChart1"/>
    <dgm:cxn modelId="{12155775-161D-43CE-B03A-27A34456848F}" type="presOf" srcId="{55DA4ACD-6D1B-41BA-AAFF-6CC59F643EE2}" destId="{D2856E58-0462-4F99-896F-D29F092A0189}" srcOrd="0" destOrd="0" presId="urn:microsoft.com/office/officeart/2005/8/layout/orgChart1"/>
    <dgm:cxn modelId="{642D28EC-1329-41FE-B806-8A866A9AC65C}" type="presOf" srcId="{3881B89A-FDAC-4BE6-915D-9E3537394949}" destId="{F9EF16D1-ED78-427A-B147-71D1A2C70543}" srcOrd="0" destOrd="0" presId="urn:microsoft.com/office/officeart/2005/8/layout/orgChart1"/>
    <dgm:cxn modelId="{BD0AF4A6-1335-49BC-8BA7-36EDDDFC22C2}" type="presOf" srcId="{6D76E17A-ABEE-485B-A41C-A0C67598C213}" destId="{2ECBC2C5-2ACD-4B1B-AB8A-C7FE87B57AB9}" srcOrd="1" destOrd="0" presId="urn:microsoft.com/office/officeart/2005/8/layout/orgChart1"/>
    <dgm:cxn modelId="{D37A0208-FE4E-4354-B8BE-04E0976CA203}" type="presOf" srcId="{6D76E17A-ABEE-485B-A41C-A0C67598C213}" destId="{97414D93-F013-49BF-8C9F-32B425E4050A}" srcOrd="0" destOrd="0" presId="urn:microsoft.com/office/officeart/2005/8/layout/orgChart1"/>
    <dgm:cxn modelId="{E5F96938-BADD-43FB-831A-F4C1D5B321A8}" srcId="{786BDFA9-21CD-4C27-8280-A033BAE46172}" destId="{B13D944A-86E8-446C-809A-B76313A65311}" srcOrd="0" destOrd="0" parTransId="{3881B89A-FDAC-4BE6-915D-9E3537394949}" sibTransId="{C61A6D03-E08B-48B5-8741-26B566F60194}"/>
    <dgm:cxn modelId="{04F23C0E-56A8-4C45-920E-B87D2B48F47A}" srcId="{98CC6465-603D-4860-8673-AAA6DD2A70A1}" destId="{4AAE9C49-D25B-4327-B170-BB61369E3D51}" srcOrd="1" destOrd="0" parTransId="{989E3BBB-8315-4910-B242-CC647872682B}" sibTransId="{8E95DA81-3BF3-4F70-A39A-82BFFA3563B5}"/>
    <dgm:cxn modelId="{E4B852A9-4880-4A99-93A2-22A9171892CA}" srcId="{786BDFA9-21CD-4C27-8280-A033BAE46172}" destId="{687E0B73-1835-4B98-B344-0F5D86C1EAA4}" srcOrd="2" destOrd="0" parTransId="{C20B54DE-25DB-4D5E-903A-038D95CFF1AB}" sibTransId="{0A68AAB5-B502-4A88-9320-5787D0E70ACA}"/>
    <dgm:cxn modelId="{3934C7E7-7FC2-4A60-B6C7-52178153CD8F}" type="presOf" srcId="{3CF8AE8B-D54F-442E-ADCC-A6643C97AAD1}" destId="{FB3768D8-53E4-4645-BA28-EBF818077326}" srcOrd="1" destOrd="0" presId="urn:microsoft.com/office/officeart/2005/8/layout/orgChart1"/>
    <dgm:cxn modelId="{5D05BD30-5A47-450F-924E-2EFE443AE366}" type="presParOf" srcId="{D2856E58-0462-4F99-896F-D29F092A0189}" destId="{8F1557BF-436A-4AC5-9E3C-83F7BDC13A0A}" srcOrd="0" destOrd="0" presId="urn:microsoft.com/office/officeart/2005/8/layout/orgChart1"/>
    <dgm:cxn modelId="{CAE18874-E107-43DA-9F2C-782BA0612435}" type="presParOf" srcId="{8F1557BF-436A-4AC5-9E3C-83F7BDC13A0A}" destId="{A787BBC0-6B29-4A68-93E0-511424578FFF}" srcOrd="0" destOrd="0" presId="urn:microsoft.com/office/officeart/2005/8/layout/orgChart1"/>
    <dgm:cxn modelId="{5B86F888-5D48-4D62-BADC-6C3FA5361388}" type="presParOf" srcId="{A787BBC0-6B29-4A68-93E0-511424578FFF}" destId="{97414D93-F013-49BF-8C9F-32B425E4050A}" srcOrd="0" destOrd="0" presId="urn:microsoft.com/office/officeart/2005/8/layout/orgChart1"/>
    <dgm:cxn modelId="{E76A5F68-F7E1-4262-B2A6-86F0D5DE4F99}" type="presParOf" srcId="{A787BBC0-6B29-4A68-93E0-511424578FFF}" destId="{2ECBC2C5-2ACD-4B1B-AB8A-C7FE87B57AB9}" srcOrd="1" destOrd="0" presId="urn:microsoft.com/office/officeart/2005/8/layout/orgChart1"/>
    <dgm:cxn modelId="{0F94C7EC-85C0-439F-858E-D74F8340C437}" type="presParOf" srcId="{8F1557BF-436A-4AC5-9E3C-83F7BDC13A0A}" destId="{A19E4650-BD5D-4ACB-A57B-8192352344AD}" srcOrd="1" destOrd="0" presId="urn:microsoft.com/office/officeart/2005/8/layout/orgChart1"/>
    <dgm:cxn modelId="{9E50D3C3-C6FB-4F59-A513-7D06405B2E6D}" type="presParOf" srcId="{A19E4650-BD5D-4ACB-A57B-8192352344AD}" destId="{F18F4EC9-56F9-4DD5-94DF-3DBF2B78ED7A}" srcOrd="0" destOrd="0" presId="urn:microsoft.com/office/officeart/2005/8/layout/orgChart1"/>
    <dgm:cxn modelId="{4C4DC1E7-7517-429C-B23F-2B0E8AFB8384}" type="presParOf" srcId="{A19E4650-BD5D-4ACB-A57B-8192352344AD}" destId="{8004F8B8-8320-496C-8DBC-D92085CE9A21}" srcOrd="1" destOrd="0" presId="urn:microsoft.com/office/officeart/2005/8/layout/orgChart1"/>
    <dgm:cxn modelId="{219D2F2F-4559-476F-ABBE-21CFB807C924}" type="presParOf" srcId="{8004F8B8-8320-496C-8DBC-D92085CE9A21}" destId="{8CB252DF-72A4-4199-9618-A01E10871A5B}" srcOrd="0" destOrd="0" presId="urn:microsoft.com/office/officeart/2005/8/layout/orgChart1"/>
    <dgm:cxn modelId="{C7DA0424-65AA-4DB0-978F-B6042BCBBAA7}" type="presParOf" srcId="{8CB252DF-72A4-4199-9618-A01E10871A5B}" destId="{CB6E02F9-0B6E-459B-A594-D144DAA312F5}" srcOrd="0" destOrd="0" presId="urn:microsoft.com/office/officeart/2005/8/layout/orgChart1"/>
    <dgm:cxn modelId="{E17C3A3C-CBBA-4402-8578-287C952E1D57}" type="presParOf" srcId="{8CB252DF-72A4-4199-9618-A01E10871A5B}" destId="{44EDB865-754D-4AF8-A434-684D80FD2FD5}" srcOrd="1" destOrd="0" presId="urn:microsoft.com/office/officeart/2005/8/layout/orgChart1"/>
    <dgm:cxn modelId="{B0732FBB-7A6E-4A43-A8FB-59DC2BEEE62C}" type="presParOf" srcId="{8004F8B8-8320-496C-8DBC-D92085CE9A21}" destId="{BEABE277-39C5-42BA-BA1E-7254CE6AF6BF}" srcOrd="1" destOrd="0" presId="urn:microsoft.com/office/officeart/2005/8/layout/orgChart1"/>
    <dgm:cxn modelId="{15FDC472-84EF-4C01-9D41-E0C250928032}" type="presParOf" srcId="{BEABE277-39C5-42BA-BA1E-7254CE6AF6BF}" destId="{F9EF16D1-ED78-427A-B147-71D1A2C70543}" srcOrd="0" destOrd="0" presId="urn:microsoft.com/office/officeart/2005/8/layout/orgChart1"/>
    <dgm:cxn modelId="{A4C5BC67-C887-49E2-AC44-861017D71012}" type="presParOf" srcId="{BEABE277-39C5-42BA-BA1E-7254CE6AF6BF}" destId="{A195724A-598A-4D5D-B9EC-ADD9D71F0CE0}" srcOrd="1" destOrd="0" presId="urn:microsoft.com/office/officeart/2005/8/layout/orgChart1"/>
    <dgm:cxn modelId="{64F6B235-27B7-40E2-BECF-0B8FD7412D11}" type="presParOf" srcId="{A195724A-598A-4D5D-B9EC-ADD9D71F0CE0}" destId="{F3FE7820-D076-4363-BF15-1CE75637A85E}" srcOrd="0" destOrd="0" presId="urn:microsoft.com/office/officeart/2005/8/layout/orgChart1"/>
    <dgm:cxn modelId="{D78C2E93-D4A8-47AD-B6D8-C09C0B5ED2DF}" type="presParOf" srcId="{F3FE7820-D076-4363-BF15-1CE75637A85E}" destId="{982ECDC2-6ACD-4E65-9CC4-A80C8BB0C26C}" srcOrd="0" destOrd="0" presId="urn:microsoft.com/office/officeart/2005/8/layout/orgChart1"/>
    <dgm:cxn modelId="{271246C6-5217-4B4C-A526-9AFF966847E9}" type="presParOf" srcId="{F3FE7820-D076-4363-BF15-1CE75637A85E}" destId="{E4969538-9F78-4B3D-AC5B-A70B1845FAD1}" srcOrd="1" destOrd="0" presId="urn:microsoft.com/office/officeart/2005/8/layout/orgChart1"/>
    <dgm:cxn modelId="{5A4ED7B1-3EB2-4643-B632-55CA8ACE8C93}" type="presParOf" srcId="{A195724A-598A-4D5D-B9EC-ADD9D71F0CE0}" destId="{CEADA2C1-F3BC-43FA-999A-C2909996F769}" srcOrd="1" destOrd="0" presId="urn:microsoft.com/office/officeart/2005/8/layout/orgChart1"/>
    <dgm:cxn modelId="{DD80A548-7B4D-4E4F-B4AD-B044504AC67D}" type="presParOf" srcId="{A195724A-598A-4D5D-B9EC-ADD9D71F0CE0}" destId="{C51184EE-C8C6-4523-86FD-EC631ACA4454}" srcOrd="2" destOrd="0" presId="urn:microsoft.com/office/officeart/2005/8/layout/orgChart1"/>
    <dgm:cxn modelId="{0FBD69D8-F5E8-47DE-8398-FAE2B81A959F}" type="presParOf" srcId="{BEABE277-39C5-42BA-BA1E-7254CE6AF6BF}" destId="{FE1D1B91-E85A-414E-B5D3-F05BBB20B216}" srcOrd="2" destOrd="0" presId="urn:microsoft.com/office/officeart/2005/8/layout/orgChart1"/>
    <dgm:cxn modelId="{2CA89522-58CC-4130-8224-BD443B77908B}" type="presParOf" srcId="{BEABE277-39C5-42BA-BA1E-7254CE6AF6BF}" destId="{A68B2F2C-2F03-4577-8EE7-268605FEC75C}" srcOrd="3" destOrd="0" presId="urn:microsoft.com/office/officeart/2005/8/layout/orgChart1"/>
    <dgm:cxn modelId="{DAC046D0-92F4-49B6-9426-34DB30825CF3}" type="presParOf" srcId="{A68B2F2C-2F03-4577-8EE7-268605FEC75C}" destId="{08868FB7-E54B-4918-B56F-98A5F4F6022D}" srcOrd="0" destOrd="0" presId="urn:microsoft.com/office/officeart/2005/8/layout/orgChart1"/>
    <dgm:cxn modelId="{9E5F96FD-854F-4FA5-8D48-12314FE94A13}" type="presParOf" srcId="{08868FB7-E54B-4918-B56F-98A5F4F6022D}" destId="{07CA6C23-60CC-4BAD-A005-76293E159DD2}" srcOrd="0" destOrd="0" presId="urn:microsoft.com/office/officeart/2005/8/layout/orgChart1"/>
    <dgm:cxn modelId="{4B237458-8D28-47AF-B7C8-EA60A61C2C46}" type="presParOf" srcId="{08868FB7-E54B-4918-B56F-98A5F4F6022D}" destId="{FB3768D8-53E4-4645-BA28-EBF818077326}" srcOrd="1" destOrd="0" presId="urn:microsoft.com/office/officeart/2005/8/layout/orgChart1"/>
    <dgm:cxn modelId="{1E9D45C5-F9FA-474F-BA26-B0367DB6AE2E}" type="presParOf" srcId="{A68B2F2C-2F03-4577-8EE7-268605FEC75C}" destId="{2F223E29-A2DF-40CA-9F1F-03FAD98F8A96}" srcOrd="1" destOrd="0" presId="urn:microsoft.com/office/officeart/2005/8/layout/orgChart1"/>
    <dgm:cxn modelId="{67194256-3C70-4121-A49A-77D593C7E656}" type="presParOf" srcId="{A68B2F2C-2F03-4577-8EE7-268605FEC75C}" destId="{E8D812F5-E3D3-4DAC-9538-C1A83A758927}" srcOrd="2" destOrd="0" presId="urn:microsoft.com/office/officeart/2005/8/layout/orgChart1"/>
    <dgm:cxn modelId="{D4C104D8-AE44-4364-B69B-70166F204301}" type="presParOf" srcId="{BEABE277-39C5-42BA-BA1E-7254CE6AF6BF}" destId="{7B39D4E3-DFA7-45D2-868F-AF86D978F659}" srcOrd="4" destOrd="0" presId="urn:microsoft.com/office/officeart/2005/8/layout/orgChart1"/>
    <dgm:cxn modelId="{860DFE92-256E-4015-8F6A-21C4CF024DE8}" type="presParOf" srcId="{BEABE277-39C5-42BA-BA1E-7254CE6AF6BF}" destId="{A9BF0EA9-3CDD-40A9-877C-2035465B9C52}" srcOrd="5" destOrd="0" presId="urn:microsoft.com/office/officeart/2005/8/layout/orgChart1"/>
    <dgm:cxn modelId="{E592037B-4D71-42A7-ACDE-C8798333EDED}" type="presParOf" srcId="{A9BF0EA9-3CDD-40A9-877C-2035465B9C52}" destId="{5FFC49B6-4095-46B3-BFE8-668F506D52B3}" srcOrd="0" destOrd="0" presId="urn:microsoft.com/office/officeart/2005/8/layout/orgChart1"/>
    <dgm:cxn modelId="{971B6866-5897-4D5B-A88E-2DE2D377EA35}" type="presParOf" srcId="{5FFC49B6-4095-46B3-BFE8-668F506D52B3}" destId="{1FED7508-CCB2-4A7B-9C68-07D9488FA30B}" srcOrd="0" destOrd="0" presId="urn:microsoft.com/office/officeart/2005/8/layout/orgChart1"/>
    <dgm:cxn modelId="{C47AAD6E-5E61-4E42-9312-38785DE1571E}" type="presParOf" srcId="{5FFC49B6-4095-46B3-BFE8-668F506D52B3}" destId="{668B561C-C68A-49D7-806C-E0A50389213A}" srcOrd="1" destOrd="0" presId="urn:microsoft.com/office/officeart/2005/8/layout/orgChart1"/>
    <dgm:cxn modelId="{B2FE86D7-095B-488A-B98D-A0C44CD6EFE1}" type="presParOf" srcId="{A9BF0EA9-3CDD-40A9-877C-2035465B9C52}" destId="{9A1A2690-7D06-4C97-AD68-32DA877EA397}" srcOrd="1" destOrd="0" presId="urn:microsoft.com/office/officeart/2005/8/layout/orgChart1"/>
    <dgm:cxn modelId="{A1A7ACD0-ADCC-4944-BD3F-3464431E7234}" type="presParOf" srcId="{A9BF0EA9-3CDD-40A9-877C-2035465B9C52}" destId="{D6221A91-AD19-4126-8D71-FA9FEDCDD5CD}" srcOrd="2" destOrd="0" presId="urn:microsoft.com/office/officeart/2005/8/layout/orgChart1"/>
    <dgm:cxn modelId="{D97E2325-6CFB-4C9C-97DC-45F7555C9F3C}" type="presParOf" srcId="{BEABE277-39C5-42BA-BA1E-7254CE6AF6BF}" destId="{76530363-835F-465F-AB65-0F64405D6D06}" srcOrd="6" destOrd="0" presId="urn:microsoft.com/office/officeart/2005/8/layout/orgChart1"/>
    <dgm:cxn modelId="{1607F150-FBDF-4980-A401-5F5C6B235D62}" type="presParOf" srcId="{BEABE277-39C5-42BA-BA1E-7254CE6AF6BF}" destId="{F61F5403-6749-4A23-8E4D-2080BACD2DA6}" srcOrd="7" destOrd="0" presId="urn:microsoft.com/office/officeart/2005/8/layout/orgChart1"/>
    <dgm:cxn modelId="{BB078EBC-CE16-4521-8D41-B8B9CD11627B}" type="presParOf" srcId="{F61F5403-6749-4A23-8E4D-2080BACD2DA6}" destId="{56F7AFF5-9A40-49E5-84DC-E2EE6A18E762}" srcOrd="0" destOrd="0" presId="urn:microsoft.com/office/officeart/2005/8/layout/orgChart1"/>
    <dgm:cxn modelId="{4A6AED0E-B091-470B-8440-4DEB61140E3E}" type="presParOf" srcId="{56F7AFF5-9A40-49E5-84DC-E2EE6A18E762}" destId="{D5B04D70-5006-4AC7-AC90-2737F73300B6}" srcOrd="0" destOrd="0" presId="urn:microsoft.com/office/officeart/2005/8/layout/orgChart1"/>
    <dgm:cxn modelId="{BE7F26D0-6854-405B-BD05-A0FE93DDA6B6}" type="presParOf" srcId="{56F7AFF5-9A40-49E5-84DC-E2EE6A18E762}" destId="{4C8D6318-A896-495C-BD41-8353242F85D6}" srcOrd="1" destOrd="0" presId="urn:microsoft.com/office/officeart/2005/8/layout/orgChart1"/>
    <dgm:cxn modelId="{C4C5FDE9-4BF8-43B5-B03F-AC922822C055}" type="presParOf" srcId="{F61F5403-6749-4A23-8E4D-2080BACD2DA6}" destId="{A18BF441-EEB2-4D48-A0F4-557D504633BF}" srcOrd="1" destOrd="0" presId="urn:microsoft.com/office/officeart/2005/8/layout/orgChart1"/>
    <dgm:cxn modelId="{8236984F-B1FF-4BC2-8736-D340EE5DCA33}" type="presParOf" srcId="{F61F5403-6749-4A23-8E4D-2080BACD2DA6}" destId="{636001C6-5407-4867-9160-28B8F2988826}" srcOrd="2" destOrd="0" presId="urn:microsoft.com/office/officeart/2005/8/layout/orgChart1"/>
    <dgm:cxn modelId="{A058F6C8-CAD0-472F-9FA3-65FB94819B14}" type="presParOf" srcId="{8004F8B8-8320-496C-8DBC-D92085CE9A21}" destId="{35764C56-D0F1-4157-8B68-1F320956701F}" srcOrd="2" destOrd="0" presId="urn:microsoft.com/office/officeart/2005/8/layout/orgChart1"/>
    <dgm:cxn modelId="{3FD1E5F6-087B-40C5-A3AA-4CD7722DA2A6}" type="presParOf" srcId="{A19E4650-BD5D-4ACB-A57B-8192352344AD}" destId="{D1D08720-5FCD-4131-B0B0-146829A1E103}" srcOrd="2" destOrd="0" presId="urn:microsoft.com/office/officeart/2005/8/layout/orgChart1"/>
    <dgm:cxn modelId="{C80B50A9-5E92-4F67-B860-EB616B10E891}" type="presParOf" srcId="{A19E4650-BD5D-4ACB-A57B-8192352344AD}" destId="{DF554E9A-C837-4EF6-B2CA-82E5D2EB39A5}" srcOrd="3" destOrd="0" presId="urn:microsoft.com/office/officeart/2005/8/layout/orgChart1"/>
    <dgm:cxn modelId="{CFCC9AEA-E41E-4C3D-9BC3-551D07024573}" type="presParOf" srcId="{DF554E9A-C837-4EF6-B2CA-82E5D2EB39A5}" destId="{C68992BB-31F5-4B78-A6F3-67D1871096C6}" srcOrd="0" destOrd="0" presId="urn:microsoft.com/office/officeart/2005/8/layout/orgChart1"/>
    <dgm:cxn modelId="{D2FC33A0-52B0-4D2E-B55F-3EDF72C21F96}" type="presParOf" srcId="{C68992BB-31F5-4B78-A6F3-67D1871096C6}" destId="{D8AD7B1A-97AD-43E6-A098-EC42C6BEBA87}" srcOrd="0" destOrd="0" presId="urn:microsoft.com/office/officeart/2005/8/layout/orgChart1"/>
    <dgm:cxn modelId="{94EA3358-0EE1-4433-B6B6-0C4F6FBC4657}" type="presParOf" srcId="{C68992BB-31F5-4B78-A6F3-67D1871096C6}" destId="{77B2D208-A7C2-4819-AFF8-14354B3B4979}" srcOrd="1" destOrd="0" presId="urn:microsoft.com/office/officeart/2005/8/layout/orgChart1"/>
    <dgm:cxn modelId="{1988F93C-AA8C-415F-88F4-3C70F81F2602}" type="presParOf" srcId="{DF554E9A-C837-4EF6-B2CA-82E5D2EB39A5}" destId="{C534C4B0-8D8D-4D58-B5FA-EC8380AC069D}" srcOrd="1" destOrd="0" presId="urn:microsoft.com/office/officeart/2005/8/layout/orgChart1"/>
    <dgm:cxn modelId="{8EFD5FAD-22C3-43B2-B91E-1ADE89A5579C}" type="presParOf" srcId="{C534C4B0-8D8D-4D58-B5FA-EC8380AC069D}" destId="{E4F6882D-1768-4576-BE26-1851C510AA87}" srcOrd="0" destOrd="0" presId="urn:microsoft.com/office/officeart/2005/8/layout/orgChart1"/>
    <dgm:cxn modelId="{A997B3B4-BF0C-49B5-A05D-76E046778715}" type="presParOf" srcId="{C534C4B0-8D8D-4D58-B5FA-EC8380AC069D}" destId="{D0C0EE95-07B5-452D-A512-2FC5E9026118}" srcOrd="1" destOrd="0" presId="urn:microsoft.com/office/officeart/2005/8/layout/orgChart1"/>
    <dgm:cxn modelId="{EC3C9C63-29B2-42AE-B393-7AA0A3279E66}" type="presParOf" srcId="{D0C0EE95-07B5-452D-A512-2FC5E9026118}" destId="{37700CA3-38A6-49AF-B063-D727BB12F529}" srcOrd="0" destOrd="0" presId="urn:microsoft.com/office/officeart/2005/8/layout/orgChart1"/>
    <dgm:cxn modelId="{468D765A-B09B-4772-8E5D-51571B17AD87}" type="presParOf" srcId="{37700CA3-38A6-49AF-B063-D727BB12F529}" destId="{ACEB2CBA-DCD7-4590-93E4-30CD7BA427D8}" srcOrd="0" destOrd="0" presId="urn:microsoft.com/office/officeart/2005/8/layout/orgChart1"/>
    <dgm:cxn modelId="{651B4876-2939-49FB-8A77-6FAE71E00174}" type="presParOf" srcId="{37700CA3-38A6-49AF-B063-D727BB12F529}" destId="{284D539E-787D-409B-AA4A-A5E2CE07F945}" srcOrd="1" destOrd="0" presId="urn:microsoft.com/office/officeart/2005/8/layout/orgChart1"/>
    <dgm:cxn modelId="{4363CFD3-42B8-4AFA-96F6-F4A48782C98D}" type="presParOf" srcId="{D0C0EE95-07B5-452D-A512-2FC5E9026118}" destId="{E8E506CE-B842-45DC-8816-73AEBE7CF0BE}" srcOrd="1" destOrd="0" presId="urn:microsoft.com/office/officeart/2005/8/layout/orgChart1"/>
    <dgm:cxn modelId="{D6E7D5A7-4CCA-49ED-B0FA-63196F8F26CC}" type="presParOf" srcId="{D0C0EE95-07B5-452D-A512-2FC5E9026118}" destId="{63428D18-5056-4204-B430-68166E3F692D}" srcOrd="2" destOrd="0" presId="urn:microsoft.com/office/officeart/2005/8/layout/orgChart1"/>
    <dgm:cxn modelId="{594646EE-A1E3-443A-8FA6-C79BAA82EF05}" type="presParOf" srcId="{C534C4B0-8D8D-4D58-B5FA-EC8380AC069D}" destId="{FE326482-23C6-4ED3-B528-F0FEC79F4472}" srcOrd="2" destOrd="0" presId="urn:microsoft.com/office/officeart/2005/8/layout/orgChart1"/>
    <dgm:cxn modelId="{25225143-2275-4D4D-8A37-8043D74A164F}" type="presParOf" srcId="{C534C4B0-8D8D-4D58-B5FA-EC8380AC069D}" destId="{4BBF8805-B79E-440F-A224-CA13EE34AD53}" srcOrd="3" destOrd="0" presId="urn:microsoft.com/office/officeart/2005/8/layout/orgChart1"/>
    <dgm:cxn modelId="{9003DC29-E4C6-4A97-AAB0-459CCA9149FD}" type="presParOf" srcId="{4BBF8805-B79E-440F-A224-CA13EE34AD53}" destId="{610F9E9A-7820-43B2-A9F7-721A8222716A}" srcOrd="0" destOrd="0" presId="urn:microsoft.com/office/officeart/2005/8/layout/orgChart1"/>
    <dgm:cxn modelId="{0B1956F3-47CB-4E7A-87C8-4E675BCD50E6}" type="presParOf" srcId="{610F9E9A-7820-43B2-A9F7-721A8222716A}" destId="{582F69C6-5852-49D0-9DB8-3822A7B8D379}" srcOrd="0" destOrd="0" presId="urn:microsoft.com/office/officeart/2005/8/layout/orgChart1"/>
    <dgm:cxn modelId="{B1219C4C-0B10-45AD-9A40-99CFF32CDB13}" type="presParOf" srcId="{610F9E9A-7820-43B2-A9F7-721A8222716A}" destId="{F639FE36-C5E3-46ED-A674-813F5A5E610A}" srcOrd="1" destOrd="0" presId="urn:microsoft.com/office/officeart/2005/8/layout/orgChart1"/>
    <dgm:cxn modelId="{EC58EEBE-64DA-45B8-B7C4-15E44FCE5EE1}" type="presParOf" srcId="{4BBF8805-B79E-440F-A224-CA13EE34AD53}" destId="{699A44C3-12D3-4940-91EC-651405CA2DBD}" srcOrd="1" destOrd="0" presId="urn:microsoft.com/office/officeart/2005/8/layout/orgChart1"/>
    <dgm:cxn modelId="{8BCC9075-D424-4128-A6C2-2EA18492443F}" type="presParOf" srcId="{4BBF8805-B79E-440F-A224-CA13EE34AD53}" destId="{36186DD5-6B36-487B-9CA0-8B773909EA04}" srcOrd="2" destOrd="0" presId="urn:microsoft.com/office/officeart/2005/8/layout/orgChart1"/>
    <dgm:cxn modelId="{C8FC52BC-BEF9-42B5-B5D4-6F142EA61F4B}" type="presParOf" srcId="{DF554E9A-C837-4EF6-B2CA-82E5D2EB39A5}" destId="{E003D672-FC0B-41DD-B486-4CBA6DB4C9AE}" srcOrd="2" destOrd="0" presId="urn:microsoft.com/office/officeart/2005/8/layout/orgChart1"/>
    <dgm:cxn modelId="{A63EDFE4-D723-4EED-A5FA-49CD4A3A77CD}" type="presParOf" srcId="{8F1557BF-436A-4AC5-9E3C-83F7BDC13A0A}" destId="{8B0ADBF5-A141-443E-9EA6-5A49A934567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2B5F283-4177-49C1-8229-310E0C7552FC}"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97D91F2D-AF31-487F-B17B-D2072571C473}">
      <dgm:prSet custT="1"/>
      <dgm:spPr/>
      <dgm:t>
        <a:bodyPr/>
        <a:lstStyle/>
        <a:p>
          <a:r>
            <a:rPr lang="en-US" sz="2000" dirty="0"/>
            <a:t>What are the competitors doing? </a:t>
          </a:r>
        </a:p>
      </dgm:t>
    </dgm:pt>
    <dgm:pt modelId="{1087987C-B3D7-44C0-BE50-35235E31A208}" type="parTrans" cxnId="{65074E4F-EBAF-4DBD-8186-266F30F4BE3B}">
      <dgm:prSet/>
      <dgm:spPr/>
      <dgm:t>
        <a:bodyPr/>
        <a:lstStyle/>
        <a:p>
          <a:endParaRPr lang="en-US"/>
        </a:p>
      </dgm:t>
    </dgm:pt>
    <dgm:pt modelId="{3BF27766-47DD-4760-B1C1-11E3586199F6}" type="sibTrans" cxnId="{65074E4F-EBAF-4DBD-8186-266F30F4BE3B}">
      <dgm:prSet/>
      <dgm:spPr/>
      <dgm:t>
        <a:bodyPr/>
        <a:lstStyle/>
        <a:p>
          <a:endParaRPr lang="en-US"/>
        </a:p>
      </dgm:t>
    </dgm:pt>
    <dgm:pt modelId="{EDC3A4DA-3BFD-4862-8860-4BE35225E20A}">
      <dgm:prSet custT="1"/>
      <dgm:spPr/>
      <dgm:t>
        <a:bodyPr/>
        <a:lstStyle/>
        <a:p>
          <a:r>
            <a:rPr lang="en-US" sz="2000" dirty="0"/>
            <a:t>Relative market position</a:t>
          </a:r>
        </a:p>
      </dgm:t>
    </dgm:pt>
    <dgm:pt modelId="{2CD9836E-43C2-47A8-B143-7937D143C83A}" type="parTrans" cxnId="{0A85C47E-BB18-4E88-A9C7-7DD1647AA7B0}">
      <dgm:prSet/>
      <dgm:spPr/>
      <dgm:t>
        <a:bodyPr/>
        <a:lstStyle/>
        <a:p>
          <a:endParaRPr lang="en-US"/>
        </a:p>
      </dgm:t>
    </dgm:pt>
    <dgm:pt modelId="{FE5C56D3-D18A-47D3-B90C-9C66D5929188}" type="sibTrans" cxnId="{0A85C47E-BB18-4E88-A9C7-7DD1647AA7B0}">
      <dgm:prSet/>
      <dgm:spPr/>
      <dgm:t>
        <a:bodyPr/>
        <a:lstStyle/>
        <a:p>
          <a:endParaRPr lang="en-US"/>
        </a:p>
      </dgm:t>
    </dgm:pt>
    <dgm:pt modelId="{BFAAF2F3-3507-4677-AB94-A214B2C76ACA}">
      <dgm:prSet custT="1"/>
      <dgm:spPr/>
      <dgm:t>
        <a:bodyPr/>
        <a:lstStyle/>
        <a:p>
          <a:r>
            <a:rPr lang="en-US" sz="2000" dirty="0"/>
            <a:t>National and international</a:t>
          </a:r>
        </a:p>
      </dgm:t>
    </dgm:pt>
    <dgm:pt modelId="{D39B5154-95E6-4724-AECD-A542F130EB54}" type="parTrans" cxnId="{BADFB1E6-FEAE-4F42-84CF-5BB1E74341BC}">
      <dgm:prSet/>
      <dgm:spPr/>
      <dgm:t>
        <a:bodyPr/>
        <a:lstStyle/>
        <a:p>
          <a:endParaRPr lang="en-US"/>
        </a:p>
      </dgm:t>
    </dgm:pt>
    <dgm:pt modelId="{3A062B49-CD27-4C65-8F99-EB48FFE715C8}" type="sibTrans" cxnId="{BADFB1E6-FEAE-4F42-84CF-5BB1E74341BC}">
      <dgm:prSet/>
      <dgm:spPr/>
      <dgm:t>
        <a:bodyPr/>
        <a:lstStyle/>
        <a:p>
          <a:endParaRPr lang="en-US"/>
        </a:p>
      </dgm:t>
    </dgm:pt>
    <dgm:pt modelId="{307E261F-191A-425F-A51B-4C39A4DA66CF}" type="pres">
      <dgm:prSet presAssocID="{22B5F283-4177-49C1-8229-310E0C7552FC}" presName="Name0" presStyleCnt="0">
        <dgm:presLayoutVars>
          <dgm:dir/>
          <dgm:animLvl val="lvl"/>
          <dgm:resizeHandles/>
        </dgm:presLayoutVars>
      </dgm:prSet>
      <dgm:spPr/>
      <dgm:t>
        <a:bodyPr/>
        <a:lstStyle/>
        <a:p>
          <a:endParaRPr lang="en-US"/>
        </a:p>
      </dgm:t>
    </dgm:pt>
    <dgm:pt modelId="{C9A54B9A-173B-41D8-927B-68EBD430BB15}" type="pres">
      <dgm:prSet presAssocID="{97D91F2D-AF31-487F-B17B-D2072571C473}" presName="linNode" presStyleCnt="0"/>
      <dgm:spPr/>
    </dgm:pt>
    <dgm:pt modelId="{04708EEA-0C5A-4473-BE17-E059682EC807}" type="pres">
      <dgm:prSet presAssocID="{97D91F2D-AF31-487F-B17B-D2072571C473}" presName="parentShp" presStyleLbl="node1" presStyleIdx="0" presStyleCnt="3" custScaleX="76747">
        <dgm:presLayoutVars>
          <dgm:bulletEnabled val="1"/>
        </dgm:presLayoutVars>
      </dgm:prSet>
      <dgm:spPr/>
      <dgm:t>
        <a:bodyPr/>
        <a:lstStyle/>
        <a:p>
          <a:endParaRPr lang="en-US"/>
        </a:p>
      </dgm:t>
    </dgm:pt>
    <dgm:pt modelId="{5E72C934-132A-4D4F-83BB-EA94D85678B8}" type="pres">
      <dgm:prSet presAssocID="{97D91F2D-AF31-487F-B17B-D2072571C473}" presName="childShp" presStyleLbl="bgAccFollowNode1" presStyleIdx="0" presStyleCnt="3" custScaleX="34936">
        <dgm:presLayoutVars>
          <dgm:bulletEnabled val="1"/>
        </dgm:presLayoutVars>
      </dgm:prSet>
      <dgm:spPr/>
    </dgm:pt>
    <dgm:pt modelId="{5A18FE36-D5F9-4F28-ADFF-F76F50F9195E}" type="pres">
      <dgm:prSet presAssocID="{3BF27766-47DD-4760-B1C1-11E3586199F6}" presName="spacing" presStyleCnt="0"/>
      <dgm:spPr/>
    </dgm:pt>
    <dgm:pt modelId="{E3431CC8-8ED6-4E1A-A922-DFF730A22072}" type="pres">
      <dgm:prSet presAssocID="{EDC3A4DA-3BFD-4862-8860-4BE35225E20A}" presName="linNode" presStyleCnt="0"/>
      <dgm:spPr/>
    </dgm:pt>
    <dgm:pt modelId="{22C535CE-2961-46F9-B491-1700FA01AC20}" type="pres">
      <dgm:prSet presAssocID="{EDC3A4DA-3BFD-4862-8860-4BE35225E20A}" presName="parentShp" presStyleLbl="node1" presStyleIdx="1" presStyleCnt="3" custScaleX="76747">
        <dgm:presLayoutVars>
          <dgm:bulletEnabled val="1"/>
        </dgm:presLayoutVars>
      </dgm:prSet>
      <dgm:spPr/>
      <dgm:t>
        <a:bodyPr/>
        <a:lstStyle/>
        <a:p>
          <a:endParaRPr lang="en-US"/>
        </a:p>
      </dgm:t>
    </dgm:pt>
    <dgm:pt modelId="{456E1F29-885B-4262-9316-6F8FC3A9FA40}" type="pres">
      <dgm:prSet presAssocID="{EDC3A4DA-3BFD-4862-8860-4BE35225E20A}" presName="childShp" presStyleLbl="bgAccFollowNode1" presStyleIdx="1" presStyleCnt="3" custScaleX="34936">
        <dgm:presLayoutVars>
          <dgm:bulletEnabled val="1"/>
        </dgm:presLayoutVars>
      </dgm:prSet>
      <dgm:spPr/>
    </dgm:pt>
    <dgm:pt modelId="{9DE37ACC-4CB6-4014-9CFA-7DDB0CE1E89C}" type="pres">
      <dgm:prSet presAssocID="{FE5C56D3-D18A-47D3-B90C-9C66D5929188}" presName="spacing" presStyleCnt="0"/>
      <dgm:spPr/>
    </dgm:pt>
    <dgm:pt modelId="{C990F09F-E161-43A0-B8C7-A8A19F9BC80C}" type="pres">
      <dgm:prSet presAssocID="{BFAAF2F3-3507-4677-AB94-A214B2C76ACA}" presName="linNode" presStyleCnt="0"/>
      <dgm:spPr/>
    </dgm:pt>
    <dgm:pt modelId="{ADEA9B62-247C-4CBB-9524-B4DC1214A3E1}" type="pres">
      <dgm:prSet presAssocID="{BFAAF2F3-3507-4677-AB94-A214B2C76ACA}" presName="parentShp" presStyleLbl="node1" presStyleIdx="2" presStyleCnt="3" custScaleX="76747">
        <dgm:presLayoutVars>
          <dgm:bulletEnabled val="1"/>
        </dgm:presLayoutVars>
      </dgm:prSet>
      <dgm:spPr/>
      <dgm:t>
        <a:bodyPr/>
        <a:lstStyle/>
        <a:p>
          <a:endParaRPr lang="en-US"/>
        </a:p>
      </dgm:t>
    </dgm:pt>
    <dgm:pt modelId="{B284999F-5012-416C-A568-89100666004E}" type="pres">
      <dgm:prSet presAssocID="{BFAAF2F3-3507-4677-AB94-A214B2C76ACA}" presName="childShp" presStyleLbl="bgAccFollowNode1" presStyleIdx="2" presStyleCnt="3" custScaleX="34936">
        <dgm:presLayoutVars>
          <dgm:bulletEnabled val="1"/>
        </dgm:presLayoutVars>
      </dgm:prSet>
      <dgm:spPr/>
    </dgm:pt>
  </dgm:ptLst>
  <dgm:cxnLst>
    <dgm:cxn modelId="{0A85C47E-BB18-4E88-A9C7-7DD1647AA7B0}" srcId="{22B5F283-4177-49C1-8229-310E0C7552FC}" destId="{EDC3A4DA-3BFD-4862-8860-4BE35225E20A}" srcOrd="1" destOrd="0" parTransId="{2CD9836E-43C2-47A8-B143-7937D143C83A}" sibTransId="{FE5C56D3-D18A-47D3-B90C-9C66D5929188}"/>
    <dgm:cxn modelId="{21AEF691-1947-4272-A616-EDF473F9B3F0}" type="presOf" srcId="{EDC3A4DA-3BFD-4862-8860-4BE35225E20A}" destId="{22C535CE-2961-46F9-B491-1700FA01AC20}" srcOrd="0" destOrd="0" presId="urn:microsoft.com/office/officeart/2005/8/layout/vList6"/>
    <dgm:cxn modelId="{89801A01-F648-4260-9E0E-667DE55383C3}" type="presOf" srcId="{22B5F283-4177-49C1-8229-310E0C7552FC}" destId="{307E261F-191A-425F-A51B-4C39A4DA66CF}" srcOrd="0" destOrd="0" presId="urn:microsoft.com/office/officeart/2005/8/layout/vList6"/>
    <dgm:cxn modelId="{F9D555E7-0523-4531-8C77-E1660927215F}" type="presOf" srcId="{97D91F2D-AF31-487F-B17B-D2072571C473}" destId="{04708EEA-0C5A-4473-BE17-E059682EC807}" srcOrd="0" destOrd="0" presId="urn:microsoft.com/office/officeart/2005/8/layout/vList6"/>
    <dgm:cxn modelId="{BADFB1E6-FEAE-4F42-84CF-5BB1E74341BC}" srcId="{22B5F283-4177-49C1-8229-310E0C7552FC}" destId="{BFAAF2F3-3507-4677-AB94-A214B2C76ACA}" srcOrd="2" destOrd="0" parTransId="{D39B5154-95E6-4724-AECD-A542F130EB54}" sibTransId="{3A062B49-CD27-4C65-8F99-EB48FFE715C8}"/>
    <dgm:cxn modelId="{5C9B207F-6925-498B-8C83-860C29FAB2D5}" type="presOf" srcId="{BFAAF2F3-3507-4677-AB94-A214B2C76ACA}" destId="{ADEA9B62-247C-4CBB-9524-B4DC1214A3E1}" srcOrd="0" destOrd="0" presId="urn:microsoft.com/office/officeart/2005/8/layout/vList6"/>
    <dgm:cxn modelId="{65074E4F-EBAF-4DBD-8186-266F30F4BE3B}" srcId="{22B5F283-4177-49C1-8229-310E0C7552FC}" destId="{97D91F2D-AF31-487F-B17B-D2072571C473}" srcOrd="0" destOrd="0" parTransId="{1087987C-B3D7-44C0-BE50-35235E31A208}" sibTransId="{3BF27766-47DD-4760-B1C1-11E3586199F6}"/>
    <dgm:cxn modelId="{5EA3ED7E-E84E-4EF7-8B8C-B81D9D24946B}" type="presParOf" srcId="{307E261F-191A-425F-A51B-4C39A4DA66CF}" destId="{C9A54B9A-173B-41D8-927B-68EBD430BB15}" srcOrd="0" destOrd="0" presId="urn:microsoft.com/office/officeart/2005/8/layout/vList6"/>
    <dgm:cxn modelId="{F00F73A7-1600-4617-94A7-7031E4D93AE7}" type="presParOf" srcId="{C9A54B9A-173B-41D8-927B-68EBD430BB15}" destId="{04708EEA-0C5A-4473-BE17-E059682EC807}" srcOrd="0" destOrd="0" presId="urn:microsoft.com/office/officeart/2005/8/layout/vList6"/>
    <dgm:cxn modelId="{1595A6E7-F4CE-42A1-8514-DC24FBEF2BDB}" type="presParOf" srcId="{C9A54B9A-173B-41D8-927B-68EBD430BB15}" destId="{5E72C934-132A-4D4F-83BB-EA94D85678B8}" srcOrd="1" destOrd="0" presId="urn:microsoft.com/office/officeart/2005/8/layout/vList6"/>
    <dgm:cxn modelId="{8F8E8B60-FB75-4240-BC1C-BF53AF14EDE6}" type="presParOf" srcId="{307E261F-191A-425F-A51B-4C39A4DA66CF}" destId="{5A18FE36-D5F9-4F28-ADFF-F76F50F9195E}" srcOrd="1" destOrd="0" presId="urn:microsoft.com/office/officeart/2005/8/layout/vList6"/>
    <dgm:cxn modelId="{D3F3F503-A33B-4925-AA43-A089F81F9A0B}" type="presParOf" srcId="{307E261F-191A-425F-A51B-4C39A4DA66CF}" destId="{E3431CC8-8ED6-4E1A-A922-DFF730A22072}" srcOrd="2" destOrd="0" presId="urn:microsoft.com/office/officeart/2005/8/layout/vList6"/>
    <dgm:cxn modelId="{131A3D42-5297-41A0-8E98-F1B735E35920}" type="presParOf" srcId="{E3431CC8-8ED6-4E1A-A922-DFF730A22072}" destId="{22C535CE-2961-46F9-B491-1700FA01AC20}" srcOrd="0" destOrd="0" presId="urn:microsoft.com/office/officeart/2005/8/layout/vList6"/>
    <dgm:cxn modelId="{21B47756-930C-424D-87C1-113108018A88}" type="presParOf" srcId="{E3431CC8-8ED6-4E1A-A922-DFF730A22072}" destId="{456E1F29-885B-4262-9316-6F8FC3A9FA40}" srcOrd="1" destOrd="0" presId="urn:microsoft.com/office/officeart/2005/8/layout/vList6"/>
    <dgm:cxn modelId="{F3AE8215-62A7-4E91-B1F2-C7F87E4B5F7F}" type="presParOf" srcId="{307E261F-191A-425F-A51B-4C39A4DA66CF}" destId="{9DE37ACC-4CB6-4014-9CFA-7DDB0CE1E89C}" srcOrd="3" destOrd="0" presId="urn:microsoft.com/office/officeart/2005/8/layout/vList6"/>
    <dgm:cxn modelId="{CA85F8CD-0988-462F-9F33-D185653033C4}" type="presParOf" srcId="{307E261F-191A-425F-A51B-4C39A4DA66CF}" destId="{C990F09F-E161-43A0-B8C7-A8A19F9BC80C}" srcOrd="4" destOrd="0" presId="urn:microsoft.com/office/officeart/2005/8/layout/vList6"/>
    <dgm:cxn modelId="{9F8CF4FD-03C4-42EA-8511-DED1B5D90522}" type="presParOf" srcId="{C990F09F-E161-43A0-B8C7-A8A19F9BC80C}" destId="{ADEA9B62-247C-4CBB-9524-B4DC1214A3E1}" srcOrd="0" destOrd="0" presId="urn:microsoft.com/office/officeart/2005/8/layout/vList6"/>
    <dgm:cxn modelId="{2908FE08-0A24-45B9-BCC5-4A84CCDAF3B6}" type="presParOf" srcId="{C990F09F-E161-43A0-B8C7-A8A19F9BC80C}" destId="{B284999F-5012-416C-A568-89100666004E}"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0A057D-BDAB-42A1-8602-BBAA3FD49937}">
      <dsp:nvSpPr>
        <dsp:cNvPr id="0" name=""/>
        <dsp:cNvSpPr/>
      </dsp:nvSpPr>
      <dsp:spPr>
        <a:xfrm>
          <a:off x="173622" y="0"/>
          <a:ext cx="5492509" cy="5492509"/>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3E91D-6600-4705-B858-20A99A3937A5}">
      <dsp:nvSpPr>
        <dsp:cNvPr id="0" name=""/>
        <dsp:cNvSpPr/>
      </dsp:nvSpPr>
      <dsp:spPr>
        <a:xfrm>
          <a:off x="904222" y="550323"/>
          <a:ext cx="7659001" cy="954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Normative Management (long range spanning </a:t>
          </a:r>
          <a:r>
            <a:rPr lang="en-US" sz="2800" kern="1200" dirty="0" smtClean="0"/>
            <a:t>generations </a:t>
          </a:r>
          <a:r>
            <a:rPr lang="en-US" sz="2800" kern="1200" dirty="0"/>
            <a:t>in family </a:t>
          </a:r>
          <a:r>
            <a:rPr lang="en-US" sz="2800" kern="1200" dirty="0" smtClean="0"/>
            <a:t>businesses)</a:t>
          </a:r>
          <a:endParaRPr lang="de-DE" sz="1200" kern="1200" dirty="0"/>
        </a:p>
      </dsp:txBody>
      <dsp:txXfrm>
        <a:off x="950829" y="596930"/>
        <a:ext cx="7565787" cy="861538"/>
      </dsp:txXfrm>
    </dsp:sp>
    <dsp:sp modelId="{DA590F99-D7A5-42F6-B37A-7CCD989D9F46}">
      <dsp:nvSpPr>
        <dsp:cNvPr id="0" name=""/>
        <dsp:cNvSpPr/>
      </dsp:nvSpPr>
      <dsp:spPr>
        <a:xfrm>
          <a:off x="919913" y="1624420"/>
          <a:ext cx="7627620" cy="954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Strategic management (five years or more)</a:t>
          </a:r>
          <a:endParaRPr lang="de-DE" sz="2800" kern="1200" dirty="0"/>
        </a:p>
      </dsp:txBody>
      <dsp:txXfrm>
        <a:off x="966520" y="1671027"/>
        <a:ext cx="7534406" cy="861538"/>
      </dsp:txXfrm>
    </dsp:sp>
    <dsp:sp modelId="{EB9012E7-9976-4BB2-8DBF-907860AF5C8C}">
      <dsp:nvSpPr>
        <dsp:cNvPr id="0" name=""/>
        <dsp:cNvSpPr/>
      </dsp:nvSpPr>
      <dsp:spPr>
        <a:xfrm>
          <a:off x="919913" y="2698516"/>
          <a:ext cx="7627620" cy="954752"/>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a:t>Tactical management (two to four years)</a:t>
          </a:r>
        </a:p>
      </dsp:txBody>
      <dsp:txXfrm>
        <a:off x="966520" y="2745123"/>
        <a:ext cx="7534406" cy="861538"/>
      </dsp:txXfrm>
    </dsp:sp>
    <dsp:sp modelId="{17D3F34A-72DE-4F95-A28C-22BEAF985C44}">
      <dsp:nvSpPr>
        <dsp:cNvPr id="0" name=""/>
        <dsp:cNvSpPr/>
      </dsp:nvSpPr>
      <dsp:spPr>
        <a:xfrm>
          <a:off x="905097" y="3772613"/>
          <a:ext cx="7657252" cy="1050227"/>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de-DE" sz="2800" kern="1200" dirty="0"/>
            <a:t>Operational management (less than one year)</a:t>
          </a:r>
        </a:p>
      </dsp:txBody>
      <dsp:txXfrm>
        <a:off x="956365" y="3823881"/>
        <a:ext cx="7554716" cy="9476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A237D-80D4-4F98-BBEC-D63FE049151E}">
      <dsp:nvSpPr>
        <dsp:cNvPr id="0" name=""/>
        <dsp:cNvSpPr/>
      </dsp:nvSpPr>
      <dsp:spPr>
        <a:xfrm>
          <a:off x="2857412" y="1412760"/>
          <a:ext cx="5450108" cy="2523630"/>
        </a:xfrm>
        <a:prstGeom prst="ellipse">
          <a:avLst/>
        </a:prstGeom>
        <a:solidFill>
          <a:schemeClr val="accent1">
            <a:lumMod val="40000"/>
            <a:lumOff val="6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lumMod val="85000"/>
                  <a:lumOff val="15000"/>
                </a:schemeClr>
              </a:solidFill>
              <a:latin typeface="Arial" panose="020B0604020202020204" pitchFamily="34" charset="0"/>
              <a:cs typeface="Arial" panose="020B0604020202020204" pitchFamily="34" charset="0"/>
            </a:rPr>
            <a:t>Important driving variables for the reach of (energy) resources</a:t>
          </a:r>
          <a:endParaRPr lang="en-US" sz="2000" kern="1200" noProof="0" dirty="0">
            <a:solidFill>
              <a:schemeClr val="tx1">
                <a:lumMod val="85000"/>
                <a:lumOff val="15000"/>
              </a:schemeClr>
            </a:solidFill>
            <a:latin typeface="Arial" panose="020B0604020202020204" pitchFamily="34" charset="0"/>
            <a:cs typeface="Arial" panose="020B0604020202020204" pitchFamily="34" charset="0"/>
          </a:endParaRPr>
        </a:p>
      </dsp:txBody>
      <dsp:txXfrm>
        <a:off x="3655562" y="1782337"/>
        <a:ext cx="3853808" cy="1784476"/>
      </dsp:txXfrm>
    </dsp:sp>
    <dsp:sp modelId="{4C1348FC-E3F9-4988-B10C-49E7E1AB7C79}">
      <dsp:nvSpPr>
        <dsp:cNvPr id="0" name=""/>
        <dsp:cNvSpPr/>
      </dsp:nvSpPr>
      <dsp:spPr>
        <a:xfrm>
          <a:off x="4378014" y="378281"/>
          <a:ext cx="2648651" cy="1261815"/>
        </a:xfrm>
        <a:prstGeom prst="ellipse">
          <a:avLst/>
        </a:prstGeom>
        <a:solidFill>
          <a:schemeClr val="accent1">
            <a:alpha val="5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lumMod val="85000"/>
                  <a:lumOff val="15000"/>
                </a:schemeClr>
              </a:solidFill>
              <a:latin typeface="Arial" panose="020B0604020202020204" pitchFamily="34" charset="0"/>
              <a:cs typeface="Arial" panose="020B0604020202020204" pitchFamily="34" charset="0"/>
            </a:rPr>
            <a:t>Prices</a:t>
          </a:r>
          <a:endParaRPr lang="en-US" sz="2000" kern="1200" noProof="0" dirty="0">
            <a:solidFill>
              <a:schemeClr val="tx1">
                <a:lumMod val="85000"/>
                <a:lumOff val="15000"/>
              </a:schemeClr>
            </a:solidFill>
            <a:latin typeface="Arial" panose="020B0604020202020204" pitchFamily="34" charset="0"/>
            <a:cs typeface="Arial" panose="020B0604020202020204" pitchFamily="34" charset="0"/>
          </a:endParaRPr>
        </a:p>
      </dsp:txBody>
      <dsp:txXfrm>
        <a:off x="4765900" y="563070"/>
        <a:ext cx="1872879" cy="892237"/>
      </dsp:txXfrm>
    </dsp:sp>
    <dsp:sp modelId="{34A06C6C-CD46-45D0-AFFE-F24946C036AD}">
      <dsp:nvSpPr>
        <dsp:cNvPr id="0" name=""/>
        <dsp:cNvSpPr/>
      </dsp:nvSpPr>
      <dsp:spPr>
        <a:xfrm>
          <a:off x="6915419" y="1115640"/>
          <a:ext cx="2725054" cy="1261815"/>
        </a:xfrm>
        <a:prstGeom prst="ellipse">
          <a:avLst/>
        </a:prstGeom>
        <a:solidFill>
          <a:schemeClr val="accent1">
            <a:alpha val="5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lumMod val="85000"/>
                  <a:lumOff val="15000"/>
                </a:schemeClr>
              </a:solidFill>
              <a:latin typeface="Arial" panose="020B0604020202020204" pitchFamily="34" charset="0"/>
              <a:cs typeface="Arial" panose="020B0604020202020204" pitchFamily="34" charset="0"/>
            </a:rPr>
            <a:t>Profitability of mining</a:t>
          </a:r>
          <a:endParaRPr lang="en-US" sz="2000" kern="1200" noProof="0" dirty="0">
            <a:solidFill>
              <a:schemeClr val="tx1">
                <a:lumMod val="85000"/>
                <a:lumOff val="15000"/>
              </a:schemeClr>
            </a:solidFill>
            <a:latin typeface="Arial" panose="020B0604020202020204" pitchFamily="34" charset="0"/>
            <a:cs typeface="Arial" panose="020B0604020202020204" pitchFamily="34" charset="0"/>
          </a:endParaRPr>
        </a:p>
      </dsp:txBody>
      <dsp:txXfrm>
        <a:off x="7314494" y="1300429"/>
        <a:ext cx="1926904" cy="892237"/>
      </dsp:txXfrm>
    </dsp:sp>
    <dsp:sp modelId="{CA4CC56A-8DD2-44D0-8C7D-722614F99E8F}">
      <dsp:nvSpPr>
        <dsp:cNvPr id="0" name=""/>
        <dsp:cNvSpPr/>
      </dsp:nvSpPr>
      <dsp:spPr>
        <a:xfrm>
          <a:off x="6652849" y="2919160"/>
          <a:ext cx="3197162" cy="1261815"/>
        </a:xfrm>
        <a:prstGeom prst="ellipse">
          <a:avLst/>
        </a:prstGeom>
        <a:solidFill>
          <a:schemeClr val="accent1">
            <a:alpha val="5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lumMod val="85000"/>
                  <a:lumOff val="15000"/>
                </a:schemeClr>
              </a:solidFill>
              <a:latin typeface="Arial" panose="020B0604020202020204" pitchFamily="34" charset="0"/>
              <a:cs typeface="Arial" panose="020B0604020202020204" pitchFamily="34" charset="0"/>
            </a:rPr>
            <a:t>Technological advances (mining)</a:t>
          </a:r>
          <a:endParaRPr lang="en-US" sz="2000" kern="1200" noProof="0" dirty="0">
            <a:solidFill>
              <a:schemeClr val="tx1">
                <a:lumMod val="85000"/>
                <a:lumOff val="15000"/>
              </a:schemeClr>
            </a:solidFill>
            <a:latin typeface="Arial" panose="020B0604020202020204" pitchFamily="34" charset="0"/>
            <a:cs typeface="Arial" panose="020B0604020202020204" pitchFamily="34" charset="0"/>
          </a:endParaRPr>
        </a:p>
      </dsp:txBody>
      <dsp:txXfrm>
        <a:off x="7121063" y="3103949"/>
        <a:ext cx="2260734" cy="892237"/>
      </dsp:txXfrm>
    </dsp:sp>
    <dsp:sp modelId="{E5663E13-0B61-407D-BC85-A4EA2A090570}">
      <dsp:nvSpPr>
        <dsp:cNvPr id="0" name=""/>
        <dsp:cNvSpPr/>
      </dsp:nvSpPr>
      <dsp:spPr>
        <a:xfrm>
          <a:off x="4254220" y="3726186"/>
          <a:ext cx="2725054" cy="1261815"/>
        </a:xfrm>
        <a:prstGeom prst="ellipse">
          <a:avLst/>
        </a:prstGeom>
        <a:solidFill>
          <a:schemeClr val="accent1">
            <a:alpha val="5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lumMod val="85000"/>
                  <a:lumOff val="15000"/>
                </a:schemeClr>
              </a:solidFill>
              <a:latin typeface="Arial" panose="020B0604020202020204" pitchFamily="34" charset="0"/>
              <a:cs typeface="Arial" panose="020B0604020202020204" pitchFamily="34" charset="0"/>
            </a:rPr>
            <a:t>Technological advances energy use</a:t>
          </a:r>
          <a:endParaRPr lang="en-US" sz="2000" kern="1200" noProof="0" dirty="0">
            <a:solidFill>
              <a:schemeClr val="tx1">
                <a:lumMod val="85000"/>
                <a:lumOff val="15000"/>
              </a:schemeClr>
            </a:solidFill>
            <a:latin typeface="Arial" panose="020B0604020202020204" pitchFamily="34" charset="0"/>
            <a:cs typeface="Arial" panose="020B0604020202020204" pitchFamily="34" charset="0"/>
          </a:endParaRPr>
        </a:p>
      </dsp:txBody>
      <dsp:txXfrm>
        <a:off x="4653295" y="3910975"/>
        <a:ext cx="1926904" cy="892237"/>
      </dsp:txXfrm>
    </dsp:sp>
    <dsp:sp modelId="{CBC46E88-65EA-481E-8E54-264944450A26}">
      <dsp:nvSpPr>
        <dsp:cNvPr id="0" name=""/>
        <dsp:cNvSpPr/>
      </dsp:nvSpPr>
      <dsp:spPr>
        <a:xfrm>
          <a:off x="1769062" y="2919163"/>
          <a:ext cx="2725054" cy="1261815"/>
        </a:xfrm>
        <a:prstGeom prst="ellipse">
          <a:avLst/>
        </a:prstGeom>
        <a:solidFill>
          <a:schemeClr val="accent1">
            <a:alpha val="5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lumMod val="85000"/>
                  <a:lumOff val="15000"/>
                </a:schemeClr>
              </a:solidFill>
              <a:latin typeface="Arial" panose="020B0604020202020204" pitchFamily="34" charset="0"/>
              <a:cs typeface="Arial" panose="020B0604020202020204" pitchFamily="34" charset="0"/>
            </a:rPr>
            <a:t>Political crises</a:t>
          </a:r>
          <a:endParaRPr lang="en-US" sz="2000" kern="1200" noProof="0" dirty="0">
            <a:solidFill>
              <a:schemeClr val="tx1">
                <a:lumMod val="85000"/>
                <a:lumOff val="15000"/>
              </a:schemeClr>
            </a:solidFill>
            <a:latin typeface="Arial" panose="020B0604020202020204" pitchFamily="34" charset="0"/>
            <a:cs typeface="Arial" panose="020B0604020202020204" pitchFamily="34" charset="0"/>
          </a:endParaRPr>
        </a:p>
      </dsp:txBody>
      <dsp:txXfrm>
        <a:off x="2168137" y="3103952"/>
        <a:ext cx="1926904" cy="892237"/>
      </dsp:txXfrm>
    </dsp:sp>
    <dsp:sp modelId="{88A9649F-3061-4004-AE74-AA34557F62C3}">
      <dsp:nvSpPr>
        <dsp:cNvPr id="0" name=""/>
        <dsp:cNvSpPr/>
      </dsp:nvSpPr>
      <dsp:spPr>
        <a:xfrm>
          <a:off x="1803221" y="1090849"/>
          <a:ext cx="2725054" cy="1261815"/>
        </a:xfrm>
        <a:prstGeom prst="ellipse">
          <a:avLst/>
        </a:prstGeom>
        <a:solidFill>
          <a:schemeClr val="accent1">
            <a:alpha val="50000"/>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noProof="0" dirty="0" smtClean="0">
              <a:solidFill>
                <a:schemeClr val="tx1">
                  <a:lumMod val="85000"/>
                  <a:lumOff val="15000"/>
                </a:schemeClr>
              </a:solidFill>
              <a:latin typeface="Arial" panose="020B0604020202020204" pitchFamily="34" charset="0"/>
              <a:cs typeface="Arial" panose="020B0604020202020204" pitchFamily="34" charset="0"/>
            </a:rPr>
            <a:t>Regulation</a:t>
          </a:r>
          <a:endParaRPr lang="en-US" sz="2000" kern="1200" noProof="0" dirty="0">
            <a:solidFill>
              <a:schemeClr val="tx1">
                <a:lumMod val="85000"/>
                <a:lumOff val="15000"/>
              </a:schemeClr>
            </a:solidFill>
            <a:latin typeface="Arial" panose="020B0604020202020204" pitchFamily="34" charset="0"/>
            <a:cs typeface="Arial" panose="020B0604020202020204" pitchFamily="34" charset="0"/>
          </a:endParaRPr>
        </a:p>
      </dsp:txBody>
      <dsp:txXfrm>
        <a:off x="2202296" y="1275638"/>
        <a:ext cx="1926904" cy="89223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59466-4FD2-4D7C-993D-93F6E39B2AA2}">
      <dsp:nvSpPr>
        <dsp:cNvPr id="0" name=""/>
        <dsp:cNvSpPr/>
      </dsp:nvSpPr>
      <dsp:spPr>
        <a:xfrm>
          <a:off x="4927544" y="2644457"/>
          <a:ext cx="2012310" cy="20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Selected Strategic Planning Methods</a:t>
          </a:r>
        </a:p>
      </dsp:txBody>
      <dsp:txXfrm>
        <a:off x="5222240" y="2939153"/>
        <a:ext cx="1422918" cy="1422918"/>
      </dsp:txXfrm>
    </dsp:sp>
    <dsp:sp modelId="{D4BC2FA1-4A97-4263-9A97-DA59908CCA85}">
      <dsp:nvSpPr>
        <dsp:cNvPr id="0" name=""/>
        <dsp:cNvSpPr/>
      </dsp:nvSpPr>
      <dsp:spPr>
        <a:xfrm rot="16200000">
          <a:off x="5617625" y="2311161"/>
          <a:ext cx="632147" cy="34445"/>
        </a:xfrm>
        <a:custGeom>
          <a:avLst/>
          <a:gdLst/>
          <a:ahLst/>
          <a:cxnLst/>
          <a:rect l="0" t="0" r="0" b="0"/>
          <a:pathLst>
            <a:path>
              <a:moveTo>
                <a:pt x="0" y="17222"/>
              </a:moveTo>
              <a:lnTo>
                <a:pt x="632147"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917896" y="2312580"/>
        <a:ext cx="31607" cy="31607"/>
      </dsp:txXfrm>
    </dsp:sp>
    <dsp:sp modelId="{E6FA0914-1EFD-4223-AE47-FE2926D57E55}">
      <dsp:nvSpPr>
        <dsp:cNvPr id="0" name=""/>
        <dsp:cNvSpPr/>
      </dsp:nvSpPr>
      <dsp:spPr>
        <a:xfrm>
          <a:off x="4927544" y="0"/>
          <a:ext cx="2012310" cy="20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SWOT Analysis</a:t>
          </a:r>
        </a:p>
      </dsp:txBody>
      <dsp:txXfrm>
        <a:off x="5222240" y="294696"/>
        <a:ext cx="1422918" cy="1422918"/>
      </dsp:txXfrm>
    </dsp:sp>
    <dsp:sp modelId="{03996C71-8BB4-4BAA-B750-9A400BF75EC4}">
      <dsp:nvSpPr>
        <dsp:cNvPr id="0" name=""/>
        <dsp:cNvSpPr/>
      </dsp:nvSpPr>
      <dsp:spPr>
        <a:xfrm rot="1800000">
          <a:off x="6764348" y="4288390"/>
          <a:ext cx="607692" cy="34445"/>
        </a:xfrm>
        <a:custGeom>
          <a:avLst/>
          <a:gdLst/>
          <a:ahLst/>
          <a:cxnLst/>
          <a:rect l="0" t="0" r="0" b="0"/>
          <a:pathLst>
            <a:path>
              <a:moveTo>
                <a:pt x="0" y="17222"/>
              </a:moveTo>
              <a:lnTo>
                <a:pt x="607692"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053001" y="4290421"/>
        <a:ext cx="30384" cy="30384"/>
      </dsp:txXfrm>
    </dsp:sp>
    <dsp:sp modelId="{DC7271A7-AC48-42C6-AC75-343C142CEC67}">
      <dsp:nvSpPr>
        <dsp:cNvPr id="0" name=""/>
        <dsp:cNvSpPr/>
      </dsp:nvSpPr>
      <dsp:spPr>
        <a:xfrm>
          <a:off x="7196533" y="3954459"/>
          <a:ext cx="2012310" cy="20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Scenario technique</a:t>
          </a:r>
        </a:p>
      </dsp:txBody>
      <dsp:txXfrm>
        <a:off x="7491229" y="4249155"/>
        <a:ext cx="1422918" cy="1422918"/>
      </dsp:txXfrm>
    </dsp:sp>
    <dsp:sp modelId="{E2845A97-415C-4224-B6B4-F6A062F22574}">
      <dsp:nvSpPr>
        <dsp:cNvPr id="0" name=""/>
        <dsp:cNvSpPr/>
      </dsp:nvSpPr>
      <dsp:spPr>
        <a:xfrm rot="9393624">
          <a:off x="4487273" y="4142179"/>
          <a:ext cx="545819" cy="34445"/>
        </a:xfrm>
        <a:custGeom>
          <a:avLst/>
          <a:gdLst/>
          <a:ahLst/>
          <a:cxnLst/>
          <a:rect l="0" t="0" r="0" b="0"/>
          <a:pathLst>
            <a:path>
              <a:moveTo>
                <a:pt x="0" y="17222"/>
              </a:moveTo>
              <a:lnTo>
                <a:pt x="545819"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746537" y="4145756"/>
        <a:ext cx="27290" cy="27290"/>
      </dsp:txXfrm>
    </dsp:sp>
    <dsp:sp modelId="{8B12B5B1-50C9-4F01-A2BA-01B6BDD69233}">
      <dsp:nvSpPr>
        <dsp:cNvPr id="0" name=""/>
        <dsp:cNvSpPr/>
      </dsp:nvSpPr>
      <dsp:spPr>
        <a:xfrm>
          <a:off x="497847" y="3978909"/>
          <a:ext cx="4715909" cy="20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Risk management</a:t>
          </a:r>
        </a:p>
      </dsp:txBody>
      <dsp:txXfrm>
        <a:off x="1188476" y="4273605"/>
        <a:ext cx="3334651" cy="14229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323FE1-234F-45D9-8755-0AF5326C96E9}">
      <dsp:nvSpPr>
        <dsp:cNvPr id="0" name=""/>
        <dsp:cNvSpPr/>
      </dsp:nvSpPr>
      <dsp:spPr>
        <a:xfrm>
          <a:off x="718661" y="0"/>
          <a:ext cx="8144827" cy="51054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D68413-F429-4F75-B6FB-332B116A8BC6}">
      <dsp:nvSpPr>
        <dsp:cNvPr id="0" name=""/>
        <dsp:cNvSpPr/>
      </dsp:nvSpPr>
      <dsp:spPr>
        <a:xfrm>
          <a:off x="3275" y="1531620"/>
          <a:ext cx="2127911" cy="204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Avoid </a:t>
          </a:r>
          <a:br>
            <a:rPr lang="en-US" sz="2800" kern="1200" dirty="0"/>
          </a:br>
          <a:r>
            <a:rPr lang="en-US" sz="2800" kern="1200" dirty="0"/>
            <a:t>(red)</a:t>
          </a:r>
        </a:p>
      </dsp:txBody>
      <dsp:txXfrm>
        <a:off x="102965" y="1631310"/>
        <a:ext cx="1928531" cy="1842780"/>
      </dsp:txXfrm>
    </dsp:sp>
    <dsp:sp modelId="{0273251D-F24D-4C9B-B04F-8FD644185947}">
      <dsp:nvSpPr>
        <dsp:cNvPr id="0" name=""/>
        <dsp:cNvSpPr/>
      </dsp:nvSpPr>
      <dsp:spPr>
        <a:xfrm>
          <a:off x="2485838" y="1531620"/>
          <a:ext cx="2127911" cy="204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Reduce </a:t>
          </a:r>
          <a:br>
            <a:rPr lang="en-US" sz="2800" kern="1200" dirty="0"/>
          </a:br>
          <a:r>
            <a:rPr lang="en-US" sz="2800" kern="1200" dirty="0"/>
            <a:t>(red-orange)</a:t>
          </a:r>
        </a:p>
      </dsp:txBody>
      <dsp:txXfrm>
        <a:off x="2585528" y="1631310"/>
        <a:ext cx="1928531" cy="1842780"/>
      </dsp:txXfrm>
    </dsp:sp>
    <dsp:sp modelId="{27B9BBF2-F8DD-4234-86C5-797F50CDB807}">
      <dsp:nvSpPr>
        <dsp:cNvPr id="0" name=""/>
        <dsp:cNvSpPr/>
      </dsp:nvSpPr>
      <dsp:spPr>
        <a:xfrm>
          <a:off x="4968400" y="1531620"/>
          <a:ext cx="2127911" cy="204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Transfer / insure </a:t>
          </a:r>
          <a:br>
            <a:rPr lang="en-US" sz="2800" kern="1200" dirty="0"/>
          </a:br>
          <a:r>
            <a:rPr lang="en-US" sz="2800" kern="1200" dirty="0"/>
            <a:t>(orange)</a:t>
          </a:r>
        </a:p>
      </dsp:txBody>
      <dsp:txXfrm>
        <a:off x="5068090" y="1631310"/>
        <a:ext cx="1928531" cy="1842780"/>
      </dsp:txXfrm>
    </dsp:sp>
    <dsp:sp modelId="{3FAE4385-EE2C-494B-B336-F4CB489EE441}">
      <dsp:nvSpPr>
        <dsp:cNvPr id="0" name=""/>
        <dsp:cNvSpPr/>
      </dsp:nvSpPr>
      <dsp:spPr>
        <a:xfrm>
          <a:off x="7450963" y="1531620"/>
          <a:ext cx="2127911" cy="2042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Accept (green)</a:t>
          </a:r>
        </a:p>
      </dsp:txBody>
      <dsp:txXfrm>
        <a:off x="7550653" y="1631310"/>
        <a:ext cx="1928531" cy="18427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97D0A-6614-4BCC-B453-2F31E9E71AE3}">
      <dsp:nvSpPr>
        <dsp:cNvPr id="0" name=""/>
        <dsp:cNvSpPr/>
      </dsp:nvSpPr>
      <dsp:spPr>
        <a:xfrm>
          <a:off x="1155703" y="863974"/>
          <a:ext cx="4994268" cy="4994268"/>
        </a:xfrm>
        <a:prstGeom prst="blockArc">
          <a:avLst>
            <a:gd name="adj1" fmla="val 9000000"/>
            <a:gd name="adj2" fmla="val 162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23B297-6B02-456F-9B88-81F34C516A1D}">
      <dsp:nvSpPr>
        <dsp:cNvPr id="0" name=""/>
        <dsp:cNvSpPr/>
      </dsp:nvSpPr>
      <dsp:spPr>
        <a:xfrm>
          <a:off x="1155703" y="863974"/>
          <a:ext cx="4994268" cy="4994268"/>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A9EBF32-F1A2-40A9-B8C6-D5BD408E65CB}">
      <dsp:nvSpPr>
        <dsp:cNvPr id="0" name=""/>
        <dsp:cNvSpPr/>
      </dsp:nvSpPr>
      <dsp:spPr>
        <a:xfrm>
          <a:off x="1155703" y="863974"/>
          <a:ext cx="4994268" cy="4994268"/>
        </a:xfrm>
        <a:prstGeom prst="blockArc">
          <a:avLst>
            <a:gd name="adj1" fmla="val 16200000"/>
            <a:gd name="adj2" fmla="val 18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395B57-364D-4E62-9D48-F45AF4AA0895}">
      <dsp:nvSpPr>
        <dsp:cNvPr id="0" name=""/>
        <dsp:cNvSpPr/>
      </dsp:nvSpPr>
      <dsp:spPr>
        <a:xfrm>
          <a:off x="1866898" y="1706801"/>
          <a:ext cx="3571877" cy="330861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a:t>As background and analogy: state / government energy policy goals</a:t>
          </a:r>
        </a:p>
      </dsp:txBody>
      <dsp:txXfrm>
        <a:off x="2389987" y="2191336"/>
        <a:ext cx="2525699" cy="2339543"/>
      </dsp:txXfrm>
    </dsp:sp>
    <dsp:sp modelId="{17C0ADFB-6030-4B3B-BAE3-C0307CA5AE7A}">
      <dsp:nvSpPr>
        <dsp:cNvPr id="0" name=""/>
        <dsp:cNvSpPr/>
      </dsp:nvSpPr>
      <dsp:spPr>
        <a:xfrm>
          <a:off x="2569570" y="-110536"/>
          <a:ext cx="2166533" cy="20649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Economic efficiency</a:t>
          </a:r>
        </a:p>
      </dsp:txBody>
      <dsp:txXfrm>
        <a:off x="2886851" y="191874"/>
        <a:ext cx="1531971" cy="1460164"/>
      </dsp:txXfrm>
    </dsp:sp>
    <dsp:sp modelId="{2A43DDBE-52AC-490C-96FF-84B0DC296E89}">
      <dsp:nvSpPr>
        <dsp:cNvPr id="0" name=""/>
        <dsp:cNvSpPr/>
      </dsp:nvSpPr>
      <dsp:spPr>
        <a:xfrm>
          <a:off x="4681939" y="3548192"/>
          <a:ext cx="2166533" cy="20649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a:t>Supply security</a:t>
          </a:r>
        </a:p>
      </dsp:txBody>
      <dsp:txXfrm>
        <a:off x="4999220" y="3850602"/>
        <a:ext cx="1531971" cy="1460164"/>
      </dsp:txXfrm>
    </dsp:sp>
    <dsp:sp modelId="{CFF7BEF5-863E-451C-BA32-7AD9865739F9}">
      <dsp:nvSpPr>
        <dsp:cNvPr id="0" name=""/>
        <dsp:cNvSpPr/>
      </dsp:nvSpPr>
      <dsp:spPr>
        <a:xfrm>
          <a:off x="457202" y="3548192"/>
          <a:ext cx="2166533" cy="206498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Sustainability</a:t>
          </a:r>
        </a:p>
      </dsp:txBody>
      <dsp:txXfrm>
        <a:off x="774483" y="3850602"/>
        <a:ext cx="1531971" cy="1460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2C934-132A-4D4F-83BB-EA94D85678B8}">
      <dsp:nvSpPr>
        <dsp:cNvPr id="0" name=""/>
        <dsp:cNvSpPr/>
      </dsp:nvSpPr>
      <dsp:spPr>
        <a:xfrm>
          <a:off x="4896921" y="1852"/>
          <a:ext cx="1098457" cy="100277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708EEA-0C5A-4473-BE17-E059682EC807}">
      <dsp:nvSpPr>
        <dsp:cNvPr id="0" name=""/>
        <dsp:cNvSpPr/>
      </dsp:nvSpPr>
      <dsp:spPr>
        <a:xfrm>
          <a:off x="1784835" y="1852"/>
          <a:ext cx="3112086" cy="1002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t>Internationalization</a:t>
          </a:r>
        </a:p>
      </dsp:txBody>
      <dsp:txXfrm>
        <a:off x="1833786" y="50803"/>
        <a:ext cx="3014184" cy="904868"/>
      </dsp:txXfrm>
    </dsp:sp>
    <dsp:sp modelId="{456E1F29-885B-4262-9316-6F8FC3A9FA40}">
      <dsp:nvSpPr>
        <dsp:cNvPr id="0" name=""/>
        <dsp:cNvSpPr/>
      </dsp:nvSpPr>
      <dsp:spPr>
        <a:xfrm>
          <a:off x="4896921" y="1104900"/>
          <a:ext cx="1098457" cy="100277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535CE-2961-46F9-B491-1700FA01AC20}">
      <dsp:nvSpPr>
        <dsp:cNvPr id="0" name=""/>
        <dsp:cNvSpPr/>
      </dsp:nvSpPr>
      <dsp:spPr>
        <a:xfrm>
          <a:off x="1784835" y="1104900"/>
          <a:ext cx="3112086" cy="1002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t>IT / Technology</a:t>
          </a:r>
        </a:p>
      </dsp:txBody>
      <dsp:txXfrm>
        <a:off x="1833786" y="1153851"/>
        <a:ext cx="3014184" cy="904868"/>
      </dsp:txXfrm>
    </dsp:sp>
    <dsp:sp modelId="{B284999F-5012-416C-A568-89100666004E}">
      <dsp:nvSpPr>
        <dsp:cNvPr id="0" name=""/>
        <dsp:cNvSpPr/>
      </dsp:nvSpPr>
      <dsp:spPr>
        <a:xfrm>
          <a:off x="4896921" y="2207948"/>
          <a:ext cx="1098457" cy="100277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EA9B62-247C-4CBB-9524-B4DC1214A3E1}">
      <dsp:nvSpPr>
        <dsp:cNvPr id="0" name=""/>
        <dsp:cNvSpPr/>
      </dsp:nvSpPr>
      <dsp:spPr>
        <a:xfrm>
          <a:off x="1784835" y="2207948"/>
          <a:ext cx="3112086" cy="1002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smtClean="0"/>
            <a:t>Co-operations</a:t>
          </a:r>
          <a:r>
            <a:rPr lang="en-US" sz="2300" kern="1200" dirty="0"/>
            <a:t>, Supply Chains, Value Networks </a:t>
          </a:r>
        </a:p>
      </dsp:txBody>
      <dsp:txXfrm>
        <a:off x="1833786" y="2256899"/>
        <a:ext cx="3014184" cy="904868"/>
      </dsp:txXfrm>
    </dsp:sp>
    <dsp:sp modelId="{82209407-F13E-4015-B20C-FDF0795219C6}">
      <dsp:nvSpPr>
        <dsp:cNvPr id="0" name=""/>
        <dsp:cNvSpPr/>
      </dsp:nvSpPr>
      <dsp:spPr>
        <a:xfrm>
          <a:off x="4896921" y="3310996"/>
          <a:ext cx="1098457" cy="100277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E4CCFE-3E04-4140-93E2-BE96C134A191}">
      <dsp:nvSpPr>
        <dsp:cNvPr id="0" name=""/>
        <dsp:cNvSpPr/>
      </dsp:nvSpPr>
      <dsp:spPr>
        <a:xfrm>
          <a:off x="1784835" y="3310996"/>
          <a:ext cx="3112086" cy="1002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t>Sustainability </a:t>
          </a:r>
        </a:p>
      </dsp:txBody>
      <dsp:txXfrm>
        <a:off x="1833786" y="3359947"/>
        <a:ext cx="3014184" cy="904868"/>
      </dsp:txXfrm>
    </dsp:sp>
    <dsp:sp modelId="{B9D1A7B3-704E-4577-A538-07CFA6FA8890}">
      <dsp:nvSpPr>
        <dsp:cNvPr id="0" name=""/>
        <dsp:cNvSpPr/>
      </dsp:nvSpPr>
      <dsp:spPr>
        <a:xfrm>
          <a:off x="4896921" y="4414044"/>
          <a:ext cx="1098457" cy="1002770"/>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D11B2B8-FAE1-4ECA-B1B8-1329209994A6}">
      <dsp:nvSpPr>
        <dsp:cNvPr id="0" name=""/>
        <dsp:cNvSpPr/>
      </dsp:nvSpPr>
      <dsp:spPr>
        <a:xfrm>
          <a:off x="1784835" y="4414044"/>
          <a:ext cx="3112086" cy="10027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en-US" sz="2300" kern="1200" dirty="0"/>
            <a:t>Other</a:t>
          </a:r>
        </a:p>
      </dsp:txBody>
      <dsp:txXfrm>
        <a:off x="1833786" y="4462995"/>
        <a:ext cx="3014184" cy="904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F600A-5F3F-43C9-93E7-B2D51FFDCDAA}">
      <dsp:nvSpPr>
        <dsp:cNvPr id="0" name=""/>
        <dsp:cNvSpPr/>
      </dsp:nvSpPr>
      <dsp:spPr>
        <a:xfrm>
          <a:off x="0" y="0"/>
          <a:ext cx="4873751" cy="487375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18A6D2-CDD1-471B-A4F1-4DE58F06D7ED}">
      <dsp:nvSpPr>
        <dsp:cNvPr id="0" name=""/>
        <dsp:cNvSpPr/>
      </dsp:nvSpPr>
      <dsp:spPr>
        <a:xfrm>
          <a:off x="2436875" y="0"/>
          <a:ext cx="6838188" cy="487375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General Corporate Strategy</a:t>
          </a:r>
        </a:p>
      </dsp:txBody>
      <dsp:txXfrm>
        <a:off x="2436875" y="0"/>
        <a:ext cx="6838188" cy="1035672"/>
      </dsp:txXfrm>
    </dsp:sp>
    <dsp:sp modelId="{75696BBC-B757-47A6-8FE5-79DD691D21B2}">
      <dsp:nvSpPr>
        <dsp:cNvPr id="0" name=""/>
        <dsp:cNvSpPr/>
      </dsp:nvSpPr>
      <dsp:spPr>
        <a:xfrm>
          <a:off x="639679" y="1035672"/>
          <a:ext cx="3594391" cy="359439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7DD795-79AF-4462-A9C9-091D0F2E8F3A}">
      <dsp:nvSpPr>
        <dsp:cNvPr id="0" name=""/>
        <dsp:cNvSpPr/>
      </dsp:nvSpPr>
      <dsp:spPr>
        <a:xfrm>
          <a:off x="2436875" y="1035672"/>
          <a:ext cx="6838188" cy="359439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Sustainability Strategy</a:t>
          </a:r>
        </a:p>
      </dsp:txBody>
      <dsp:txXfrm>
        <a:off x="2436875" y="1035672"/>
        <a:ext cx="6838188" cy="1035672"/>
      </dsp:txXfrm>
    </dsp:sp>
    <dsp:sp modelId="{A4DDF9B0-02D4-4FC3-8780-DD1680D56C97}">
      <dsp:nvSpPr>
        <dsp:cNvPr id="0" name=""/>
        <dsp:cNvSpPr/>
      </dsp:nvSpPr>
      <dsp:spPr>
        <a:xfrm>
          <a:off x="1279359" y="2071344"/>
          <a:ext cx="2315031" cy="231503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1B474-B40F-4476-8307-E1532F526EAB}">
      <dsp:nvSpPr>
        <dsp:cNvPr id="0" name=""/>
        <dsp:cNvSpPr/>
      </dsp:nvSpPr>
      <dsp:spPr>
        <a:xfrm>
          <a:off x="2436875" y="2071344"/>
          <a:ext cx="6838188" cy="231503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Environmental Strategy</a:t>
          </a:r>
        </a:p>
      </dsp:txBody>
      <dsp:txXfrm>
        <a:off x="2436875" y="2071344"/>
        <a:ext cx="6838188" cy="1035672"/>
      </dsp:txXfrm>
    </dsp:sp>
    <dsp:sp modelId="{13420D40-69F3-4482-923D-A171BC46C1E9}">
      <dsp:nvSpPr>
        <dsp:cNvPr id="0" name=""/>
        <dsp:cNvSpPr/>
      </dsp:nvSpPr>
      <dsp:spPr>
        <a:xfrm>
          <a:off x="1919039" y="3107016"/>
          <a:ext cx="1035672" cy="1035672"/>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56C676-D300-40E2-B5B2-54DABA3237BC}">
      <dsp:nvSpPr>
        <dsp:cNvPr id="0" name=""/>
        <dsp:cNvSpPr/>
      </dsp:nvSpPr>
      <dsp:spPr>
        <a:xfrm>
          <a:off x="2436875" y="3107016"/>
          <a:ext cx="6838188" cy="103567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US" sz="3300" kern="1200" dirty="0"/>
            <a:t>Energy and Greenhouse Gas Strategy</a:t>
          </a:r>
        </a:p>
      </dsp:txBody>
      <dsp:txXfrm>
        <a:off x="2436875" y="3107016"/>
        <a:ext cx="6838188" cy="10356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99755-A1A0-40B9-A431-AD3A8C7F5CEA}">
      <dsp:nvSpPr>
        <dsp:cNvPr id="0" name=""/>
        <dsp:cNvSpPr/>
      </dsp:nvSpPr>
      <dsp:spPr>
        <a:xfrm>
          <a:off x="5257800" y="1572609"/>
          <a:ext cx="2877316" cy="998738"/>
        </a:xfrm>
        <a:custGeom>
          <a:avLst/>
          <a:gdLst/>
          <a:ahLst/>
          <a:cxnLst/>
          <a:rect l="0" t="0" r="0" b="0"/>
          <a:pathLst>
            <a:path>
              <a:moveTo>
                <a:pt x="0" y="0"/>
              </a:moveTo>
              <a:lnTo>
                <a:pt x="0" y="499369"/>
              </a:lnTo>
              <a:lnTo>
                <a:pt x="2877316" y="499369"/>
              </a:lnTo>
              <a:lnTo>
                <a:pt x="2877316" y="9987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A6463D7-0840-4DC0-819F-E6C415A47C4F}">
      <dsp:nvSpPr>
        <dsp:cNvPr id="0" name=""/>
        <dsp:cNvSpPr/>
      </dsp:nvSpPr>
      <dsp:spPr>
        <a:xfrm>
          <a:off x="2380483" y="1572609"/>
          <a:ext cx="2877316" cy="998738"/>
        </a:xfrm>
        <a:custGeom>
          <a:avLst/>
          <a:gdLst/>
          <a:ahLst/>
          <a:cxnLst/>
          <a:rect l="0" t="0" r="0" b="0"/>
          <a:pathLst>
            <a:path>
              <a:moveTo>
                <a:pt x="2877316" y="0"/>
              </a:moveTo>
              <a:lnTo>
                <a:pt x="2877316" y="499369"/>
              </a:lnTo>
              <a:lnTo>
                <a:pt x="0" y="499369"/>
              </a:lnTo>
              <a:lnTo>
                <a:pt x="0" y="9987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D1DA7F-3F2D-4F2A-A9CB-6C11C2D06C41}">
      <dsp:nvSpPr>
        <dsp:cNvPr id="0" name=""/>
        <dsp:cNvSpPr/>
      </dsp:nvSpPr>
      <dsp:spPr>
        <a:xfrm>
          <a:off x="2623866" y="155280"/>
          <a:ext cx="5267867" cy="141732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smtClean="0"/>
            <a:t>Approaching an energy oriented strategy: </a:t>
          </a:r>
        </a:p>
        <a:p>
          <a:pPr lvl="0" algn="ctr" defTabSz="933450">
            <a:lnSpc>
              <a:spcPct val="90000"/>
            </a:lnSpc>
            <a:spcBef>
              <a:spcPct val="0"/>
            </a:spcBef>
            <a:spcAft>
              <a:spcPct val="35000"/>
            </a:spcAft>
          </a:pPr>
          <a:r>
            <a:rPr lang="en-US" sz="2100" kern="1200" dirty="0" smtClean="0"/>
            <a:t>Differentiation </a:t>
          </a:r>
          <a:r>
            <a:rPr lang="en-US" sz="2100" kern="1200" dirty="0"/>
            <a:t>between energy-related and non-energy-related products</a:t>
          </a:r>
        </a:p>
      </dsp:txBody>
      <dsp:txXfrm>
        <a:off x="2623866" y="155280"/>
        <a:ext cx="5267867" cy="1417328"/>
      </dsp:txXfrm>
    </dsp:sp>
    <dsp:sp modelId="{5A7B2738-92D2-450A-AF67-F61D987F7D66}">
      <dsp:nvSpPr>
        <dsp:cNvPr id="0" name=""/>
        <dsp:cNvSpPr/>
      </dsp:nvSpPr>
      <dsp:spPr>
        <a:xfrm>
          <a:off x="2535" y="2571347"/>
          <a:ext cx="4755895" cy="2377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Companies with products that consume energy, for example: </a:t>
          </a:r>
        </a:p>
        <a:p>
          <a:pPr lvl="0" algn="ctr" defTabSz="933450">
            <a:lnSpc>
              <a:spcPct val="90000"/>
            </a:lnSpc>
            <a:spcBef>
              <a:spcPct val="0"/>
            </a:spcBef>
            <a:spcAft>
              <a:spcPct val="35000"/>
            </a:spcAft>
          </a:pPr>
          <a:r>
            <a:rPr lang="en-US" sz="2100" kern="1200" dirty="0"/>
            <a:t>Does the automobile industry focus on </a:t>
          </a:r>
          <a:r>
            <a:rPr lang="en-US" sz="2100" kern="1200" dirty="0" smtClean="0"/>
            <a:t>combustion motors or </a:t>
          </a:r>
          <a:r>
            <a:rPr lang="en-US" sz="2100" kern="1200" dirty="0"/>
            <a:t>e-cars or mobility </a:t>
          </a:r>
          <a:r>
            <a:rPr lang="en-US" sz="2100" kern="1200" dirty="0" smtClean="0"/>
            <a:t>solutions or </a:t>
          </a:r>
          <a:r>
            <a:rPr lang="en-US" sz="2100" kern="1200" dirty="0"/>
            <a:t>others like financial products?</a:t>
          </a:r>
        </a:p>
        <a:p>
          <a:pPr lvl="0" algn="ctr" defTabSz="933450">
            <a:lnSpc>
              <a:spcPct val="90000"/>
            </a:lnSpc>
            <a:spcBef>
              <a:spcPct val="0"/>
            </a:spcBef>
            <a:spcAft>
              <a:spcPct val="35000"/>
            </a:spcAft>
          </a:pPr>
          <a:r>
            <a:rPr lang="en-US" sz="2100" kern="1200" dirty="0"/>
            <a:t>Energy strategy as a part of the product strategy</a:t>
          </a:r>
        </a:p>
      </dsp:txBody>
      <dsp:txXfrm>
        <a:off x="2535" y="2571347"/>
        <a:ext cx="4755895" cy="2377947"/>
      </dsp:txXfrm>
    </dsp:sp>
    <dsp:sp modelId="{5CDC0A08-7411-4EDA-BAA5-F62484504FF1}">
      <dsp:nvSpPr>
        <dsp:cNvPr id="0" name=""/>
        <dsp:cNvSpPr/>
      </dsp:nvSpPr>
      <dsp:spPr>
        <a:xfrm>
          <a:off x="5757169" y="2571347"/>
          <a:ext cx="4755895" cy="23779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n-US" sz="2100" kern="1200" dirty="0"/>
            <a:t>All companies: </a:t>
          </a:r>
        </a:p>
        <a:p>
          <a:pPr lvl="0" algn="ctr" defTabSz="933450">
            <a:lnSpc>
              <a:spcPct val="90000"/>
            </a:lnSpc>
            <a:spcBef>
              <a:spcPct val="0"/>
            </a:spcBef>
            <a:spcAft>
              <a:spcPct val="35000"/>
            </a:spcAft>
          </a:pPr>
          <a:r>
            <a:rPr lang="en-US" sz="2100" kern="1200" dirty="0"/>
            <a:t>Energy efficiency (technology) as well as energy mix and renewables (procurement, own production)</a:t>
          </a:r>
        </a:p>
        <a:p>
          <a:pPr lvl="0" algn="ctr" defTabSz="933450">
            <a:lnSpc>
              <a:spcPct val="90000"/>
            </a:lnSpc>
            <a:spcBef>
              <a:spcPct val="0"/>
            </a:spcBef>
            <a:spcAft>
              <a:spcPct val="35000"/>
            </a:spcAft>
          </a:pPr>
          <a:r>
            <a:rPr lang="en-US" sz="2100" kern="1200" dirty="0"/>
            <a:t>Energy strategy as a part of the production strategy</a:t>
          </a:r>
        </a:p>
      </dsp:txBody>
      <dsp:txXfrm>
        <a:off x="5757169" y="2571347"/>
        <a:ext cx="4755895" cy="23779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B7CA6A-6CC7-4927-A22E-86E9140C428F}">
      <dsp:nvSpPr>
        <dsp:cNvPr id="0" name=""/>
        <dsp:cNvSpPr/>
      </dsp:nvSpPr>
      <dsp:spPr>
        <a:xfrm>
          <a:off x="3695908" y="1601250"/>
          <a:ext cx="3877635" cy="29634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kern="1200" dirty="0" smtClean="0"/>
            <a:t>Reasons, motivation, and targets </a:t>
          </a:r>
          <a:r>
            <a:rPr lang="en-US" sz="2800" b="1" kern="1200" dirty="0"/>
            <a:t>for sustainability and energy strategies</a:t>
          </a:r>
        </a:p>
      </dsp:txBody>
      <dsp:txXfrm>
        <a:off x="4263774" y="2035241"/>
        <a:ext cx="2741903" cy="2095497"/>
      </dsp:txXfrm>
    </dsp:sp>
    <dsp:sp modelId="{99244366-C2A1-439C-975A-88260432FD82}">
      <dsp:nvSpPr>
        <dsp:cNvPr id="0" name=""/>
        <dsp:cNvSpPr/>
      </dsp:nvSpPr>
      <dsp:spPr>
        <a:xfrm rot="5399990">
          <a:off x="5552501" y="1475608"/>
          <a:ext cx="164441" cy="55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577167" y="1561390"/>
        <a:ext cx="115109" cy="331346"/>
      </dsp:txXfrm>
    </dsp:sp>
    <dsp:sp modelId="{31A4BC72-EDD0-4880-B92E-94441954B91B}">
      <dsp:nvSpPr>
        <dsp:cNvPr id="0" name=""/>
        <dsp:cNvSpPr/>
      </dsp:nvSpPr>
      <dsp:spPr>
        <a:xfrm>
          <a:off x="4046462" y="-279325"/>
          <a:ext cx="3176515" cy="2190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Cost reduction</a:t>
          </a:r>
        </a:p>
      </dsp:txBody>
      <dsp:txXfrm>
        <a:off x="4511652" y="41517"/>
        <a:ext cx="2246135" cy="1549159"/>
      </dsp:txXfrm>
    </dsp:sp>
    <dsp:sp modelId="{235A496E-E2F7-4FC6-A1EF-A4177CBE6FB0}">
      <dsp:nvSpPr>
        <dsp:cNvPr id="0" name=""/>
        <dsp:cNvSpPr/>
      </dsp:nvSpPr>
      <dsp:spPr>
        <a:xfrm rot="10787880">
          <a:off x="7477039" y="2800253"/>
          <a:ext cx="68182" cy="55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rot="10800000">
        <a:off x="7497494" y="2910665"/>
        <a:ext cx="47727" cy="331346"/>
      </dsp:txXfrm>
    </dsp:sp>
    <dsp:sp modelId="{F2132F77-EABA-4CF5-A0AC-74A23B59A86E}">
      <dsp:nvSpPr>
        <dsp:cNvPr id="0" name=""/>
        <dsp:cNvSpPr/>
      </dsp:nvSpPr>
      <dsp:spPr>
        <a:xfrm>
          <a:off x="7444857" y="1975586"/>
          <a:ext cx="3176515" cy="2190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Revenue: new business models or sale promotion</a:t>
          </a:r>
        </a:p>
      </dsp:txBody>
      <dsp:txXfrm>
        <a:off x="7910047" y="2296428"/>
        <a:ext cx="2246135" cy="1549159"/>
      </dsp:txXfrm>
    </dsp:sp>
    <dsp:sp modelId="{07F0B7AA-49C4-45AE-AA5D-53281D84F16F}">
      <dsp:nvSpPr>
        <dsp:cNvPr id="0" name=""/>
        <dsp:cNvSpPr/>
      </dsp:nvSpPr>
      <dsp:spPr>
        <a:xfrm rot="16200021">
          <a:off x="5554863" y="4142459"/>
          <a:ext cx="159709" cy="55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5578819" y="4276863"/>
        <a:ext cx="111796" cy="331346"/>
      </dsp:txXfrm>
    </dsp:sp>
    <dsp:sp modelId="{E8551B16-42E1-4185-A296-4D58E9B24D18}">
      <dsp:nvSpPr>
        <dsp:cNvPr id="0" name=""/>
        <dsp:cNvSpPr/>
      </dsp:nvSpPr>
      <dsp:spPr>
        <a:xfrm>
          <a:off x="4046454" y="4263390"/>
          <a:ext cx="3176515" cy="2190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Risk reduction</a:t>
          </a:r>
        </a:p>
      </dsp:txBody>
      <dsp:txXfrm>
        <a:off x="4511644" y="4584232"/>
        <a:ext cx="2246135" cy="1549159"/>
      </dsp:txXfrm>
    </dsp:sp>
    <dsp:sp modelId="{55918FF7-4852-4D41-927A-BE49D2EED112}">
      <dsp:nvSpPr>
        <dsp:cNvPr id="0" name=""/>
        <dsp:cNvSpPr/>
      </dsp:nvSpPr>
      <dsp:spPr>
        <a:xfrm rot="12291">
          <a:off x="3734515" y="2800240"/>
          <a:ext cx="92958" cy="55224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US" sz="2300" kern="1200"/>
        </a:p>
      </dsp:txBody>
      <dsp:txXfrm>
        <a:off x="3734515" y="2910638"/>
        <a:ext cx="65071" cy="331346"/>
      </dsp:txXfrm>
    </dsp:sp>
    <dsp:sp modelId="{F19CCA72-D6FB-4413-B1F9-7B79E3866DDB}">
      <dsp:nvSpPr>
        <dsp:cNvPr id="0" name=""/>
        <dsp:cNvSpPr/>
      </dsp:nvSpPr>
      <dsp:spPr>
        <a:xfrm>
          <a:off x="694828" y="1975584"/>
          <a:ext cx="3176515" cy="21908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a:t>Beyond the economy: ethics and moral</a:t>
          </a:r>
        </a:p>
      </dsp:txBody>
      <dsp:txXfrm>
        <a:off x="1160018" y="2296426"/>
        <a:ext cx="2246135" cy="15491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59466-4FD2-4D7C-993D-93F6E39B2AA2}">
      <dsp:nvSpPr>
        <dsp:cNvPr id="0" name=""/>
        <dsp:cNvSpPr/>
      </dsp:nvSpPr>
      <dsp:spPr>
        <a:xfrm>
          <a:off x="4251644" y="2644457"/>
          <a:ext cx="2012310" cy="20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latin typeface="+mn-lt"/>
            </a:rPr>
            <a:t>Selected Strategic Planning Methods</a:t>
          </a:r>
          <a:endParaRPr lang="en-US" sz="2000" b="1" kern="1200" dirty="0"/>
        </a:p>
      </dsp:txBody>
      <dsp:txXfrm>
        <a:off x="4546340" y="2939153"/>
        <a:ext cx="1422918" cy="1422918"/>
      </dsp:txXfrm>
    </dsp:sp>
    <dsp:sp modelId="{D4BC2FA1-4A97-4263-9A97-DA59908CCA85}">
      <dsp:nvSpPr>
        <dsp:cNvPr id="0" name=""/>
        <dsp:cNvSpPr/>
      </dsp:nvSpPr>
      <dsp:spPr>
        <a:xfrm rot="16200000">
          <a:off x="4941726" y="2311161"/>
          <a:ext cx="632147" cy="34445"/>
        </a:xfrm>
        <a:custGeom>
          <a:avLst/>
          <a:gdLst/>
          <a:ahLst/>
          <a:cxnLst/>
          <a:rect l="0" t="0" r="0" b="0"/>
          <a:pathLst>
            <a:path>
              <a:moveTo>
                <a:pt x="0" y="17222"/>
              </a:moveTo>
              <a:lnTo>
                <a:pt x="632147"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241996" y="2312580"/>
        <a:ext cx="31607" cy="31607"/>
      </dsp:txXfrm>
    </dsp:sp>
    <dsp:sp modelId="{E6FA0914-1EFD-4223-AE47-FE2926D57E55}">
      <dsp:nvSpPr>
        <dsp:cNvPr id="0" name=""/>
        <dsp:cNvSpPr/>
      </dsp:nvSpPr>
      <dsp:spPr>
        <a:xfrm>
          <a:off x="1887411" y="0"/>
          <a:ext cx="6740776" cy="20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Strengths-Weaknesses-Opportunities-Threats (SWOT-) Analysis</a:t>
          </a:r>
        </a:p>
      </dsp:txBody>
      <dsp:txXfrm>
        <a:off x="2874575" y="294696"/>
        <a:ext cx="4766448" cy="1422918"/>
      </dsp:txXfrm>
    </dsp:sp>
    <dsp:sp modelId="{03996C71-8BB4-4BAA-B750-9A400BF75EC4}">
      <dsp:nvSpPr>
        <dsp:cNvPr id="0" name=""/>
        <dsp:cNvSpPr/>
      </dsp:nvSpPr>
      <dsp:spPr>
        <a:xfrm rot="1800000">
          <a:off x="6088448" y="4288390"/>
          <a:ext cx="607692" cy="34445"/>
        </a:xfrm>
        <a:custGeom>
          <a:avLst/>
          <a:gdLst/>
          <a:ahLst/>
          <a:cxnLst/>
          <a:rect l="0" t="0" r="0" b="0"/>
          <a:pathLst>
            <a:path>
              <a:moveTo>
                <a:pt x="0" y="17222"/>
              </a:moveTo>
              <a:lnTo>
                <a:pt x="607692"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377102" y="4290421"/>
        <a:ext cx="30384" cy="30384"/>
      </dsp:txXfrm>
    </dsp:sp>
    <dsp:sp modelId="{DC7271A7-AC48-42C6-AC75-343C142CEC67}">
      <dsp:nvSpPr>
        <dsp:cNvPr id="0" name=""/>
        <dsp:cNvSpPr/>
      </dsp:nvSpPr>
      <dsp:spPr>
        <a:xfrm>
          <a:off x="6520633" y="3954459"/>
          <a:ext cx="2012310" cy="20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Scenario technique</a:t>
          </a:r>
        </a:p>
      </dsp:txBody>
      <dsp:txXfrm>
        <a:off x="6815329" y="4249155"/>
        <a:ext cx="1422918" cy="1422918"/>
      </dsp:txXfrm>
    </dsp:sp>
    <dsp:sp modelId="{E2845A97-415C-4224-B6B4-F6A062F22574}">
      <dsp:nvSpPr>
        <dsp:cNvPr id="0" name=""/>
        <dsp:cNvSpPr/>
      </dsp:nvSpPr>
      <dsp:spPr>
        <a:xfrm rot="9000000">
          <a:off x="3819459" y="4288390"/>
          <a:ext cx="607692" cy="34445"/>
        </a:xfrm>
        <a:custGeom>
          <a:avLst/>
          <a:gdLst/>
          <a:ahLst/>
          <a:cxnLst/>
          <a:rect l="0" t="0" r="0" b="0"/>
          <a:pathLst>
            <a:path>
              <a:moveTo>
                <a:pt x="0" y="17222"/>
              </a:moveTo>
              <a:lnTo>
                <a:pt x="607692" y="172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108113" y="4290421"/>
        <a:ext cx="30384" cy="30384"/>
      </dsp:txXfrm>
    </dsp:sp>
    <dsp:sp modelId="{8B12B5B1-50C9-4F01-A2BA-01B6BDD69233}">
      <dsp:nvSpPr>
        <dsp:cNvPr id="0" name=""/>
        <dsp:cNvSpPr/>
      </dsp:nvSpPr>
      <dsp:spPr>
        <a:xfrm>
          <a:off x="1982656" y="3954459"/>
          <a:ext cx="2012310" cy="20123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Risk management</a:t>
          </a:r>
        </a:p>
      </dsp:txBody>
      <dsp:txXfrm>
        <a:off x="2277352" y="4249155"/>
        <a:ext cx="1422918" cy="14229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A59466-4FD2-4D7C-993D-93F6E39B2AA2}">
      <dsp:nvSpPr>
        <dsp:cNvPr id="0" name=""/>
        <dsp:cNvSpPr/>
      </dsp:nvSpPr>
      <dsp:spPr>
        <a:xfrm>
          <a:off x="3649183" y="2641030"/>
          <a:ext cx="2028155" cy="2028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Selected Strategic Planning Methods</a:t>
          </a:r>
        </a:p>
      </dsp:txBody>
      <dsp:txXfrm>
        <a:off x="3946199" y="2938046"/>
        <a:ext cx="1434123" cy="1434123"/>
      </dsp:txXfrm>
    </dsp:sp>
    <dsp:sp modelId="{D4BC2FA1-4A97-4263-9A97-DA59908CCA85}">
      <dsp:nvSpPr>
        <dsp:cNvPr id="0" name=""/>
        <dsp:cNvSpPr/>
      </dsp:nvSpPr>
      <dsp:spPr>
        <a:xfrm rot="16200000">
          <a:off x="4358347" y="2318758"/>
          <a:ext cx="609827" cy="34716"/>
        </a:xfrm>
        <a:custGeom>
          <a:avLst/>
          <a:gdLst/>
          <a:ahLst/>
          <a:cxnLst/>
          <a:rect l="0" t="0" r="0" b="0"/>
          <a:pathLst>
            <a:path>
              <a:moveTo>
                <a:pt x="0" y="17358"/>
              </a:moveTo>
              <a:lnTo>
                <a:pt x="609827" y="173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4648015" y="2320871"/>
        <a:ext cx="30491" cy="30491"/>
      </dsp:txXfrm>
    </dsp:sp>
    <dsp:sp modelId="{E6FA0914-1EFD-4223-AE47-FE2926D57E55}">
      <dsp:nvSpPr>
        <dsp:cNvPr id="0" name=""/>
        <dsp:cNvSpPr/>
      </dsp:nvSpPr>
      <dsp:spPr>
        <a:xfrm>
          <a:off x="3649183" y="3047"/>
          <a:ext cx="2028155" cy="2028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SWOT Analysis</a:t>
          </a:r>
        </a:p>
      </dsp:txBody>
      <dsp:txXfrm>
        <a:off x="3946199" y="300063"/>
        <a:ext cx="1434123" cy="1434123"/>
      </dsp:txXfrm>
    </dsp:sp>
    <dsp:sp modelId="{03996C71-8BB4-4BAA-B750-9A400BF75EC4}">
      <dsp:nvSpPr>
        <dsp:cNvPr id="0" name=""/>
        <dsp:cNvSpPr/>
      </dsp:nvSpPr>
      <dsp:spPr>
        <a:xfrm rot="1512900">
          <a:off x="5562797" y="4149863"/>
          <a:ext cx="376043" cy="34716"/>
        </a:xfrm>
        <a:custGeom>
          <a:avLst/>
          <a:gdLst/>
          <a:ahLst/>
          <a:cxnLst/>
          <a:rect l="0" t="0" r="0" b="0"/>
          <a:pathLst>
            <a:path>
              <a:moveTo>
                <a:pt x="0" y="17358"/>
              </a:moveTo>
              <a:lnTo>
                <a:pt x="376043" y="173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741418" y="4157820"/>
        <a:ext cx="18802" cy="18802"/>
      </dsp:txXfrm>
    </dsp:sp>
    <dsp:sp modelId="{DC7271A7-AC48-42C6-AC75-343C142CEC67}">
      <dsp:nvSpPr>
        <dsp:cNvPr id="0" name=""/>
        <dsp:cNvSpPr/>
      </dsp:nvSpPr>
      <dsp:spPr>
        <a:xfrm>
          <a:off x="5257803" y="3958421"/>
          <a:ext cx="4406309" cy="2028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dirty="0"/>
            <a:t>Scenario technique</a:t>
          </a:r>
        </a:p>
      </dsp:txBody>
      <dsp:txXfrm>
        <a:off x="5903092" y="4255437"/>
        <a:ext cx="3115731" cy="1434123"/>
      </dsp:txXfrm>
    </dsp:sp>
    <dsp:sp modelId="{E2845A97-415C-4224-B6B4-F6A062F22574}">
      <dsp:nvSpPr>
        <dsp:cNvPr id="0" name=""/>
        <dsp:cNvSpPr/>
      </dsp:nvSpPr>
      <dsp:spPr>
        <a:xfrm rot="9000000">
          <a:off x="3216067" y="4297245"/>
          <a:ext cx="609827" cy="34716"/>
        </a:xfrm>
        <a:custGeom>
          <a:avLst/>
          <a:gdLst/>
          <a:ahLst/>
          <a:cxnLst/>
          <a:rect l="0" t="0" r="0" b="0"/>
          <a:pathLst>
            <a:path>
              <a:moveTo>
                <a:pt x="0" y="17358"/>
              </a:moveTo>
              <a:lnTo>
                <a:pt x="609827" y="173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3505735" y="4299358"/>
        <a:ext cx="30491" cy="30491"/>
      </dsp:txXfrm>
    </dsp:sp>
    <dsp:sp modelId="{8B12B5B1-50C9-4F01-A2BA-01B6BDD69233}">
      <dsp:nvSpPr>
        <dsp:cNvPr id="0" name=""/>
        <dsp:cNvSpPr/>
      </dsp:nvSpPr>
      <dsp:spPr>
        <a:xfrm>
          <a:off x="1364623" y="3960021"/>
          <a:ext cx="2028155" cy="202815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a:t>Risk management</a:t>
          </a:r>
        </a:p>
      </dsp:txBody>
      <dsp:txXfrm>
        <a:off x="1661639" y="4257037"/>
        <a:ext cx="1434123" cy="14341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26482-23C6-4ED3-B528-F0FEC79F4472}">
      <dsp:nvSpPr>
        <dsp:cNvPr id="0" name=""/>
        <dsp:cNvSpPr/>
      </dsp:nvSpPr>
      <dsp:spPr>
        <a:xfrm>
          <a:off x="4159034" y="1825291"/>
          <a:ext cx="306071" cy="1764506"/>
        </a:xfrm>
        <a:custGeom>
          <a:avLst/>
          <a:gdLst/>
          <a:ahLst/>
          <a:cxnLst/>
          <a:rect l="0" t="0" r="0" b="0"/>
          <a:pathLst>
            <a:path>
              <a:moveTo>
                <a:pt x="0" y="0"/>
              </a:moveTo>
              <a:lnTo>
                <a:pt x="0" y="1764506"/>
              </a:lnTo>
              <a:lnTo>
                <a:pt x="306071" y="17645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4F6882D-1768-4576-BE26-1851C510AA87}">
      <dsp:nvSpPr>
        <dsp:cNvPr id="0" name=""/>
        <dsp:cNvSpPr/>
      </dsp:nvSpPr>
      <dsp:spPr>
        <a:xfrm>
          <a:off x="4159034" y="1825291"/>
          <a:ext cx="306071" cy="693737"/>
        </a:xfrm>
        <a:custGeom>
          <a:avLst/>
          <a:gdLst/>
          <a:ahLst/>
          <a:cxnLst/>
          <a:rect l="0" t="0" r="0" b="0"/>
          <a:pathLst>
            <a:path>
              <a:moveTo>
                <a:pt x="0" y="0"/>
              </a:moveTo>
              <a:lnTo>
                <a:pt x="0" y="693737"/>
              </a:lnTo>
              <a:lnTo>
                <a:pt x="306071" y="6937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D08720-5FCD-4131-B0B0-146829A1E103}">
      <dsp:nvSpPr>
        <dsp:cNvPr id="0" name=""/>
        <dsp:cNvSpPr/>
      </dsp:nvSpPr>
      <dsp:spPr>
        <a:xfrm>
          <a:off x="3877537" y="754522"/>
          <a:ext cx="1097688" cy="316706"/>
        </a:xfrm>
        <a:custGeom>
          <a:avLst/>
          <a:gdLst/>
          <a:ahLst/>
          <a:cxnLst/>
          <a:rect l="0" t="0" r="0" b="0"/>
          <a:pathLst>
            <a:path>
              <a:moveTo>
                <a:pt x="0" y="0"/>
              </a:moveTo>
              <a:lnTo>
                <a:pt x="0" y="158353"/>
              </a:lnTo>
              <a:lnTo>
                <a:pt x="1097688" y="158353"/>
              </a:lnTo>
              <a:lnTo>
                <a:pt x="1097688" y="3167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530363-835F-465F-AB65-0F64405D6D06}">
      <dsp:nvSpPr>
        <dsp:cNvPr id="0" name=""/>
        <dsp:cNvSpPr/>
      </dsp:nvSpPr>
      <dsp:spPr>
        <a:xfrm>
          <a:off x="1947476" y="1825291"/>
          <a:ext cx="281800" cy="3906043"/>
        </a:xfrm>
        <a:custGeom>
          <a:avLst/>
          <a:gdLst/>
          <a:ahLst/>
          <a:cxnLst/>
          <a:rect l="0" t="0" r="0" b="0"/>
          <a:pathLst>
            <a:path>
              <a:moveTo>
                <a:pt x="0" y="0"/>
              </a:moveTo>
              <a:lnTo>
                <a:pt x="0" y="3906043"/>
              </a:lnTo>
              <a:lnTo>
                <a:pt x="281800" y="390604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39D4E3-DFA7-45D2-868F-AF86D978F659}">
      <dsp:nvSpPr>
        <dsp:cNvPr id="0" name=""/>
        <dsp:cNvSpPr/>
      </dsp:nvSpPr>
      <dsp:spPr>
        <a:xfrm>
          <a:off x="1947476" y="1825291"/>
          <a:ext cx="281800" cy="2835275"/>
        </a:xfrm>
        <a:custGeom>
          <a:avLst/>
          <a:gdLst/>
          <a:ahLst/>
          <a:cxnLst/>
          <a:rect l="0" t="0" r="0" b="0"/>
          <a:pathLst>
            <a:path>
              <a:moveTo>
                <a:pt x="0" y="0"/>
              </a:moveTo>
              <a:lnTo>
                <a:pt x="0" y="2835275"/>
              </a:lnTo>
              <a:lnTo>
                <a:pt x="281800" y="28352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1D1B91-E85A-414E-B5D3-F05BBB20B216}">
      <dsp:nvSpPr>
        <dsp:cNvPr id="0" name=""/>
        <dsp:cNvSpPr/>
      </dsp:nvSpPr>
      <dsp:spPr>
        <a:xfrm>
          <a:off x="1947476" y="1825291"/>
          <a:ext cx="281800" cy="1764506"/>
        </a:xfrm>
        <a:custGeom>
          <a:avLst/>
          <a:gdLst/>
          <a:ahLst/>
          <a:cxnLst/>
          <a:rect l="0" t="0" r="0" b="0"/>
          <a:pathLst>
            <a:path>
              <a:moveTo>
                <a:pt x="0" y="0"/>
              </a:moveTo>
              <a:lnTo>
                <a:pt x="0" y="1764506"/>
              </a:lnTo>
              <a:lnTo>
                <a:pt x="281800" y="176450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EF16D1-ED78-427A-B147-71D1A2C70543}">
      <dsp:nvSpPr>
        <dsp:cNvPr id="0" name=""/>
        <dsp:cNvSpPr/>
      </dsp:nvSpPr>
      <dsp:spPr>
        <a:xfrm>
          <a:off x="1947476" y="1825291"/>
          <a:ext cx="281800" cy="693737"/>
        </a:xfrm>
        <a:custGeom>
          <a:avLst/>
          <a:gdLst/>
          <a:ahLst/>
          <a:cxnLst/>
          <a:rect l="0" t="0" r="0" b="0"/>
          <a:pathLst>
            <a:path>
              <a:moveTo>
                <a:pt x="0" y="0"/>
              </a:moveTo>
              <a:lnTo>
                <a:pt x="0" y="693737"/>
              </a:lnTo>
              <a:lnTo>
                <a:pt x="281800" y="69373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18F4EC9-56F9-4DD5-94DF-3DBF2B78ED7A}">
      <dsp:nvSpPr>
        <dsp:cNvPr id="0" name=""/>
        <dsp:cNvSpPr/>
      </dsp:nvSpPr>
      <dsp:spPr>
        <a:xfrm>
          <a:off x="2698945" y="754522"/>
          <a:ext cx="1178592" cy="316706"/>
        </a:xfrm>
        <a:custGeom>
          <a:avLst/>
          <a:gdLst/>
          <a:ahLst/>
          <a:cxnLst/>
          <a:rect l="0" t="0" r="0" b="0"/>
          <a:pathLst>
            <a:path>
              <a:moveTo>
                <a:pt x="1178592" y="0"/>
              </a:moveTo>
              <a:lnTo>
                <a:pt x="1178592" y="158353"/>
              </a:lnTo>
              <a:lnTo>
                <a:pt x="0" y="158353"/>
              </a:lnTo>
              <a:lnTo>
                <a:pt x="0" y="3167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414D93-F013-49BF-8C9F-32B425E4050A}">
      <dsp:nvSpPr>
        <dsp:cNvPr id="0" name=""/>
        <dsp:cNvSpPr/>
      </dsp:nvSpPr>
      <dsp:spPr>
        <a:xfrm>
          <a:off x="2901674" y="460"/>
          <a:ext cx="1951724" cy="7540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Energy costs</a:t>
          </a:r>
        </a:p>
        <a:p>
          <a:pPr lvl="0" algn="ctr" defTabSz="844550">
            <a:lnSpc>
              <a:spcPct val="90000"/>
            </a:lnSpc>
            <a:spcBef>
              <a:spcPct val="0"/>
            </a:spcBef>
            <a:spcAft>
              <a:spcPct val="35000"/>
            </a:spcAft>
          </a:pPr>
          <a:r>
            <a:rPr lang="en-US" sz="1900" kern="1200" dirty="0"/>
            <a:t>Price x Quantity</a:t>
          </a:r>
        </a:p>
      </dsp:txBody>
      <dsp:txXfrm>
        <a:off x="2901674" y="460"/>
        <a:ext cx="1951724" cy="754062"/>
      </dsp:txXfrm>
    </dsp:sp>
    <dsp:sp modelId="{CB6E02F9-0B6E-459B-A594-D144DAA312F5}">
      <dsp:nvSpPr>
        <dsp:cNvPr id="0" name=""/>
        <dsp:cNvSpPr/>
      </dsp:nvSpPr>
      <dsp:spPr>
        <a:xfrm>
          <a:off x="1759609" y="1071229"/>
          <a:ext cx="1878671" cy="7540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Energy prices</a:t>
          </a:r>
        </a:p>
      </dsp:txBody>
      <dsp:txXfrm>
        <a:off x="1759609" y="1071229"/>
        <a:ext cx="1878671" cy="754062"/>
      </dsp:txXfrm>
    </dsp:sp>
    <dsp:sp modelId="{982ECDC2-6ACD-4E65-9CC4-A80C8BB0C26C}">
      <dsp:nvSpPr>
        <dsp:cNvPr id="0" name=""/>
        <dsp:cNvSpPr/>
      </dsp:nvSpPr>
      <dsp:spPr>
        <a:xfrm>
          <a:off x="2229277" y="2141997"/>
          <a:ext cx="1872578" cy="7540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Reach of resources</a:t>
          </a:r>
          <a:endParaRPr lang="en-US" sz="1900" kern="1200" dirty="0"/>
        </a:p>
      </dsp:txBody>
      <dsp:txXfrm>
        <a:off x="2229277" y="2141997"/>
        <a:ext cx="1872578" cy="754062"/>
      </dsp:txXfrm>
    </dsp:sp>
    <dsp:sp modelId="{07CA6C23-60CC-4BAD-A005-76293E159DD2}">
      <dsp:nvSpPr>
        <dsp:cNvPr id="0" name=""/>
        <dsp:cNvSpPr/>
      </dsp:nvSpPr>
      <dsp:spPr>
        <a:xfrm>
          <a:off x="2229277" y="3212766"/>
          <a:ext cx="1879395" cy="7540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Renewables prices</a:t>
          </a:r>
        </a:p>
      </dsp:txBody>
      <dsp:txXfrm>
        <a:off x="2229277" y="3212766"/>
        <a:ext cx="1879395" cy="754062"/>
      </dsp:txXfrm>
    </dsp:sp>
    <dsp:sp modelId="{1FED7508-CCB2-4A7B-9C68-07D9488FA30B}">
      <dsp:nvSpPr>
        <dsp:cNvPr id="0" name=""/>
        <dsp:cNvSpPr/>
      </dsp:nvSpPr>
      <dsp:spPr>
        <a:xfrm>
          <a:off x="2229277" y="4283535"/>
          <a:ext cx="1906903" cy="7540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World economy development</a:t>
          </a:r>
        </a:p>
      </dsp:txBody>
      <dsp:txXfrm>
        <a:off x="2229277" y="4283535"/>
        <a:ext cx="1906903" cy="754062"/>
      </dsp:txXfrm>
    </dsp:sp>
    <dsp:sp modelId="{D5B04D70-5006-4AC7-AC90-2737F73300B6}">
      <dsp:nvSpPr>
        <dsp:cNvPr id="0" name=""/>
        <dsp:cNvSpPr/>
      </dsp:nvSpPr>
      <dsp:spPr>
        <a:xfrm>
          <a:off x="2229277" y="5354304"/>
          <a:ext cx="1906903" cy="7540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Political regulations</a:t>
          </a:r>
        </a:p>
      </dsp:txBody>
      <dsp:txXfrm>
        <a:off x="2229277" y="5354304"/>
        <a:ext cx="1906903" cy="754062"/>
      </dsp:txXfrm>
    </dsp:sp>
    <dsp:sp modelId="{D8AD7B1A-97AD-43E6-A098-EC42C6BEBA87}">
      <dsp:nvSpPr>
        <dsp:cNvPr id="0" name=""/>
        <dsp:cNvSpPr/>
      </dsp:nvSpPr>
      <dsp:spPr>
        <a:xfrm>
          <a:off x="3954987" y="1071229"/>
          <a:ext cx="2040478" cy="7540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Energy consumption (quantity)</a:t>
          </a:r>
        </a:p>
      </dsp:txBody>
      <dsp:txXfrm>
        <a:off x="3954987" y="1071229"/>
        <a:ext cx="2040478" cy="754062"/>
      </dsp:txXfrm>
    </dsp:sp>
    <dsp:sp modelId="{ACEB2CBA-DCD7-4590-93E4-30CD7BA427D8}">
      <dsp:nvSpPr>
        <dsp:cNvPr id="0" name=""/>
        <dsp:cNvSpPr/>
      </dsp:nvSpPr>
      <dsp:spPr>
        <a:xfrm>
          <a:off x="4465106" y="2141997"/>
          <a:ext cx="1882652" cy="7540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Production volume</a:t>
          </a:r>
        </a:p>
      </dsp:txBody>
      <dsp:txXfrm>
        <a:off x="4465106" y="2141997"/>
        <a:ext cx="1882652" cy="754062"/>
      </dsp:txXfrm>
    </dsp:sp>
    <dsp:sp modelId="{582F69C6-5852-49D0-9DB8-3822A7B8D379}">
      <dsp:nvSpPr>
        <dsp:cNvPr id="0" name=""/>
        <dsp:cNvSpPr/>
      </dsp:nvSpPr>
      <dsp:spPr>
        <a:xfrm>
          <a:off x="4465106" y="3212766"/>
          <a:ext cx="1903283" cy="75406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t>Energy efficiency and technology</a:t>
          </a:r>
        </a:p>
      </dsp:txBody>
      <dsp:txXfrm>
        <a:off x="4465106" y="3212766"/>
        <a:ext cx="1903283" cy="7540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72C934-132A-4D4F-83BB-EA94D85678B8}">
      <dsp:nvSpPr>
        <dsp:cNvPr id="0" name=""/>
        <dsp:cNvSpPr/>
      </dsp:nvSpPr>
      <dsp:spPr>
        <a:xfrm>
          <a:off x="3868484" y="0"/>
          <a:ext cx="1477887" cy="178390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708EEA-0C5A-4473-BE17-E059682EC807}">
      <dsp:nvSpPr>
        <dsp:cNvPr id="0" name=""/>
        <dsp:cNvSpPr/>
      </dsp:nvSpPr>
      <dsp:spPr>
        <a:xfrm>
          <a:off x="1704080" y="0"/>
          <a:ext cx="2164404" cy="17839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What are the competitors doing? </a:t>
          </a:r>
        </a:p>
      </dsp:txBody>
      <dsp:txXfrm>
        <a:off x="1791163" y="87083"/>
        <a:ext cx="1990238" cy="1609738"/>
      </dsp:txXfrm>
    </dsp:sp>
    <dsp:sp modelId="{456E1F29-885B-4262-9316-6F8FC3A9FA40}">
      <dsp:nvSpPr>
        <dsp:cNvPr id="0" name=""/>
        <dsp:cNvSpPr/>
      </dsp:nvSpPr>
      <dsp:spPr>
        <a:xfrm>
          <a:off x="3868484" y="1962295"/>
          <a:ext cx="1477887" cy="178390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C535CE-2961-46F9-B491-1700FA01AC20}">
      <dsp:nvSpPr>
        <dsp:cNvPr id="0" name=""/>
        <dsp:cNvSpPr/>
      </dsp:nvSpPr>
      <dsp:spPr>
        <a:xfrm>
          <a:off x="1704080" y="1962295"/>
          <a:ext cx="2164404" cy="17839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Relative market position</a:t>
          </a:r>
        </a:p>
      </dsp:txBody>
      <dsp:txXfrm>
        <a:off x="1791163" y="2049378"/>
        <a:ext cx="1990238" cy="1609738"/>
      </dsp:txXfrm>
    </dsp:sp>
    <dsp:sp modelId="{B284999F-5012-416C-A568-89100666004E}">
      <dsp:nvSpPr>
        <dsp:cNvPr id="0" name=""/>
        <dsp:cNvSpPr/>
      </dsp:nvSpPr>
      <dsp:spPr>
        <a:xfrm>
          <a:off x="3868484" y="3924590"/>
          <a:ext cx="1477887" cy="1783904"/>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EA9B62-247C-4CBB-9524-B4DC1214A3E1}">
      <dsp:nvSpPr>
        <dsp:cNvPr id="0" name=""/>
        <dsp:cNvSpPr/>
      </dsp:nvSpPr>
      <dsp:spPr>
        <a:xfrm>
          <a:off x="1704080" y="3924590"/>
          <a:ext cx="2164404" cy="178390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a:t>National and international</a:t>
          </a:r>
        </a:p>
      </dsp:txBody>
      <dsp:txXfrm>
        <a:off x="1791163" y="4011673"/>
        <a:ext cx="1990238" cy="160973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40CC5-6B56-4427-8711-D17D3E35C78E}" type="datetimeFigureOut">
              <a:rPr lang="en-US" smtClean="0"/>
              <a:t>8/21/2018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3C6C12-7066-43D1-88CF-49CAD0020D4D}" type="slidenum">
              <a:rPr lang="en-US" smtClean="0"/>
              <a:t>‹Nr.›</a:t>
            </a:fld>
            <a:endParaRPr lang="en-US"/>
          </a:p>
        </p:txBody>
      </p:sp>
    </p:spTree>
    <p:extLst>
      <p:ext uri="{BB962C8B-B14F-4D97-AF65-F5344CB8AC3E}">
        <p14:creationId xmlns:p14="http://schemas.microsoft.com/office/powerpoint/2010/main" val="3896255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dirty="0" smtClean="0"/>
              <a:t>Source: </a:t>
            </a:r>
            <a:r>
              <a:rPr lang="en-US" dirty="0" err="1" smtClean="0"/>
              <a:t>Kals</a:t>
            </a:r>
            <a:r>
              <a:rPr lang="en-US" dirty="0" smtClean="0"/>
              <a:t>, Johannes: ISO 50001 Energy Management Systems – What managers need to know about energy and </a:t>
            </a:r>
          </a:p>
          <a:p>
            <a:r>
              <a:rPr lang="en-US" dirty="0" smtClean="0"/>
              <a:t>business administration, New York 2015, P.95.</a:t>
            </a:r>
          </a:p>
          <a:p>
            <a:endParaRPr lang="en-US" dirty="0" smtClean="0"/>
          </a:p>
          <a:p>
            <a:r>
              <a:rPr lang="en-US" dirty="0" smtClean="0"/>
              <a:t>Figure 11.1: Levels of goal-setting, planning, and management. </a:t>
            </a:r>
          </a:p>
          <a:p>
            <a:endParaRPr lang="en-US" dirty="0" smtClean="0"/>
          </a:p>
          <a:p>
            <a:r>
              <a:rPr lang="en-US" dirty="0" smtClean="0"/>
              <a:t>There are five levels with various time ranges. </a:t>
            </a:r>
          </a:p>
          <a:p>
            <a:endParaRPr lang="de-DE"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Organizations as lobbyers influencing legislation </a:t>
            </a:r>
            <a:r>
              <a:rPr lang="en-US" sz="1200" b="0" i="0" u="none" strike="noStrike" kern="1200" baseline="0" dirty="0" smtClean="0">
                <a:solidFill>
                  <a:schemeClr val="tx1"/>
                </a:solidFill>
                <a:latin typeface="+mn-lt"/>
                <a:ea typeface="+mn-ea"/>
                <a:cs typeface="+mn-cs"/>
              </a:rPr>
              <a:t>may exercise a considerable influence redesigning energy markets.</a:t>
            </a:r>
          </a:p>
          <a:p>
            <a:endParaRPr lang="de-DE"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Normative management </a:t>
            </a:r>
            <a:r>
              <a:rPr lang="en-US" sz="1200" b="0" i="0" u="none" strike="noStrike" kern="1200" baseline="0" dirty="0" smtClean="0">
                <a:solidFill>
                  <a:schemeClr val="tx1"/>
                </a:solidFill>
                <a:latin typeface="+mn-lt"/>
                <a:ea typeface="+mn-ea"/>
                <a:cs typeface="+mn-cs"/>
              </a:rPr>
              <a:t>introduces basic values and the ethical dimension into organizations. </a:t>
            </a:r>
          </a:p>
          <a:p>
            <a:endParaRPr lang="de-DE"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Strategic management </a:t>
            </a:r>
            <a:r>
              <a:rPr lang="en-US" sz="1200" b="0" i="0" u="none" strike="noStrike" kern="1200" baseline="0" dirty="0" smtClean="0">
                <a:solidFill>
                  <a:schemeClr val="tx1"/>
                </a:solidFill>
                <a:latin typeface="+mn-lt"/>
                <a:ea typeface="+mn-ea"/>
                <a:cs typeface="+mn-cs"/>
              </a:rPr>
              <a:t>has to bring values closer to action. The standard methods of strategic planning have to be applied and adapted to meet the upcoming energy challenges. </a:t>
            </a:r>
          </a:p>
          <a:p>
            <a:endParaRPr lang="de-DE"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Tactical management </a:t>
            </a:r>
            <a:r>
              <a:rPr lang="en-US" sz="1200" b="0" i="0" u="none" strike="noStrike" kern="1200" baseline="0" dirty="0" smtClean="0">
                <a:solidFill>
                  <a:schemeClr val="tx1"/>
                </a:solidFill>
                <a:latin typeface="+mn-lt"/>
                <a:ea typeface="+mn-ea"/>
                <a:cs typeface="+mn-cs"/>
              </a:rPr>
              <a:t>has to be mentioned, but in business studies, and many companies, planning it is not visible by its own methods and tools. Consequently, this level will be merged with the strategic one.</a:t>
            </a:r>
          </a:p>
          <a:p>
            <a:endParaRPr lang="en-US" sz="1200" b="0" i="0" u="none" strike="noStrike" kern="1200" baseline="0" dirty="0" smtClean="0">
              <a:solidFill>
                <a:schemeClr val="tx1"/>
              </a:solidFill>
              <a:latin typeface="+mn-lt"/>
              <a:ea typeface="+mn-ea"/>
              <a:cs typeface="+mn-cs"/>
            </a:endParaRPr>
          </a:p>
          <a:p>
            <a:r>
              <a:rPr lang="en-US" sz="1200" b="0" i="1" u="none" strike="noStrike" kern="1200" baseline="0" dirty="0" smtClean="0">
                <a:solidFill>
                  <a:schemeClr val="tx1"/>
                </a:solidFill>
                <a:latin typeface="+mn-lt"/>
                <a:ea typeface="+mn-ea"/>
                <a:cs typeface="+mn-cs"/>
              </a:rPr>
              <a:t>Operative management </a:t>
            </a:r>
            <a:r>
              <a:rPr lang="en-US" sz="1200" b="0" i="0" u="none" strike="noStrike" kern="1200" baseline="0" dirty="0" smtClean="0">
                <a:solidFill>
                  <a:schemeClr val="tx1"/>
                </a:solidFill>
                <a:latin typeface="+mn-lt"/>
                <a:ea typeface="+mn-ea"/>
                <a:cs typeface="+mn-cs"/>
              </a:rPr>
              <a:t>and control cover energy planning activities with an impact lasting for less than one year. </a:t>
            </a:r>
          </a:p>
          <a:p>
            <a:endParaRPr lang="de-DE" dirty="0"/>
          </a:p>
        </p:txBody>
      </p:sp>
      <p:sp>
        <p:nvSpPr>
          <p:cNvPr id="4" name="Foliennummernplatzhalter 3"/>
          <p:cNvSpPr>
            <a:spLocks noGrp="1"/>
          </p:cNvSpPr>
          <p:nvPr>
            <p:ph type="sldNum" sz="quarter" idx="10"/>
          </p:nvPr>
        </p:nvSpPr>
        <p:spPr/>
        <p:txBody>
          <a:bodyPr/>
          <a:lstStyle/>
          <a:p>
            <a:fld id="{525D3D6F-0663-4FDD-905C-A651109716AC}" type="slidenum">
              <a:rPr lang="en-US" smtClean="0"/>
              <a:t>2</a:t>
            </a:fld>
            <a:endParaRPr lang="en-US"/>
          </a:p>
        </p:txBody>
      </p:sp>
    </p:spTree>
    <p:extLst>
      <p:ext uri="{BB962C8B-B14F-4D97-AF65-F5344CB8AC3E}">
        <p14:creationId xmlns:p14="http://schemas.microsoft.com/office/powerpoint/2010/main" val="3745147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dirty="0" smtClean="0"/>
              <a:t>Source: </a:t>
            </a:r>
            <a:r>
              <a:rPr lang="en-US" dirty="0" err="1" smtClean="0"/>
              <a:t>Kals</a:t>
            </a:r>
            <a:r>
              <a:rPr lang="en-US" dirty="0" smtClean="0"/>
              <a:t>, Johannes: ISO 50001 Energy Management Systems – What managers need to know about energy and </a:t>
            </a:r>
          </a:p>
          <a:p>
            <a:r>
              <a:rPr lang="en-US" dirty="0" smtClean="0"/>
              <a:t>business administration, New York 2015, P. 110.</a:t>
            </a:r>
          </a:p>
          <a:p>
            <a:endParaRPr lang="en-US" dirty="0" smtClean="0"/>
          </a:p>
          <a:p>
            <a:r>
              <a:rPr lang="de-DE" dirty="0" smtClean="0"/>
              <a:t>Figure 11.6:</a:t>
            </a:r>
            <a:r>
              <a:rPr lang="de-DE" baseline="0" dirty="0" smtClean="0"/>
              <a:t> </a:t>
            </a:r>
            <a:r>
              <a:rPr lang="de-DE" dirty="0" smtClean="0"/>
              <a:t>Hard</a:t>
            </a:r>
            <a:r>
              <a:rPr lang="de-DE" baseline="0" dirty="0" smtClean="0"/>
              <a:t> </a:t>
            </a:r>
            <a:r>
              <a:rPr lang="de-DE" dirty="0" smtClean="0"/>
              <a:t>and</a:t>
            </a:r>
            <a:r>
              <a:rPr lang="de-DE" baseline="0" dirty="0" smtClean="0"/>
              <a:t> </a:t>
            </a:r>
            <a:r>
              <a:rPr lang="de-DE" dirty="0" smtClean="0"/>
              <a:t>soft</a:t>
            </a:r>
            <a:r>
              <a:rPr lang="de-DE" baseline="0" dirty="0" smtClean="0"/>
              <a:t> </a:t>
            </a:r>
            <a:r>
              <a:rPr lang="de-DE" dirty="0" smtClean="0"/>
              <a:t>impact</a:t>
            </a:r>
            <a:r>
              <a:rPr lang="de-DE" baseline="0" dirty="0" smtClean="0"/>
              <a:t> </a:t>
            </a:r>
            <a:r>
              <a:rPr lang="de-DE" dirty="0" smtClean="0"/>
              <a:t>of</a:t>
            </a:r>
            <a:r>
              <a:rPr lang="de-DE" baseline="0" dirty="0" smtClean="0"/>
              <a:t> </a:t>
            </a:r>
            <a:r>
              <a:rPr lang="de-DE" dirty="0" smtClean="0"/>
              <a:t>sustainability</a:t>
            </a:r>
            <a:r>
              <a:rPr lang="de-DE" baseline="0" dirty="0" smtClean="0"/>
              <a:t> </a:t>
            </a:r>
            <a:r>
              <a:rPr lang="de-DE" dirty="0" smtClean="0"/>
              <a:t>on</a:t>
            </a:r>
            <a:r>
              <a:rPr lang="de-DE" baseline="0" dirty="0" smtClean="0"/>
              <a:t> </a:t>
            </a:r>
            <a:r>
              <a:rPr lang="de-DE" dirty="0" smtClean="0"/>
              <a:t>profits.</a:t>
            </a:r>
          </a:p>
          <a:p>
            <a:endParaRPr lang="en-US" noProof="0" dirty="0" smtClean="0"/>
          </a:p>
          <a:p>
            <a:r>
              <a:rPr lang="en-US" dirty="0" smtClean="0"/>
              <a:t>To have a complete picture of strategic energy decision making. It systemizes the intangible effects of sustainability energy strategy.</a:t>
            </a:r>
            <a:r>
              <a:rPr lang="en-US" baseline="0" dirty="0" smtClean="0"/>
              <a:t> </a:t>
            </a:r>
            <a:endParaRPr lang="de-DE" dirty="0" smtClean="0"/>
          </a:p>
          <a:p>
            <a:endParaRPr lang="en-US" dirty="0"/>
          </a:p>
        </p:txBody>
      </p:sp>
      <p:sp>
        <p:nvSpPr>
          <p:cNvPr id="4" name="Foliennummernplatzhalter 3"/>
          <p:cNvSpPr>
            <a:spLocks noGrp="1"/>
          </p:cNvSpPr>
          <p:nvPr>
            <p:ph type="sldNum" sz="quarter" idx="10"/>
          </p:nvPr>
        </p:nvSpPr>
        <p:spPr/>
        <p:txBody>
          <a:bodyPr/>
          <a:lstStyle/>
          <a:p>
            <a:fld id="{525D3D6F-0663-4FDD-905C-A651109716AC}" type="slidenum">
              <a:rPr lang="en-US" smtClean="0"/>
              <a:t>12</a:t>
            </a:fld>
            <a:endParaRPr lang="en-US"/>
          </a:p>
        </p:txBody>
      </p:sp>
    </p:spTree>
    <p:extLst>
      <p:ext uri="{BB962C8B-B14F-4D97-AF65-F5344CB8AC3E}">
        <p14:creationId xmlns:p14="http://schemas.microsoft.com/office/powerpoint/2010/main" val="302170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125038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5" name="Kopfzeilenplatzhalter 4"/>
          <p:cNvSpPr>
            <a:spLocks noGrp="1"/>
          </p:cNvSpPr>
          <p:nvPr>
            <p:ph type="hdr" sz="quarter" idx="10"/>
          </p:nvPr>
        </p:nvSpPr>
        <p:spPr/>
        <p:txBody>
          <a:bodyPr/>
          <a:lstStyle/>
          <a:p>
            <a:r>
              <a:rPr lang="en-US" smtClean="0"/>
              <a:t>2_1 Global Warming</a:t>
            </a:r>
            <a:endParaRPr lang="en-US"/>
          </a:p>
        </p:txBody>
      </p:sp>
      <p:sp>
        <p:nvSpPr>
          <p:cNvPr id="6" name="Datumsplatzhalter 5"/>
          <p:cNvSpPr>
            <a:spLocks noGrp="1"/>
          </p:cNvSpPr>
          <p:nvPr>
            <p:ph type="dt" idx="11"/>
          </p:nvPr>
        </p:nvSpPr>
        <p:spPr/>
        <p:txBody>
          <a:bodyPr/>
          <a:lstStyle/>
          <a:p>
            <a:r>
              <a:rPr lang="en-US" smtClean="0"/>
              <a:t>2_1 Global Warming</a:t>
            </a:r>
            <a:endParaRPr lang="en-US"/>
          </a:p>
        </p:txBody>
      </p:sp>
    </p:spTree>
    <p:extLst>
      <p:ext uri="{BB962C8B-B14F-4D97-AF65-F5344CB8AC3E}">
        <p14:creationId xmlns:p14="http://schemas.microsoft.com/office/powerpoint/2010/main" val="3703912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4DA440-3303-4A37-AA76-D4B25FA876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87467C25-0F0B-4F2B-86FC-82308347D7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7294857-A364-4A53-B6CB-DAA55CFF3803}"/>
              </a:ext>
            </a:extLst>
          </p:cNvPr>
          <p:cNvSpPr>
            <a:spLocks noGrp="1"/>
          </p:cNvSpPr>
          <p:nvPr>
            <p:ph type="dt" sz="half" idx="10"/>
          </p:nvPr>
        </p:nvSpPr>
        <p:spPr/>
        <p:txBody>
          <a:bodyPr/>
          <a:lstStyle/>
          <a:p>
            <a:fld id="{50E8E9FF-FC35-4B90-8153-EEBBDD13B284}" type="datetime1">
              <a:rPr lang="en-US" smtClean="0"/>
              <a:t>8/21/2018</a:t>
            </a:fld>
            <a:endParaRPr lang="en-US"/>
          </a:p>
        </p:txBody>
      </p:sp>
      <p:sp>
        <p:nvSpPr>
          <p:cNvPr id="5" name="Footer Placeholder 4">
            <a:extLst>
              <a:ext uri="{FF2B5EF4-FFF2-40B4-BE49-F238E27FC236}">
                <a16:creationId xmlns:a16="http://schemas.microsoft.com/office/drawing/2014/main" xmlns="" id="{9EF32CEA-7EA2-4DE8-88E4-68643D3729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EA48F05-F93C-444F-8900-9FC3ECE0FCD4}"/>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451361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28436D-FCB8-4320-A6CB-78F4207A59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9FE3084E-D2CE-42D7-A1DF-AC9CB25C277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2EB9DA-9BA5-4CF7-AE2F-2DE70268BE0F}"/>
              </a:ext>
            </a:extLst>
          </p:cNvPr>
          <p:cNvSpPr>
            <a:spLocks noGrp="1"/>
          </p:cNvSpPr>
          <p:nvPr>
            <p:ph type="dt" sz="half" idx="10"/>
          </p:nvPr>
        </p:nvSpPr>
        <p:spPr/>
        <p:txBody>
          <a:bodyPr/>
          <a:lstStyle/>
          <a:p>
            <a:fld id="{A3EB8B29-9504-4785-9A47-105F30175F4E}" type="datetime1">
              <a:rPr lang="en-US" smtClean="0"/>
              <a:t>8/21/2018</a:t>
            </a:fld>
            <a:endParaRPr lang="en-US"/>
          </a:p>
        </p:txBody>
      </p:sp>
      <p:sp>
        <p:nvSpPr>
          <p:cNvPr id="5" name="Footer Placeholder 4">
            <a:extLst>
              <a:ext uri="{FF2B5EF4-FFF2-40B4-BE49-F238E27FC236}">
                <a16:creationId xmlns:a16="http://schemas.microsoft.com/office/drawing/2014/main" xmlns="" id="{70FC29DB-3E14-4171-A89E-D9C9A0850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E3065E-64C0-4223-B9CA-148B13E515CD}"/>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109044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523AF10-CD1B-4BC6-B17E-FF78648708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3BBE4FC-9BF0-4A72-94C4-C896D0990F2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47A3A65-E71A-4945-88D0-455AA79F8995}"/>
              </a:ext>
            </a:extLst>
          </p:cNvPr>
          <p:cNvSpPr>
            <a:spLocks noGrp="1"/>
          </p:cNvSpPr>
          <p:nvPr>
            <p:ph type="dt" sz="half" idx="10"/>
          </p:nvPr>
        </p:nvSpPr>
        <p:spPr/>
        <p:txBody>
          <a:bodyPr/>
          <a:lstStyle/>
          <a:p>
            <a:fld id="{FBC47682-FC59-4F3D-B283-53C9CD22993F}" type="datetime1">
              <a:rPr lang="en-US" smtClean="0"/>
              <a:t>8/21/2018</a:t>
            </a:fld>
            <a:endParaRPr lang="en-US"/>
          </a:p>
        </p:txBody>
      </p:sp>
      <p:sp>
        <p:nvSpPr>
          <p:cNvPr id="5" name="Footer Placeholder 4">
            <a:extLst>
              <a:ext uri="{FF2B5EF4-FFF2-40B4-BE49-F238E27FC236}">
                <a16:creationId xmlns:a16="http://schemas.microsoft.com/office/drawing/2014/main" xmlns="" id="{20FDF898-6805-49D4-9712-7D6C04D26D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6D43664-7D99-4C92-A254-DA1CC1688699}"/>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4186950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834D3CA-FF65-4263-8B5D-0715158FF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9E7B298-C3E6-4022-B885-F11002645C0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812C456-D95E-4122-B9A3-A23D0EF35489}"/>
              </a:ext>
            </a:extLst>
          </p:cNvPr>
          <p:cNvSpPr>
            <a:spLocks noGrp="1"/>
          </p:cNvSpPr>
          <p:nvPr>
            <p:ph type="dt" sz="half" idx="10"/>
          </p:nvPr>
        </p:nvSpPr>
        <p:spPr/>
        <p:txBody>
          <a:bodyPr/>
          <a:lstStyle/>
          <a:p>
            <a:fld id="{7F59A732-B2CE-4651-8E47-D7CCB5050DA6}" type="datetime1">
              <a:rPr lang="en-US" smtClean="0"/>
              <a:t>8/21/2018</a:t>
            </a:fld>
            <a:endParaRPr lang="en-US"/>
          </a:p>
        </p:txBody>
      </p:sp>
      <p:sp>
        <p:nvSpPr>
          <p:cNvPr id="5" name="Footer Placeholder 4">
            <a:extLst>
              <a:ext uri="{FF2B5EF4-FFF2-40B4-BE49-F238E27FC236}">
                <a16:creationId xmlns:a16="http://schemas.microsoft.com/office/drawing/2014/main" xmlns="" id="{50349C47-D264-4939-9612-86A779676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ED511A0-23F8-44D8-8F81-0439F51E8A53}"/>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3568763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F26171-CB45-48D0-A54B-5BADEB3797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5E37C39-9C1E-4682-B926-4B92BFDA7C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39257C59-F48A-4625-87B7-CD72D7CE41CD}"/>
              </a:ext>
            </a:extLst>
          </p:cNvPr>
          <p:cNvSpPr>
            <a:spLocks noGrp="1"/>
          </p:cNvSpPr>
          <p:nvPr>
            <p:ph type="dt" sz="half" idx="10"/>
          </p:nvPr>
        </p:nvSpPr>
        <p:spPr/>
        <p:txBody>
          <a:bodyPr/>
          <a:lstStyle/>
          <a:p>
            <a:fld id="{B6BF9E40-A1C2-4163-9ED6-F04AA8BB7206}" type="datetime1">
              <a:rPr lang="en-US" smtClean="0"/>
              <a:t>8/21/2018</a:t>
            </a:fld>
            <a:endParaRPr lang="en-US"/>
          </a:p>
        </p:txBody>
      </p:sp>
      <p:sp>
        <p:nvSpPr>
          <p:cNvPr id="5" name="Footer Placeholder 4">
            <a:extLst>
              <a:ext uri="{FF2B5EF4-FFF2-40B4-BE49-F238E27FC236}">
                <a16:creationId xmlns:a16="http://schemas.microsoft.com/office/drawing/2014/main" xmlns="" id="{69BE202A-F901-42E3-B6EA-9BED82FE6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0F1DA4B-76A5-4B92-83B8-93A52D0201AD}"/>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141063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E88AF-D6DA-4B05-9DC4-B875830A9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EC6AD8-FE5D-4A87-BC6F-1CA4F842A52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5D8091DF-9109-4496-871E-FE889D72687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E1DB731-7FBA-493C-A62B-DA9105162D3A}"/>
              </a:ext>
            </a:extLst>
          </p:cNvPr>
          <p:cNvSpPr>
            <a:spLocks noGrp="1"/>
          </p:cNvSpPr>
          <p:nvPr>
            <p:ph type="dt" sz="half" idx="10"/>
          </p:nvPr>
        </p:nvSpPr>
        <p:spPr/>
        <p:txBody>
          <a:bodyPr/>
          <a:lstStyle/>
          <a:p>
            <a:fld id="{F0698312-C095-4D93-A463-8116431AD6D4}" type="datetime1">
              <a:rPr lang="en-US" smtClean="0"/>
              <a:t>8/21/2018</a:t>
            </a:fld>
            <a:endParaRPr lang="en-US"/>
          </a:p>
        </p:txBody>
      </p:sp>
      <p:sp>
        <p:nvSpPr>
          <p:cNvPr id="6" name="Footer Placeholder 5">
            <a:extLst>
              <a:ext uri="{FF2B5EF4-FFF2-40B4-BE49-F238E27FC236}">
                <a16:creationId xmlns:a16="http://schemas.microsoft.com/office/drawing/2014/main" xmlns="" id="{7AB34510-89A0-4557-A8B9-E2851BDA88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52A4B2A4-7B0B-4C24-A11E-FE563E07C8BC}"/>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2571629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A32FCC-EABB-471B-B25A-308A4CB6AB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5402481-48D9-4C09-8317-51FC321DC5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57488BB1-A776-484B-84BB-3F8AA636D5A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452F15A9-CFBA-4982-9EBB-5DE5159EC9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738857D6-FB65-4CE4-8C23-6746F1BB11E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403D1029-6572-436F-9CA3-E1745711D9B7}"/>
              </a:ext>
            </a:extLst>
          </p:cNvPr>
          <p:cNvSpPr>
            <a:spLocks noGrp="1"/>
          </p:cNvSpPr>
          <p:nvPr>
            <p:ph type="dt" sz="half" idx="10"/>
          </p:nvPr>
        </p:nvSpPr>
        <p:spPr/>
        <p:txBody>
          <a:bodyPr/>
          <a:lstStyle/>
          <a:p>
            <a:fld id="{464182F2-610B-4768-9B0E-7043EB342A36}" type="datetime1">
              <a:rPr lang="en-US" smtClean="0"/>
              <a:t>8/21/2018</a:t>
            </a:fld>
            <a:endParaRPr lang="en-US"/>
          </a:p>
        </p:txBody>
      </p:sp>
      <p:sp>
        <p:nvSpPr>
          <p:cNvPr id="8" name="Footer Placeholder 7">
            <a:extLst>
              <a:ext uri="{FF2B5EF4-FFF2-40B4-BE49-F238E27FC236}">
                <a16:creationId xmlns:a16="http://schemas.microsoft.com/office/drawing/2014/main" xmlns="" id="{4BC3D12D-32A8-4F27-A89D-B95E5AF9293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FE224354-BC97-4188-87E2-78439C7EE5AC}"/>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2574689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CD9B72-AB5E-4D17-AA5B-EA0622EBD6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54326039-C7CE-4BDE-B0F9-F087D22A9D75}"/>
              </a:ext>
            </a:extLst>
          </p:cNvPr>
          <p:cNvSpPr>
            <a:spLocks noGrp="1"/>
          </p:cNvSpPr>
          <p:nvPr>
            <p:ph type="dt" sz="half" idx="10"/>
          </p:nvPr>
        </p:nvSpPr>
        <p:spPr/>
        <p:txBody>
          <a:bodyPr/>
          <a:lstStyle/>
          <a:p>
            <a:fld id="{8F1E7EDB-FC3C-4F8A-BC1A-DCE712F152B5}" type="datetime1">
              <a:rPr lang="en-US" smtClean="0"/>
              <a:t>8/21/2018</a:t>
            </a:fld>
            <a:endParaRPr lang="en-US"/>
          </a:p>
        </p:txBody>
      </p:sp>
      <p:sp>
        <p:nvSpPr>
          <p:cNvPr id="4" name="Footer Placeholder 3">
            <a:extLst>
              <a:ext uri="{FF2B5EF4-FFF2-40B4-BE49-F238E27FC236}">
                <a16:creationId xmlns:a16="http://schemas.microsoft.com/office/drawing/2014/main" xmlns="" id="{4BB11D72-4E9C-4E86-AB59-83AA378D21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07A2327B-118F-4801-8784-ED8826889C9D}"/>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242941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9111310-2B06-40AA-B958-6F80EDFA90B8}"/>
              </a:ext>
            </a:extLst>
          </p:cNvPr>
          <p:cNvSpPr>
            <a:spLocks noGrp="1"/>
          </p:cNvSpPr>
          <p:nvPr>
            <p:ph type="dt" sz="half" idx="10"/>
          </p:nvPr>
        </p:nvSpPr>
        <p:spPr/>
        <p:txBody>
          <a:bodyPr/>
          <a:lstStyle/>
          <a:p>
            <a:fld id="{21883B0B-476E-4259-9B22-538514D5A9A1}" type="datetime1">
              <a:rPr lang="en-US" smtClean="0"/>
              <a:t>8/21/2018</a:t>
            </a:fld>
            <a:endParaRPr lang="en-US"/>
          </a:p>
        </p:txBody>
      </p:sp>
      <p:sp>
        <p:nvSpPr>
          <p:cNvPr id="3" name="Footer Placeholder 2">
            <a:extLst>
              <a:ext uri="{FF2B5EF4-FFF2-40B4-BE49-F238E27FC236}">
                <a16:creationId xmlns:a16="http://schemas.microsoft.com/office/drawing/2014/main" xmlns="" id="{5AF6D343-8899-4803-A34D-10B51872C4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60346907-4ECB-43E5-A2CE-970C9CF7FE24}"/>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8454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024EE1-4B06-4174-B085-D22DFF37B2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A30E9FCC-55F5-4B2E-9081-9CC65E5CD58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D7C57E17-0C7B-4E19-B850-5CEA2B28C4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51852C5-CDF2-492C-BED2-0A8D1D7A84D0}"/>
              </a:ext>
            </a:extLst>
          </p:cNvPr>
          <p:cNvSpPr>
            <a:spLocks noGrp="1"/>
          </p:cNvSpPr>
          <p:nvPr>
            <p:ph type="dt" sz="half" idx="10"/>
          </p:nvPr>
        </p:nvSpPr>
        <p:spPr/>
        <p:txBody>
          <a:bodyPr/>
          <a:lstStyle/>
          <a:p>
            <a:fld id="{CD254C67-372B-40DE-A3E0-0AC34C6A9893}" type="datetime1">
              <a:rPr lang="en-US" smtClean="0"/>
              <a:t>8/21/2018</a:t>
            </a:fld>
            <a:endParaRPr lang="en-US"/>
          </a:p>
        </p:txBody>
      </p:sp>
      <p:sp>
        <p:nvSpPr>
          <p:cNvPr id="6" name="Footer Placeholder 5">
            <a:extLst>
              <a:ext uri="{FF2B5EF4-FFF2-40B4-BE49-F238E27FC236}">
                <a16:creationId xmlns:a16="http://schemas.microsoft.com/office/drawing/2014/main" xmlns="" id="{6D46AC18-AEDC-4627-9670-6B5C5A9356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64D054-2196-455D-B5B6-4F819B57B78C}"/>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83832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9425B-3276-4611-94B0-AABB8E84BC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3731FFE-1FFB-4A8D-B550-A9BB0FDB4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AD0611E1-837F-4E7D-806A-FA2349EAD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43D86446-F6B5-4B0B-A66F-2EB177E542B3}"/>
              </a:ext>
            </a:extLst>
          </p:cNvPr>
          <p:cNvSpPr>
            <a:spLocks noGrp="1"/>
          </p:cNvSpPr>
          <p:nvPr>
            <p:ph type="dt" sz="half" idx="10"/>
          </p:nvPr>
        </p:nvSpPr>
        <p:spPr/>
        <p:txBody>
          <a:bodyPr/>
          <a:lstStyle/>
          <a:p>
            <a:fld id="{3574E522-5867-401B-9F0D-81B02D6891D7}" type="datetime1">
              <a:rPr lang="en-US" smtClean="0"/>
              <a:t>8/21/2018</a:t>
            </a:fld>
            <a:endParaRPr lang="en-US"/>
          </a:p>
        </p:txBody>
      </p:sp>
      <p:sp>
        <p:nvSpPr>
          <p:cNvPr id="6" name="Footer Placeholder 5">
            <a:extLst>
              <a:ext uri="{FF2B5EF4-FFF2-40B4-BE49-F238E27FC236}">
                <a16:creationId xmlns:a16="http://schemas.microsoft.com/office/drawing/2014/main" xmlns="" id="{1A258430-7C54-43FE-8939-48A6A08A3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22F896-5581-43DB-93A8-4978B7779941}"/>
              </a:ext>
            </a:extLst>
          </p:cNvPr>
          <p:cNvSpPr>
            <a:spLocks noGrp="1"/>
          </p:cNvSpPr>
          <p:nvPr>
            <p:ph type="sldNum" sz="quarter" idx="12"/>
          </p:nvPr>
        </p:nvSpPr>
        <p:spPr/>
        <p:txBody>
          <a:bodyPr/>
          <a:lstStyle/>
          <a:p>
            <a:fld id="{5023A78B-A834-41EC-A952-E2919451F5DF}" type="slidenum">
              <a:rPr lang="en-US" smtClean="0"/>
              <a:t>‹Nr.›</a:t>
            </a:fld>
            <a:endParaRPr lang="en-US"/>
          </a:p>
        </p:txBody>
      </p:sp>
    </p:spTree>
    <p:extLst>
      <p:ext uri="{BB962C8B-B14F-4D97-AF65-F5344CB8AC3E}">
        <p14:creationId xmlns:p14="http://schemas.microsoft.com/office/powerpoint/2010/main" val="1945934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61CA1C9-2CD9-4205-9AA5-63AEC482E88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B3CC741D-3C36-4D5E-BEBB-17013ED885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23A0F14-985D-41B9-9C84-664CE3B36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90972-5FE0-4F87-9A08-50D0BCAD62D1}" type="datetime1">
              <a:rPr lang="en-US" smtClean="0"/>
              <a:t>8/21/2018</a:t>
            </a:fld>
            <a:endParaRPr lang="en-US"/>
          </a:p>
        </p:txBody>
      </p:sp>
      <p:sp>
        <p:nvSpPr>
          <p:cNvPr id="5" name="Footer Placeholder 4">
            <a:extLst>
              <a:ext uri="{FF2B5EF4-FFF2-40B4-BE49-F238E27FC236}">
                <a16:creationId xmlns:a16="http://schemas.microsoft.com/office/drawing/2014/main" xmlns="" id="{EAAD371A-8BD2-4A39-BA38-60B0DB872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42BC35CE-F337-45B0-AE43-200075B22E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23A78B-A834-41EC-A952-E2919451F5DF}" type="slidenum">
              <a:rPr lang="en-US" smtClean="0"/>
              <a:t>‹Nr.›</a:t>
            </a:fld>
            <a:endParaRPr lang="en-US"/>
          </a:p>
        </p:txBody>
      </p:sp>
    </p:spTree>
    <p:extLst>
      <p:ext uri="{BB962C8B-B14F-4D97-AF65-F5344CB8AC3E}">
        <p14:creationId xmlns:p14="http://schemas.microsoft.com/office/powerpoint/2010/main" val="31063767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3.xml"/><Relationship Id="rId7" Type="http://schemas.openxmlformats.org/officeDocument/2006/relationships/image" Target="../media/image15.jp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DA72B-F194-460B-85B2-331C243BA705}"/>
              </a:ext>
            </a:extLst>
          </p:cNvPr>
          <p:cNvSpPr>
            <a:spLocks noGrp="1"/>
          </p:cNvSpPr>
          <p:nvPr>
            <p:ph type="ctrTitle"/>
          </p:nvPr>
        </p:nvSpPr>
        <p:spPr>
          <a:xfrm>
            <a:off x="862643" y="362309"/>
            <a:ext cx="10291312" cy="5994041"/>
          </a:xfrm>
        </p:spPr>
        <p:txBody>
          <a:bodyPr>
            <a:noAutofit/>
          </a:bodyPr>
          <a:lstStyle/>
          <a:p>
            <a:pPr>
              <a:lnSpc>
                <a:spcPct val="150000"/>
              </a:lnSpc>
            </a:pPr>
            <a:r>
              <a:rPr lang="en-US" sz="3600" dirty="0">
                <a:latin typeface="+mn-lt"/>
              </a:rPr>
              <a:t>Energy-Oriented Business Administration </a:t>
            </a:r>
            <a:br>
              <a:rPr lang="en-US" sz="3600" dirty="0">
                <a:latin typeface="+mn-lt"/>
              </a:rPr>
            </a:br>
            <a:r>
              <a:rPr lang="en-US" sz="3600" dirty="0">
                <a:latin typeface="+mn-lt"/>
              </a:rPr>
              <a:t>Prof. Dr. Johannes Kals </a:t>
            </a:r>
            <a:br>
              <a:rPr lang="en-US" sz="3600" dirty="0">
                <a:latin typeface="+mn-lt"/>
              </a:rPr>
            </a:br>
            <a:r>
              <a:rPr lang="en-US" sz="3600" dirty="0" smtClean="0">
                <a:latin typeface="+mn-lt"/>
              </a:rPr>
              <a:t>5.2 Strategy</a:t>
            </a:r>
            <a:br>
              <a:rPr lang="en-US" sz="3600" dirty="0" smtClean="0">
                <a:latin typeface="+mn-lt"/>
              </a:rPr>
            </a:br>
            <a:r>
              <a:rPr lang="en-US" sz="3600" dirty="0">
                <a:latin typeface="+mn-lt"/>
              </a:rPr>
              <a:t/>
            </a:r>
            <a:br>
              <a:rPr lang="en-US" sz="3600" dirty="0">
                <a:latin typeface="+mn-lt"/>
              </a:rPr>
            </a:br>
            <a:r>
              <a:rPr lang="en-US" sz="3600" b="1" dirty="0" smtClean="0">
                <a:latin typeface="+mn-lt"/>
              </a:rPr>
              <a:t>Content</a:t>
            </a:r>
            <a:r>
              <a:rPr lang="en-US" sz="3600" b="1" dirty="0">
                <a:latin typeface="+mn-lt"/>
              </a:rPr>
              <a:t/>
            </a:r>
            <a:br>
              <a:rPr lang="en-US" sz="3600" b="1" dirty="0">
                <a:latin typeface="+mn-lt"/>
              </a:rPr>
            </a:br>
            <a:r>
              <a:rPr lang="en-US" sz="3600" b="1" dirty="0">
                <a:latin typeface="+mn-lt"/>
              </a:rPr>
              <a:t>1.Strategy, Sustainability and Energy</a:t>
            </a:r>
            <a:br>
              <a:rPr lang="en-US" sz="3600" b="1" dirty="0">
                <a:latin typeface="+mn-lt"/>
              </a:rPr>
            </a:br>
            <a:r>
              <a:rPr lang="en-US" sz="3600" dirty="0">
                <a:latin typeface="+mn-lt"/>
              </a:rPr>
              <a:t>2. Application of Selected Strategic Planning Methods</a:t>
            </a:r>
          </a:p>
        </p:txBody>
      </p:sp>
      <p:sp>
        <p:nvSpPr>
          <p:cNvPr id="4" name="Slide Number Placeholder 3">
            <a:extLst>
              <a:ext uri="{FF2B5EF4-FFF2-40B4-BE49-F238E27FC236}">
                <a16:creationId xmlns:a16="http://schemas.microsoft.com/office/drawing/2014/main" xmlns="" id="{CC099A4D-F7B0-40E4-AF51-8B6CD43A49E4}"/>
              </a:ext>
            </a:extLst>
          </p:cNvPr>
          <p:cNvSpPr>
            <a:spLocks noGrp="1"/>
          </p:cNvSpPr>
          <p:nvPr>
            <p:ph type="sldNum" sz="quarter" idx="12"/>
          </p:nvPr>
        </p:nvSpPr>
        <p:spPr/>
        <p:txBody>
          <a:bodyPr/>
          <a:lstStyle/>
          <a:p>
            <a:fld id="{5023A78B-A834-41EC-A952-E2919451F5DF}" type="slidenum">
              <a:rPr lang="en-US" smtClean="0"/>
              <a:t>1</a:t>
            </a:fld>
            <a:endParaRPr lang="en-US"/>
          </a:p>
        </p:txBody>
      </p:sp>
    </p:spTree>
    <p:extLst>
      <p:ext uri="{BB962C8B-B14F-4D97-AF65-F5344CB8AC3E}">
        <p14:creationId xmlns:p14="http://schemas.microsoft.com/office/powerpoint/2010/main" val="26130953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CC099A4D-F7B0-40E4-AF51-8B6CD43A49E4}"/>
              </a:ext>
            </a:extLst>
          </p:cNvPr>
          <p:cNvSpPr>
            <a:spLocks noGrp="1"/>
          </p:cNvSpPr>
          <p:nvPr>
            <p:ph type="sldNum" sz="quarter" idx="12"/>
          </p:nvPr>
        </p:nvSpPr>
        <p:spPr/>
        <p:txBody>
          <a:bodyPr/>
          <a:lstStyle/>
          <a:p>
            <a:fld id="{5023A78B-A834-41EC-A952-E2919451F5DF}" type="slidenum">
              <a:rPr lang="en-US" smtClean="0"/>
              <a:t>10</a:t>
            </a:fld>
            <a:endParaRPr lang="en-US"/>
          </a:p>
        </p:txBody>
      </p:sp>
      <p:sp>
        <p:nvSpPr>
          <p:cNvPr id="5" name="Rectangle 4">
            <a:extLst>
              <a:ext uri="{FF2B5EF4-FFF2-40B4-BE49-F238E27FC236}">
                <a16:creationId xmlns:a16="http://schemas.microsoft.com/office/drawing/2014/main" xmlns="" id="{437BF97A-212D-4165-807B-619B7DA87BB1}"/>
              </a:ext>
            </a:extLst>
          </p:cNvPr>
          <p:cNvSpPr/>
          <p:nvPr/>
        </p:nvSpPr>
        <p:spPr>
          <a:xfrm>
            <a:off x="3048000" y="760708"/>
            <a:ext cx="6096000" cy="954107"/>
          </a:xfrm>
          <a:prstGeom prst="rect">
            <a:avLst/>
          </a:prstGeom>
        </p:spPr>
        <p:txBody>
          <a:bodyPr>
            <a:spAutoFit/>
          </a:bodyPr>
          <a:lstStyle/>
          <a:p>
            <a:pPr algn="ctr"/>
            <a:r>
              <a:rPr lang="en-US" sz="2800" dirty="0"/>
              <a:t>Conclusions and recommendation - </a:t>
            </a:r>
            <a:r>
              <a:rPr lang="en-US" sz="2800" b="1" dirty="0"/>
              <a:t>Preference for energy investments:</a:t>
            </a:r>
          </a:p>
        </p:txBody>
      </p:sp>
      <p:sp>
        <p:nvSpPr>
          <p:cNvPr id="10" name="TextBox 9">
            <a:extLst>
              <a:ext uri="{FF2B5EF4-FFF2-40B4-BE49-F238E27FC236}">
                <a16:creationId xmlns:a16="http://schemas.microsoft.com/office/drawing/2014/main" xmlns="" id="{ED57677B-DC06-492E-BB1C-941BE04009DD}"/>
              </a:ext>
            </a:extLst>
          </p:cNvPr>
          <p:cNvSpPr txBox="1"/>
          <p:nvPr/>
        </p:nvSpPr>
        <p:spPr>
          <a:xfrm>
            <a:off x="905607" y="2481311"/>
            <a:ext cx="10380785"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Profitability instead of amortization period (see </a:t>
            </a:r>
            <a:r>
              <a:rPr lang="en-US" sz="2800" dirty="0" smtClean="0"/>
              <a:t>“5.1 Profitability and Investment Appraisal")</a:t>
            </a:r>
            <a:endParaRPr lang="en-US" sz="2800" dirty="0"/>
          </a:p>
          <a:p>
            <a:pPr marL="285750" indent="-285750">
              <a:buFont typeface="Arial" panose="020B0604020202020204" pitchFamily="34" charset="0"/>
              <a:buChar char="•"/>
            </a:pPr>
            <a:r>
              <a:rPr lang="en-US" sz="2800" dirty="0"/>
              <a:t>Longer timeframe</a:t>
            </a:r>
          </a:p>
          <a:p>
            <a:pPr marL="285750" indent="-285750">
              <a:buFont typeface="Arial" panose="020B0604020202020204" pitchFamily="34" charset="0"/>
              <a:buChar char="•"/>
            </a:pPr>
            <a:r>
              <a:rPr lang="en-US" sz="2800" dirty="0"/>
              <a:t>Lower return on investment expectation (WACC only)</a:t>
            </a:r>
          </a:p>
          <a:p>
            <a:pPr marL="285750" indent="-285750">
              <a:buFont typeface="Arial" panose="020B0604020202020204" pitchFamily="34" charset="0"/>
              <a:buChar char="•"/>
            </a:pPr>
            <a:r>
              <a:rPr lang="en-US" sz="2800" dirty="0"/>
              <a:t>Include "soft" decision criteria (see </a:t>
            </a:r>
            <a:r>
              <a:rPr lang="en-US" sz="2800" dirty="0" smtClean="0"/>
              <a:t>“5.3 </a:t>
            </a:r>
            <a:r>
              <a:rPr lang="en-US" sz="2800" dirty="0"/>
              <a:t>Ethics" - comprehensive target system with inwards-oriented motivation and outwards-oriented effects on </a:t>
            </a:r>
            <a:r>
              <a:rPr lang="en-US" sz="2800" dirty="0" err="1" smtClean="0"/>
              <a:t>LoHaS</a:t>
            </a:r>
            <a:r>
              <a:rPr lang="en-US" sz="2800" dirty="0" smtClean="0"/>
              <a:t> consumers – Lifestyle of Health and Sustainability)</a:t>
            </a:r>
            <a:endParaRPr lang="en-US" sz="2800" dirty="0"/>
          </a:p>
        </p:txBody>
      </p:sp>
    </p:spTree>
    <p:extLst>
      <p:ext uri="{BB962C8B-B14F-4D97-AF65-F5344CB8AC3E}">
        <p14:creationId xmlns:p14="http://schemas.microsoft.com/office/powerpoint/2010/main" val="9987030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D5FD35FD-EE7D-45AE-AB32-E55FB23C7B31}"/>
              </a:ext>
            </a:extLst>
          </p:cNvPr>
          <p:cNvGraphicFramePr>
            <a:graphicFrameLocks noGrp="1"/>
          </p:cNvGraphicFramePr>
          <p:nvPr>
            <p:ph idx="1"/>
            <p:extLst>
              <p:ext uri="{D42A27DB-BD31-4B8C-83A1-F6EECF244321}">
                <p14:modId xmlns:p14="http://schemas.microsoft.com/office/powerpoint/2010/main" val="3574649126"/>
              </p:ext>
            </p:extLst>
          </p:nvPr>
        </p:nvGraphicFramePr>
        <p:xfrm>
          <a:off x="345058" y="258793"/>
          <a:ext cx="11162580" cy="61838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BB540ACB-2640-4DE1-BDB1-F7A259A2544B}"/>
              </a:ext>
            </a:extLst>
          </p:cNvPr>
          <p:cNvSpPr>
            <a:spLocks noGrp="1"/>
          </p:cNvSpPr>
          <p:nvPr>
            <p:ph type="sldNum" sz="quarter" idx="12"/>
          </p:nvPr>
        </p:nvSpPr>
        <p:spPr/>
        <p:txBody>
          <a:bodyPr/>
          <a:lstStyle/>
          <a:p>
            <a:fld id="{5023A78B-A834-41EC-A952-E2919451F5DF}" type="slidenum">
              <a:rPr lang="en-US" smtClean="0"/>
              <a:t>11</a:t>
            </a:fld>
            <a:endParaRPr lang="en-US"/>
          </a:p>
        </p:txBody>
      </p:sp>
      <p:sp>
        <p:nvSpPr>
          <p:cNvPr id="2" name="Textfeld 1"/>
          <p:cNvSpPr txBox="1"/>
          <p:nvPr/>
        </p:nvSpPr>
        <p:spPr>
          <a:xfrm>
            <a:off x="9480430" y="4572000"/>
            <a:ext cx="2565032" cy="1938992"/>
          </a:xfrm>
          <a:prstGeom prst="rect">
            <a:avLst/>
          </a:prstGeom>
          <a:noFill/>
        </p:spPr>
        <p:txBody>
          <a:bodyPr wrap="square" rtlCol="0">
            <a:spAutoFit/>
          </a:bodyPr>
          <a:lstStyle/>
          <a:p>
            <a:pPr algn="ctr"/>
            <a:r>
              <a:rPr lang="en-US" sz="2400" dirty="0" smtClean="0"/>
              <a:t>Next chart: model of tangible and not tangible targets and objectives of a company</a:t>
            </a:r>
            <a:endParaRPr lang="en-US" sz="2400" dirty="0"/>
          </a:p>
        </p:txBody>
      </p:sp>
    </p:spTree>
    <p:extLst>
      <p:ext uri="{BB962C8B-B14F-4D97-AF65-F5344CB8AC3E}">
        <p14:creationId xmlns:p14="http://schemas.microsoft.com/office/powerpoint/2010/main" val="20637305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2026834" y="-291796"/>
            <a:ext cx="164689"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de-DE"/>
          </a:p>
        </p:txBody>
      </p:sp>
      <p:sp>
        <p:nvSpPr>
          <p:cNvPr id="3" name="Textfeld 2"/>
          <p:cNvSpPr txBox="1"/>
          <p:nvPr/>
        </p:nvSpPr>
        <p:spPr>
          <a:xfrm>
            <a:off x="2103060" y="74563"/>
            <a:ext cx="2740994" cy="1692771"/>
          </a:xfrm>
          <a:prstGeom prst="rect">
            <a:avLst/>
          </a:prstGeom>
          <a:noFill/>
        </p:spPr>
        <p:txBody>
          <a:bodyPr wrap="square" rtlCol="0">
            <a:spAutoFit/>
          </a:bodyPr>
          <a:lstStyle/>
          <a:p>
            <a:pPr algn="ctr"/>
            <a:r>
              <a:rPr lang="en-US" sz="2600" dirty="0"/>
              <a:t>Green investments in R&amp;D, production technology</a:t>
            </a:r>
          </a:p>
        </p:txBody>
      </p:sp>
      <p:sp>
        <p:nvSpPr>
          <p:cNvPr id="5" name="Textfeld 4"/>
          <p:cNvSpPr txBox="1"/>
          <p:nvPr/>
        </p:nvSpPr>
        <p:spPr>
          <a:xfrm>
            <a:off x="6499509" y="74564"/>
            <a:ext cx="2627474" cy="1692771"/>
          </a:xfrm>
          <a:prstGeom prst="rect">
            <a:avLst/>
          </a:prstGeom>
          <a:noFill/>
        </p:spPr>
        <p:txBody>
          <a:bodyPr wrap="square" rtlCol="0">
            <a:spAutoFit/>
          </a:bodyPr>
          <a:lstStyle/>
          <a:p>
            <a:pPr algn="ctr"/>
            <a:r>
              <a:rPr lang="en-US" sz="2600" dirty="0"/>
              <a:t>Investments in sustainability communication in- and outside</a:t>
            </a:r>
          </a:p>
        </p:txBody>
      </p:sp>
      <p:sp>
        <p:nvSpPr>
          <p:cNvPr id="6" name="Textfeld 5"/>
          <p:cNvSpPr txBox="1"/>
          <p:nvPr/>
        </p:nvSpPr>
        <p:spPr>
          <a:xfrm>
            <a:off x="1801830" y="2499176"/>
            <a:ext cx="7492242" cy="461665"/>
          </a:xfrm>
          <a:prstGeom prst="rect">
            <a:avLst/>
          </a:prstGeom>
          <a:noFill/>
        </p:spPr>
        <p:txBody>
          <a:bodyPr wrap="square" rtlCol="0">
            <a:spAutoFit/>
          </a:bodyPr>
          <a:lstStyle/>
          <a:p>
            <a:pPr algn="ctr"/>
            <a:r>
              <a:rPr lang="en-US" sz="2400" dirty="0"/>
              <a:t>Credibility, corporate culture, good image, valuable brands</a:t>
            </a:r>
          </a:p>
        </p:txBody>
      </p:sp>
      <p:sp>
        <p:nvSpPr>
          <p:cNvPr id="7" name="Textfeld 6"/>
          <p:cNvSpPr txBox="1"/>
          <p:nvPr/>
        </p:nvSpPr>
        <p:spPr>
          <a:xfrm>
            <a:off x="6327353" y="3841031"/>
            <a:ext cx="2034902" cy="1200329"/>
          </a:xfrm>
          <a:prstGeom prst="rect">
            <a:avLst/>
          </a:prstGeom>
          <a:noFill/>
        </p:spPr>
        <p:txBody>
          <a:bodyPr wrap="square" rtlCol="0">
            <a:spAutoFit/>
          </a:bodyPr>
          <a:lstStyle/>
          <a:p>
            <a:pPr algn="ctr"/>
            <a:r>
              <a:rPr lang="en-US" sz="2400" dirty="0"/>
              <a:t>Reduced risks, strategic cost advantage</a:t>
            </a:r>
          </a:p>
        </p:txBody>
      </p:sp>
      <p:sp>
        <p:nvSpPr>
          <p:cNvPr id="8" name="Textfeld 7"/>
          <p:cNvSpPr txBox="1"/>
          <p:nvPr/>
        </p:nvSpPr>
        <p:spPr>
          <a:xfrm>
            <a:off x="8513913" y="3774916"/>
            <a:ext cx="1617140" cy="1200329"/>
          </a:xfrm>
          <a:prstGeom prst="rect">
            <a:avLst/>
          </a:prstGeom>
          <a:noFill/>
        </p:spPr>
        <p:txBody>
          <a:bodyPr wrap="square" rtlCol="0">
            <a:spAutoFit/>
          </a:bodyPr>
          <a:lstStyle/>
          <a:p>
            <a:pPr algn="ctr"/>
            <a:r>
              <a:rPr lang="en-US" sz="2400" dirty="0"/>
              <a:t>Attraction of ethical investors</a:t>
            </a:r>
          </a:p>
        </p:txBody>
      </p:sp>
      <p:sp>
        <p:nvSpPr>
          <p:cNvPr id="9" name="Textfeld 8"/>
          <p:cNvSpPr txBox="1"/>
          <p:nvPr/>
        </p:nvSpPr>
        <p:spPr>
          <a:xfrm>
            <a:off x="4124833" y="3853898"/>
            <a:ext cx="2050862" cy="1200329"/>
          </a:xfrm>
          <a:prstGeom prst="rect">
            <a:avLst/>
          </a:prstGeom>
          <a:noFill/>
        </p:spPr>
        <p:txBody>
          <a:bodyPr wrap="square" rtlCol="0">
            <a:spAutoFit/>
          </a:bodyPr>
          <a:lstStyle/>
          <a:p>
            <a:pPr algn="ctr"/>
            <a:r>
              <a:rPr lang="en-US" sz="2400" dirty="0"/>
              <a:t>Higher product prices and new buyers</a:t>
            </a:r>
          </a:p>
        </p:txBody>
      </p:sp>
      <p:sp>
        <p:nvSpPr>
          <p:cNvPr id="10" name="Textfeld 9"/>
          <p:cNvSpPr txBox="1"/>
          <p:nvPr/>
        </p:nvSpPr>
        <p:spPr>
          <a:xfrm>
            <a:off x="2067415" y="3593724"/>
            <a:ext cx="1848395" cy="1569660"/>
          </a:xfrm>
          <a:prstGeom prst="rect">
            <a:avLst/>
          </a:prstGeom>
          <a:noFill/>
        </p:spPr>
        <p:txBody>
          <a:bodyPr wrap="square" rtlCol="0">
            <a:spAutoFit/>
          </a:bodyPr>
          <a:lstStyle/>
          <a:p>
            <a:pPr algn="ctr"/>
            <a:r>
              <a:rPr lang="en-US" sz="2400" dirty="0"/>
              <a:t>Motivated staff, win „war for talents“</a:t>
            </a:r>
          </a:p>
        </p:txBody>
      </p:sp>
      <p:sp>
        <p:nvSpPr>
          <p:cNvPr id="11" name="Textfeld 10"/>
          <p:cNvSpPr txBox="1"/>
          <p:nvPr/>
        </p:nvSpPr>
        <p:spPr>
          <a:xfrm>
            <a:off x="3843382" y="5836073"/>
            <a:ext cx="1771221" cy="683264"/>
          </a:xfrm>
          <a:prstGeom prst="rect">
            <a:avLst/>
          </a:prstGeom>
          <a:noFill/>
        </p:spPr>
        <p:txBody>
          <a:bodyPr wrap="square" rtlCol="0">
            <a:spAutoFit/>
          </a:bodyPr>
          <a:lstStyle/>
          <a:p>
            <a:pPr algn="ctr">
              <a:lnSpc>
                <a:spcPct val="80000"/>
              </a:lnSpc>
            </a:pPr>
            <a:r>
              <a:rPr lang="en-US" sz="2400" dirty="0"/>
              <a:t>Rise revenues</a:t>
            </a:r>
          </a:p>
        </p:txBody>
      </p:sp>
      <p:sp>
        <p:nvSpPr>
          <p:cNvPr id="12" name="Textfeld 11"/>
          <p:cNvSpPr txBox="1"/>
          <p:nvPr/>
        </p:nvSpPr>
        <p:spPr>
          <a:xfrm>
            <a:off x="6584800" y="5856808"/>
            <a:ext cx="1337434" cy="461665"/>
          </a:xfrm>
          <a:prstGeom prst="rect">
            <a:avLst/>
          </a:prstGeom>
          <a:noFill/>
        </p:spPr>
        <p:txBody>
          <a:bodyPr wrap="square" rtlCol="0">
            <a:spAutoFit/>
          </a:bodyPr>
          <a:lstStyle/>
          <a:p>
            <a:pPr algn="ctr"/>
            <a:r>
              <a:rPr lang="en-US" sz="2400" dirty="0"/>
              <a:t>Cut costs</a:t>
            </a:r>
          </a:p>
        </p:txBody>
      </p:sp>
      <p:sp>
        <p:nvSpPr>
          <p:cNvPr id="13" name="Textfeld 12"/>
          <p:cNvSpPr txBox="1"/>
          <p:nvPr/>
        </p:nvSpPr>
        <p:spPr>
          <a:xfrm>
            <a:off x="5584843" y="6396335"/>
            <a:ext cx="1181703" cy="461665"/>
          </a:xfrm>
          <a:prstGeom prst="rect">
            <a:avLst/>
          </a:prstGeom>
          <a:noFill/>
        </p:spPr>
        <p:txBody>
          <a:bodyPr wrap="square" rtlCol="0">
            <a:spAutoFit/>
          </a:bodyPr>
          <a:lstStyle/>
          <a:p>
            <a:pPr algn="ctr"/>
            <a:r>
              <a:rPr lang="en-US" sz="2400" dirty="0"/>
              <a:t>profits</a:t>
            </a:r>
          </a:p>
        </p:txBody>
      </p:sp>
      <p:cxnSp>
        <p:nvCxnSpPr>
          <p:cNvPr id="14" name="Gerade Verbindung mit Pfeil 13"/>
          <p:cNvCxnSpPr>
            <a:stCxn id="12" idx="2"/>
            <a:endCxn id="13" idx="3"/>
          </p:cNvCxnSpPr>
          <p:nvPr/>
        </p:nvCxnSpPr>
        <p:spPr>
          <a:xfrm flipH="1">
            <a:off x="6766546" y="6318473"/>
            <a:ext cx="486971" cy="3086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a:off x="5240011" y="6177705"/>
            <a:ext cx="459297" cy="3579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Gerade Verbindung mit Pfeil 15"/>
          <p:cNvCxnSpPr/>
          <p:nvPr/>
        </p:nvCxnSpPr>
        <p:spPr>
          <a:xfrm>
            <a:off x="2715786" y="5243683"/>
            <a:ext cx="1275471" cy="84395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p:nvPr/>
        </p:nvCxnSpPr>
        <p:spPr>
          <a:xfrm>
            <a:off x="3548863" y="5005328"/>
            <a:ext cx="2943550" cy="9419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Gerade Verbindung mit Pfeil 17"/>
          <p:cNvCxnSpPr/>
          <p:nvPr/>
        </p:nvCxnSpPr>
        <p:spPr>
          <a:xfrm flipH="1">
            <a:off x="4771415" y="5054226"/>
            <a:ext cx="82264" cy="7549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endCxn id="12" idx="0"/>
          </p:cNvCxnSpPr>
          <p:nvPr/>
        </p:nvCxnSpPr>
        <p:spPr>
          <a:xfrm flipH="1">
            <a:off x="7253517" y="4917561"/>
            <a:ext cx="96682" cy="939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Gerade Verbindung mit Pfeil 19"/>
          <p:cNvCxnSpPr/>
          <p:nvPr/>
        </p:nvCxnSpPr>
        <p:spPr>
          <a:xfrm flipH="1">
            <a:off x="7922234" y="5005328"/>
            <a:ext cx="114300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H="1">
            <a:off x="3454061" y="2901237"/>
            <a:ext cx="1785950"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a:off x="5072489" y="3074586"/>
            <a:ext cx="428628" cy="64294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6286935" y="3074586"/>
            <a:ext cx="642942"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p:nvPr/>
        </p:nvCxnSpPr>
        <p:spPr>
          <a:xfrm>
            <a:off x="7429943" y="3003148"/>
            <a:ext cx="1143008"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H="1">
            <a:off x="7897955" y="1627457"/>
            <a:ext cx="358956" cy="86860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3231860" y="1746828"/>
            <a:ext cx="317003" cy="7670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Nach links gekrümmter Pfeil 27"/>
          <p:cNvSpPr/>
          <p:nvPr/>
        </p:nvSpPr>
        <p:spPr>
          <a:xfrm>
            <a:off x="9030973" y="1566761"/>
            <a:ext cx="1045167" cy="465343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9" name="Nach rechts gekrümmter Pfeil 28"/>
          <p:cNvSpPr/>
          <p:nvPr/>
        </p:nvSpPr>
        <p:spPr>
          <a:xfrm>
            <a:off x="1374108" y="1671179"/>
            <a:ext cx="874379" cy="4570338"/>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4" name="Textfeld 3"/>
          <p:cNvSpPr txBox="1"/>
          <p:nvPr/>
        </p:nvSpPr>
        <p:spPr>
          <a:xfrm>
            <a:off x="9847540" y="6449960"/>
            <a:ext cx="2111475" cy="276999"/>
          </a:xfrm>
          <a:prstGeom prst="rect">
            <a:avLst/>
          </a:prstGeom>
          <a:noFill/>
        </p:spPr>
        <p:txBody>
          <a:bodyPr wrap="none" rtlCol="0">
            <a:spAutoFit/>
          </a:bodyPr>
          <a:lstStyle/>
          <a:p>
            <a:r>
              <a:rPr lang="de-DE" sz="1200" dirty="0" smtClean="0"/>
              <a:t>Source: Kals, ISO 50001, p. 110</a:t>
            </a:r>
            <a:endParaRPr lang="de-DE" sz="1200" dirty="0"/>
          </a:p>
        </p:txBody>
      </p:sp>
    </p:spTree>
    <p:extLst>
      <p:ext uri="{BB962C8B-B14F-4D97-AF65-F5344CB8AC3E}">
        <p14:creationId xmlns:p14="http://schemas.microsoft.com/office/powerpoint/2010/main" val="416598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DA72B-F194-460B-85B2-331C243BA705}"/>
              </a:ext>
            </a:extLst>
          </p:cNvPr>
          <p:cNvSpPr>
            <a:spLocks noGrp="1"/>
          </p:cNvSpPr>
          <p:nvPr>
            <p:ph type="ctrTitle"/>
          </p:nvPr>
        </p:nvSpPr>
        <p:spPr>
          <a:xfrm>
            <a:off x="819509" y="1440611"/>
            <a:ext cx="10403457" cy="2881037"/>
          </a:xfrm>
        </p:spPr>
        <p:txBody>
          <a:bodyPr>
            <a:noAutofit/>
          </a:bodyPr>
          <a:lstStyle/>
          <a:p>
            <a:pPr>
              <a:lnSpc>
                <a:spcPct val="150000"/>
              </a:lnSpc>
            </a:pPr>
            <a:r>
              <a:rPr lang="en-US" sz="3600" b="1" dirty="0">
                <a:latin typeface="+mn-lt"/>
              </a:rPr>
              <a:t>Content</a:t>
            </a:r>
            <a:br>
              <a:rPr lang="en-US" sz="3600" b="1" dirty="0">
                <a:latin typeface="+mn-lt"/>
              </a:rPr>
            </a:br>
            <a:r>
              <a:rPr lang="en-US" sz="3600" dirty="0">
                <a:latin typeface="+mn-lt"/>
              </a:rPr>
              <a:t>1. Strategy, Sustainability and Energy</a:t>
            </a:r>
            <a:br>
              <a:rPr lang="en-US" sz="3600" dirty="0">
                <a:latin typeface="+mn-lt"/>
              </a:rPr>
            </a:br>
            <a:r>
              <a:rPr lang="en-US" sz="3600" b="1" dirty="0">
                <a:latin typeface="+mn-lt"/>
              </a:rPr>
              <a:t>2. Application of Selected Strategic Planning Methods</a:t>
            </a:r>
          </a:p>
        </p:txBody>
      </p:sp>
      <p:sp>
        <p:nvSpPr>
          <p:cNvPr id="4" name="Slide Number Placeholder 3">
            <a:extLst>
              <a:ext uri="{FF2B5EF4-FFF2-40B4-BE49-F238E27FC236}">
                <a16:creationId xmlns:a16="http://schemas.microsoft.com/office/drawing/2014/main" xmlns="" id="{CC099A4D-F7B0-40E4-AF51-8B6CD43A49E4}"/>
              </a:ext>
            </a:extLst>
          </p:cNvPr>
          <p:cNvSpPr>
            <a:spLocks noGrp="1"/>
          </p:cNvSpPr>
          <p:nvPr>
            <p:ph type="sldNum" sz="quarter" idx="12"/>
          </p:nvPr>
        </p:nvSpPr>
        <p:spPr/>
        <p:txBody>
          <a:bodyPr/>
          <a:lstStyle/>
          <a:p>
            <a:fld id="{5023A78B-A834-41EC-A952-E2919451F5DF}" type="slidenum">
              <a:rPr lang="en-US" smtClean="0"/>
              <a:t>13</a:t>
            </a:fld>
            <a:endParaRPr lang="en-US"/>
          </a:p>
        </p:txBody>
      </p:sp>
    </p:spTree>
    <p:extLst>
      <p:ext uri="{BB962C8B-B14F-4D97-AF65-F5344CB8AC3E}">
        <p14:creationId xmlns:p14="http://schemas.microsoft.com/office/powerpoint/2010/main" val="1275730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5023A78B-A834-41EC-A952-E2919451F5DF}" type="slidenum">
              <a:rPr lang="en-US" smtClean="0"/>
              <a:t>14</a:t>
            </a:fld>
            <a:endParaRPr lang="en-US"/>
          </a:p>
        </p:txBody>
      </p:sp>
      <p:sp>
        <p:nvSpPr>
          <p:cNvPr id="10" name="Textfeld 9"/>
          <p:cNvSpPr txBox="1"/>
          <p:nvPr/>
        </p:nvSpPr>
        <p:spPr>
          <a:xfrm>
            <a:off x="392501" y="71433"/>
            <a:ext cx="11360988" cy="954107"/>
          </a:xfrm>
          <a:prstGeom prst="rect">
            <a:avLst/>
          </a:prstGeom>
          <a:noFill/>
        </p:spPr>
        <p:txBody>
          <a:bodyPr wrap="square" rtlCol="0">
            <a:spAutoFit/>
          </a:bodyPr>
          <a:lstStyle/>
          <a:p>
            <a:pPr algn="ctr"/>
            <a:r>
              <a:rPr lang="en-US" sz="2800" b="1" dirty="0" smtClean="0"/>
              <a:t>Multitude of methods for </a:t>
            </a:r>
          </a:p>
          <a:p>
            <a:pPr algn="ctr"/>
            <a:r>
              <a:rPr lang="en-US" sz="2800" b="1" dirty="0" smtClean="0"/>
              <a:t>strategic planning/ management/ business strategy</a:t>
            </a:r>
            <a:endParaRPr lang="en-US" sz="2800" b="1" dirty="0"/>
          </a:p>
        </p:txBody>
      </p:sp>
      <p:sp>
        <p:nvSpPr>
          <p:cNvPr id="11" name="Textfeld 10"/>
          <p:cNvSpPr txBox="1"/>
          <p:nvPr/>
        </p:nvSpPr>
        <p:spPr>
          <a:xfrm>
            <a:off x="587317" y="4274432"/>
            <a:ext cx="2320506" cy="954107"/>
          </a:xfrm>
          <a:prstGeom prst="rect">
            <a:avLst/>
          </a:prstGeom>
          <a:noFill/>
        </p:spPr>
        <p:txBody>
          <a:bodyPr wrap="square" rtlCol="0">
            <a:spAutoFit/>
          </a:bodyPr>
          <a:lstStyle/>
          <a:p>
            <a:pPr algn="ctr"/>
            <a:r>
              <a:rPr lang="en-US" sz="2800" dirty="0" smtClean="0"/>
              <a:t>Innovation management</a:t>
            </a:r>
            <a:endParaRPr lang="en-US" sz="2800" dirty="0"/>
          </a:p>
        </p:txBody>
      </p:sp>
      <p:sp>
        <p:nvSpPr>
          <p:cNvPr id="12" name="Textfeld 11"/>
          <p:cNvSpPr txBox="1"/>
          <p:nvPr/>
        </p:nvSpPr>
        <p:spPr>
          <a:xfrm>
            <a:off x="2248262" y="2350960"/>
            <a:ext cx="2320506" cy="2246769"/>
          </a:xfrm>
          <a:prstGeom prst="rect">
            <a:avLst/>
          </a:prstGeom>
          <a:noFill/>
        </p:spPr>
        <p:txBody>
          <a:bodyPr wrap="square" rtlCol="0">
            <a:spAutoFit/>
          </a:bodyPr>
          <a:lstStyle/>
          <a:p>
            <a:pPr algn="ctr"/>
            <a:r>
              <a:rPr lang="en-US" sz="2800" dirty="0" smtClean="0"/>
              <a:t>SWOT-analysis (Strengths, Weaknesses, Opportunities, Threats)</a:t>
            </a:r>
            <a:endParaRPr lang="en-US" sz="2800" dirty="0"/>
          </a:p>
        </p:txBody>
      </p:sp>
      <p:sp>
        <p:nvSpPr>
          <p:cNvPr id="13" name="Textfeld 12"/>
          <p:cNvSpPr txBox="1"/>
          <p:nvPr/>
        </p:nvSpPr>
        <p:spPr>
          <a:xfrm>
            <a:off x="9982200" y="5139553"/>
            <a:ext cx="2320506" cy="1384995"/>
          </a:xfrm>
          <a:prstGeom prst="rect">
            <a:avLst/>
          </a:prstGeom>
          <a:noFill/>
        </p:spPr>
        <p:txBody>
          <a:bodyPr wrap="square" rtlCol="0">
            <a:spAutoFit/>
          </a:bodyPr>
          <a:lstStyle/>
          <a:p>
            <a:pPr algn="ctr"/>
            <a:r>
              <a:rPr lang="en-US" sz="2800" dirty="0" smtClean="0"/>
              <a:t>Illegal industrial spying</a:t>
            </a:r>
            <a:endParaRPr lang="en-US" sz="2800" dirty="0"/>
          </a:p>
        </p:txBody>
      </p:sp>
      <p:sp>
        <p:nvSpPr>
          <p:cNvPr id="14" name="Textfeld 13"/>
          <p:cNvSpPr txBox="1"/>
          <p:nvPr/>
        </p:nvSpPr>
        <p:spPr>
          <a:xfrm>
            <a:off x="3459911" y="1166461"/>
            <a:ext cx="2320506" cy="954107"/>
          </a:xfrm>
          <a:prstGeom prst="rect">
            <a:avLst/>
          </a:prstGeom>
          <a:noFill/>
        </p:spPr>
        <p:txBody>
          <a:bodyPr wrap="square" rtlCol="0">
            <a:spAutoFit/>
          </a:bodyPr>
          <a:lstStyle/>
          <a:p>
            <a:pPr algn="ctr"/>
            <a:r>
              <a:rPr lang="en-US" sz="2800" dirty="0" smtClean="0"/>
              <a:t>Competitor analysis</a:t>
            </a:r>
            <a:endParaRPr lang="en-US" sz="2800" dirty="0"/>
          </a:p>
        </p:txBody>
      </p:sp>
      <p:sp>
        <p:nvSpPr>
          <p:cNvPr id="15" name="Textfeld 14"/>
          <p:cNvSpPr txBox="1"/>
          <p:nvPr/>
        </p:nvSpPr>
        <p:spPr>
          <a:xfrm>
            <a:off x="829934" y="1276142"/>
            <a:ext cx="2320506" cy="954107"/>
          </a:xfrm>
          <a:prstGeom prst="rect">
            <a:avLst/>
          </a:prstGeom>
          <a:noFill/>
        </p:spPr>
        <p:txBody>
          <a:bodyPr wrap="square" rtlCol="0">
            <a:spAutoFit/>
          </a:bodyPr>
          <a:lstStyle/>
          <a:p>
            <a:pPr algn="ctr"/>
            <a:r>
              <a:rPr lang="en-US" sz="2800" dirty="0" smtClean="0"/>
              <a:t>Market research</a:t>
            </a:r>
            <a:endParaRPr lang="en-US" sz="2800" dirty="0"/>
          </a:p>
        </p:txBody>
      </p:sp>
      <p:sp>
        <p:nvSpPr>
          <p:cNvPr id="16" name="Textfeld 15"/>
          <p:cNvSpPr txBox="1"/>
          <p:nvPr/>
        </p:nvSpPr>
        <p:spPr>
          <a:xfrm>
            <a:off x="4223527" y="4723030"/>
            <a:ext cx="2553058" cy="1815882"/>
          </a:xfrm>
          <a:prstGeom prst="rect">
            <a:avLst/>
          </a:prstGeom>
          <a:noFill/>
        </p:spPr>
        <p:txBody>
          <a:bodyPr wrap="square" rtlCol="0">
            <a:spAutoFit/>
          </a:bodyPr>
          <a:lstStyle/>
          <a:p>
            <a:pPr algn="ctr"/>
            <a:r>
              <a:rPr lang="en-US" sz="2800" dirty="0" smtClean="0"/>
              <a:t>Marketing mix (Product, Price, Promotion, Place)</a:t>
            </a:r>
            <a:endParaRPr lang="en-US" sz="2800" dirty="0"/>
          </a:p>
        </p:txBody>
      </p:sp>
      <p:sp>
        <p:nvSpPr>
          <p:cNvPr id="17" name="Textfeld 16"/>
          <p:cNvSpPr txBox="1"/>
          <p:nvPr/>
        </p:nvSpPr>
        <p:spPr>
          <a:xfrm>
            <a:off x="5926346" y="1353039"/>
            <a:ext cx="2320506" cy="954107"/>
          </a:xfrm>
          <a:prstGeom prst="rect">
            <a:avLst/>
          </a:prstGeom>
          <a:noFill/>
        </p:spPr>
        <p:txBody>
          <a:bodyPr wrap="square" rtlCol="0">
            <a:spAutoFit/>
          </a:bodyPr>
          <a:lstStyle/>
          <a:p>
            <a:pPr algn="ctr"/>
            <a:r>
              <a:rPr lang="en-US" sz="2800" dirty="0" smtClean="0"/>
              <a:t>Technology evaluation</a:t>
            </a:r>
            <a:endParaRPr lang="en-US" sz="2800" dirty="0"/>
          </a:p>
        </p:txBody>
      </p:sp>
      <p:sp>
        <p:nvSpPr>
          <p:cNvPr id="18" name="Textfeld 17"/>
          <p:cNvSpPr txBox="1"/>
          <p:nvPr/>
        </p:nvSpPr>
        <p:spPr>
          <a:xfrm>
            <a:off x="4339803" y="2669939"/>
            <a:ext cx="2320506" cy="954107"/>
          </a:xfrm>
          <a:prstGeom prst="rect">
            <a:avLst/>
          </a:prstGeom>
          <a:noFill/>
        </p:spPr>
        <p:txBody>
          <a:bodyPr wrap="square" rtlCol="0">
            <a:spAutoFit/>
          </a:bodyPr>
          <a:lstStyle/>
          <a:p>
            <a:pPr algn="ctr"/>
            <a:r>
              <a:rPr lang="en-US" sz="2800" dirty="0" smtClean="0"/>
              <a:t>Scenario techniques</a:t>
            </a:r>
            <a:endParaRPr lang="en-US" sz="2800" dirty="0"/>
          </a:p>
        </p:txBody>
      </p:sp>
      <p:sp>
        <p:nvSpPr>
          <p:cNvPr id="19" name="Textfeld 18"/>
          <p:cNvSpPr txBox="1"/>
          <p:nvPr/>
        </p:nvSpPr>
        <p:spPr>
          <a:xfrm>
            <a:off x="9605514" y="2289845"/>
            <a:ext cx="2320506" cy="1815882"/>
          </a:xfrm>
          <a:prstGeom prst="rect">
            <a:avLst/>
          </a:prstGeom>
          <a:noFill/>
        </p:spPr>
        <p:txBody>
          <a:bodyPr wrap="square" rtlCol="0">
            <a:spAutoFit/>
          </a:bodyPr>
          <a:lstStyle/>
          <a:p>
            <a:pPr algn="ctr"/>
            <a:r>
              <a:rPr lang="en-US" sz="2800" dirty="0" smtClean="0"/>
              <a:t>Portfolio theory (BCG-and McKinsey matrix) </a:t>
            </a:r>
            <a:endParaRPr lang="en-US" sz="2800" dirty="0"/>
          </a:p>
        </p:txBody>
      </p:sp>
      <p:sp>
        <p:nvSpPr>
          <p:cNvPr id="20" name="Textfeld 19"/>
          <p:cNvSpPr txBox="1"/>
          <p:nvPr/>
        </p:nvSpPr>
        <p:spPr>
          <a:xfrm>
            <a:off x="6704882" y="2488810"/>
            <a:ext cx="2320506" cy="1815882"/>
          </a:xfrm>
          <a:prstGeom prst="rect">
            <a:avLst/>
          </a:prstGeom>
          <a:noFill/>
        </p:spPr>
        <p:txBody>
          <a:bodyPr wrap="square" rtlCol="0">
            <a:spAutoFit/>
          </a:bodyPr>
          <a:lstStyle/>
          <a:p>
            <a:pPr algn="ctr"/>
            <a:r>
              <a:rPr lang="en-US" sz="2800" dirty="0" smtClean="0"/>
              <a:t>Risk assessment and management</a:t>
            </a:r>
            <a:endParaRPr lang="en-US" sz="2800" dirty="0"/>
          </a:p>
        </p:txBody>
      </p:sp>
      <p:sp>
        <p:nvSpPr>
          <p:cNvPr id="21" name="Textfeld 20"/>
          <p:cNvSpPr txBox="1"/>
          <p:nvPr/>
        </p:nvSpPr>
        <p:spPr>
          <a:xfrm>
            <a:off x="8445261" y="1274834"/>
            <a:ext cx="2320506" cy="954107"/>
          </a:xfrm>
          <a:prstGeom prst="rect">
            <a:avLst/>
          </a:prstGeom>
          <a:noFill/>
        </p:spPr>
        <p:txBody>
          <a:bodyPr wrap="square" rtlCol="0">
            <a:spAutoFit/>
          </a:bodyPr>
          <a:lstStyle/>
          <a:p>
            <a:pPr algn="ctr"/>
            <a:r>
              <a:rPr lang="en-US" sz="2800" dirty="0" smtClean="0"/>
              <a:t>Life-cycle models</a:t>
            </a:r>
            <a:endParaRPr lang="en-US" sz="2800" dirty="0"/>
          </a:p>
        </p:txBody>
      </p:sp>
      <p:sp>
        <p:nvSpPr>
          <p:cNvPr id="22" name="Textfeld 21"/>
          <p:cNvSpPr txBox="1"/>
          <p:nvPr/>
        </p:nvSpPr>
        <p:spPr>
          <a:xfrm>
            <a:off x="1335743" y="5397992"/>
            <a:ext cx="2320506" cy="954107"/>
          </a:xfrm>
          <a:prstGeom prst="rect">
            <a:avLst/>
          </a:prstGeom>
          <a:noFill/>
        </p:spPr>
        <p:txBody>
          <a:bodyPr wrap="square" rtlCol="0">
            <a:spAutoFit/>
          </a:bodyPr>
          <a:lstStyle/>
          <a:p>
            <a:pPr algn="ctr"/>
            <a:r>
              <a:rPr lang="en-US" sz="2800" dirty="0" smtClean="0"/>
              <a:t>Organizational learning</a:t>
            </a:r>
            <a:endParaRPr lang="en-US" sz="2800" dirty="0"/>
          </a:p>
        </p:txBody>
      </p:sp>
      <p:sp>
        <p:nvSpPr>
          <p:cNvPr id="23" name="Textfeld 22"/>
          <p:cNvSpPr txBox="1"/>
          <p:nvPr/>
        </p:nvSpPr>
        <p:spPr>
          <a:xfrm>
            <a:off x="7450347" y="4708666"/>
            <a:ext cx="2320506" cy="1815882"/>
          </a:xfrm>
          <a:prstGeom prst="rect">
            <a:avLst/>
          </a:prstGeom>
          <a:noFill/>
        </p:spPr>
        <p:txBody>
          <a:bodyPr wrap="square" rtlCol="0">
            <a:spAutoFit/>
          </a:bodyPr>
          <a:lstStyle/>
          <a:p>
            <a:pPr algn="ctr"/>
            <a:r>
              <a:rPr lang="en-US" sz="2800" dirty="0" smtClean="0"/>
              <a:t>Porter´s five forces and generic strategies</a:t>
            </a:r>
            <a:endParaRPr lang="en-US" sz="2800" dirty="0"/>
          </a:p>
        </p:txBody>
      </p:sp>
      <p:sp>
        <p:nvSpPr>
          <p:cNvPr id="24" name="Textfeld 23"/>
          <p:cNvSpPr txBox="1"/>
          <p:nvPr/>
        </p:nvSpPr>
        <p:spPr>
          <a:xfrm>
            <a:off x="0" y="3069723"/>
            <a:ext cx="2320506" cy="954107"/>
          </a:xfrm>
          <a:prstGeom prst="rect">
            <a:avLst/>
          </a:prstGeom>
          <a:noFill/>
        </p:spPr>
        <p:txBody>
          <a:bodyPr wrap="square" rtlCol="0">
            <a:spAutoFit/>
          </a:bodyPr>
          <a:lstStyle/>
          <a:p>
            <a:pPr algn="ctr"/>
            <a:r>
              <a:rPr lang="en-US" sz="2800" dirty="0" smtClean="0"/>
              <a:t>Experience curve</a:t>
            </a:r>
            <a:endParaRPr lang="en-US" sz="2800" dirty="0"/>
          </a:p>
        </p:txBody>
      </p:sp>
    </p:spTree>
    <p:extLst>
      <p:ext uri="{BB962C8B-B14F-4D97-AF65-F5344CB8AC3E}">
        <p14:creationId xmlns:p14="http://schemas.microsoft.com/office/powerpoint/2010/main" val="23460439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D5FD35FD-EE7D-45AE-AB32-E55FB23C7B31}"/>
              </a:ext>
            </a:extLst>
          </p:cNvPr>
          <p:cNvGraphicFramePr>
            <a:graphicFrameLocks noGrp="1"/>
          </p:cNvGraphicFramePr>
          <p:nvPr>
            <p:ph idx="1"/>
            <p:extLst>
              <p:ext uri="{D42A27DB-BD31-4B8C-83A1-F6EECF244321}">
                <p14:modId xmlns:p14="http://schemas.microsoft.com/office/powerpoint/2010/main" val="3239602035"/>
              </p:ext>
            </p:extLst>
          </p:nvPr>
        </p:nvGraphicFramePr>
        <p:xfrm>
          <a:off x="838200" y="369765"/>
          <a:ext cx="10515600" cy="599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BB540ACB-2640-4DE1-BDB1-F7A259A2544B}"/>
              </a:ext>
            </a:extLst>
          </p:cNvPr>
          <p:cNvSpPr>
            <a:spLocks noGrp="1"/>
          </p:cNvSpPr>
          <p:nvPr>
            <p:ph type="sldNum" sz="quarter" idx="12"/>
          </p:nvPr>
        </p:nvSpPr>
        <p:spPr/>
        <p:txBody>
          <a:bodyPr/>
          <a:lstStyle/>
          <a:p>
            <a:fld id="{5023A78B-A834-41EC-A952-E2919451F5DF}" type="slidenum">
              <a:rPr lang="en-US" smtClean="0"/>
              <a:t>15</a:t>
            </a:fld>
            <a:endParaRPr lang="en-US"/>
          </a:p>
        </p:txBody>
      </p:sp>
    </p:spTree>
    <p:extLst>
      <p:ext uri="{BB962C8B-B14F-4D97-AF65-F5344CB8AC3E}">
        <p14:creationId xmlns:p14="http://schemas.microsoft.com/office/powerpoint/2010/main" val="110566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B1B93B3-BAB2-405D-92A2-3DDEBE26DE75}"/>
              </a:ext>
            </a:extLst>
          </p:cNvPr>
          <p:cNvSpPr>
            <a:spLocks noGrp="1"/>
          </p:cNvSpPr>
          <p:nvPr>
            <p:ph type="title"/>
          </p:nvPr>
        </p:nvSpPr>
        <p:spPr>
          <a:xfrm>
            <a:off x="838200" y="4851"/>
            <a:ext cx="10515600" cy="1325563"/>
          </a:xfrm>
        </p:spPr>
        <p:txBody>
          <a:bodyPr>
            <a:normAutofit/>
          </a:bodyPr>
          <a:lstStyle/>
          <a:p>
            <a:pPr algn="ctr"/>
            <a:r>
              <a:rPr lang="en-US" sz="2400" b="1" dirty="0">
                <a:latin typeface="+mn-lt"/>
              </a:rPr>
              <a:t>Strengths-Weaknesses-Opportunities-Threats (SWOT-) Analysis</a:t>
            </a:r>
            <a:br>
              <a:rPr lang="en-US" sz="2400" b="1" dirty="0">
                <a:latin typeface="+mn-lt"/>
              </a:rPr>
            </a:br>
            <a:r>
              <a:rPr lang="en-US" sz="2400" dirty="0">
                <a:latin typeface="+mn-lt"/>
              </a:rPr>
              <a:t>a foundry with energy focus</a:t>
            </a:r>
          </a:p>
        </p:txBody>
      </p:sp>
      <p:graphicFrame>
        <p:nvGraphicFramePr>
          <p:cNvPr id="6" name="Content Placeholder 5">
            <a:extLst>
              <a:ext uri="{FF2B5EF4-FFF2-40B4-BE49-F238E27FC236}">
                <a16:creationId xmlns:a16="http://schemas.microsoft.com/office/drawing/2014/main" xmlns="" id="{DEE1B564-0871-4D2B-AE66-D556A52582E6}"/>
              </a:ext>
            </a:extLst>
          </p:cNvPr>
          <p:cNvGraphicFramePr>
            <a:graphicFrameLocks noGrp="1"/>
          </p:cNvGraphicFramePr>
          <p:nvPr>
            <p:ph idx="1"/>
            <p:extLst>
              <p:ext uri="{D42A27DB-BD31-4B8C-83A1-F6EECF244321}">
                <p14:modId xmlns:p14="http://schemas.microsoft.com/office/powerpoint/2010/main" val="2807515062"/>
              </p:ext>
            </p:extLst>
          </p:nvPr>
        </p:nvGraphicFramePr>
        <p:xfrm>
          <a:off x="543464" y="1173191"/>
          <a:ext cx="10946920" cy="4794550"/>
        </p:xfrm>
        <a:graphic>
          <a:graphicData uri="http://schemas.openxmlformats.org/drawingml/2006/table">
            <a:tbl>
              <a:tblPr>
                <a:tableStyleId>{35758FB7-9AC5-4552-8A53-C91805E547FA}</a:tableStyleId>
              </a:tblPr>
              <a:tblGrid>
                <a:gridCol w="5772801">
                  <a:extLst>
                    <a:ext uri="{9D8B030D-6E8A-4147-A177-3AD203B41FA5}">
                      <a16:colId xmlns:a16="http://schemas.microsoft.com/office/drawing/2014/main" xmlns="" val="2845810486"/>
                    </a:ext>
                  </a:extLst>
                </a:gridCol>
                <a:gridCol w="5174119">
                  <a:extLst>
                    <a:ext uri="{9D8B030D-6E8A-4147-A177-3AD203B41FA5}">
                      <a16:colId xmlns:a16="http://schemas.microsoft.com/office/drawing/2014/main" xmlns="" val="3930476878"/>
                    </a:ext>
                  </a:extLst>
                </a:gridCol>
              </a:tblGrid>
              <a:tr h="2616297">
                <a:tc>
                  <a:txBody>
                    <a:bodyPr/>
                    <a:lstStyle/>
                    <a:p>
                      <a:pPr algn="ctr">
                        <a:lnSpc>
                          <a:spcPct val="100000"/>
                        </a:lnSpc>
                      </a:pPr>
                      <a:r>
                        <a:rPr lang="en-US" sz="2400" b="1" dirty="0"/>
                        <a:t>Strengths</a:t>
                      </a:r>
                    </a:p>
                    <a:p>
                      <a:pPr>
                        <a:lnSpc>
                          <a:spcPct val="100000"/>
                        </a:lnSpc>
                      </a:pPr>
                      <a:r>
                        <a:rPr lang="en-US" sz="2400" dirty="0"/>
                        <a:t>Long tradition and very loyal customer base </a:t>
                      </a:r>
                    </a:p>
                    <a:p>
                      <a:pPr>
                        <a:lnSpc>
                          <a:spcPct val="100000"/>
                        </a:lnSpc>
                      </a:pPr>
                      <a:r>
                        <a:rPr lang="en-US" sz="2400" dirty="0"/>
                        <a:t>Dedicated, competent, capable employees</a:t>
                      </a:r>
                    </a:p>
                    <a:p>
                      <a:pPr>
                        <a:lnSpc>
                          <a:spcPct val="100000"/>
                        </a:lnSpc>
                      </a:pPr>
                      <a:r>
                        <a:rPr lang="en-US" sz="2400" dirty="0"/>
                        <a:t>Sophisticated, reliable production processes of high quality including high energy efficiency (however based on coal)</a:t>
                      </a:r>
                    </a:p>
                  </a:txBody>
                  <a:tcPr>
                    <a:solidFill>
                      <a:schemeClr val="accent1">
                        <a:lumMod val="40000"/>
                        <a:lumOff val="60000"/>
                      </a:schemeClr>
                    </a:solidFill>
                  </a:tcPr>
                </a:tc>
                <a:tc>
                  <a:txBody>
                    <a:bodyPr/>
                    <a:lstStyle/>
                    <a:p>
                      <a:pPr algn="ctr">
                        <a:lnSpc>
                          <a:spcPct val="100000"/>
                        </a:lnSpc>
                      </a:pPr>
                      <a:r>
                        <a:rPr lang="en-US" sz="2400" b="1" dirty="0"/>
                        <a:t>Weaknesses</a:t>
                      </a:r>
                    </a:p>
                    <a:p>
                      <a:pPr>
                        <a:lnSpc>
                          <a:spcPct val="100000"/>
                        </a:lnSpc>
                      </a:pPr>
                      <a:r>
                        <a:rPr lang="en-US" sz="2400" dirty="0"/>
                        <a:t>High CO</a:t>
                      </a:r>
                      <a:r>
                        <a:rPr lang="en-US" sz="2400" baseline="-25000" dirty="0"/>
                        <a:t>2</a:t>
                      </a:r>
                      <a:r>
                        <a:rPr lang="en-US" sz="2400" dirty="0"/>
                        <a:t> emissions from the coal-based technology</a:t>
                      </a:r>
                    </a:p>
                  </a:txBody>
                  <a:tcPr>
                    <a:solidFill>
                      <a:schemeClr val="accent1">
                        <a:lumMod val="40000"/>
                        <a:lumOff val="60000"/>
                      </a:schemeClr>
                    </a:solidFill>
                  </a:tcPr>
                </a:tc>
                <a:extLst>
                  <a:ext uri="{0D108BD9-81ED-4DB2-BD59-A6C34878D82A}">
                    <a16:rowId xmlns:a16="http://schemas.microsoft.com/office/drawing/2014/main" xmlns="" val="905129848"/>
                  </a:ext>
                </a:extLst>
              </a:tr>
              <a:tr h="2178253">
                <a:tc>
                  <a:txBody>
                    <a:bodyPr/>
                    <a:lstStyle/>
                    <a:p>
                      <a:pPr algn="ctr">
                        <a:lnSpc>
                          <a:spcPct val="100000"/>
                        </a:lnSpc>
                      </a:pPr>
                      <a:r>
                        <a:rPr lang="en-US" sz="2400" b="1" dirty="0"/>
                        <a:t>Opportunities</a:t>
                      </a:r>
                    </a:p>
                    <a:p>
                      <a:pPr>
                        <a:lnSpc>
                          <a:spcPct val="100000"/>
                        </a:lnSpc>
                      </a:pPr>
                      <a:r>
                        <a:rPr lang="en-US" sz="2400" dirty="0"/>
                        <a:t>Massive reduction of CO</a:t>
                      </a:r>
                      <a:r>
                        <a:rPr lang="en-US" sz="2400" baseline="-25000" dirty="0"/>
                        <a:t>2 </a:t>
                      </a:r>
                      <a:r>
                        <a:rPr lang="en-US" sz="2400" dirty="0"/>
                        <a:t>emissions and the possibility for load management by investing in new electric ovens</a:t>
                      </a:r>
                    </a:p>
                  </a:txBody>
                  <a:tcPr>
                    <a:solidFill>
                      <a:schemeClr val="accent1">
                        <a:lumMod val="40000"/>
                        <a:lumOff val="60000"/>
                      </a:schemeClr>
                    </a:solidFill>
                  </a:tcPr>
                </a:tc>
                <a:tc>
                  <a:txBody>
                    <a:bodyPr/>
                    <a:lstStyle/>
                    <a:p>
                      <a:pPr algn="ctr">
                        <a:lnSpc>
                          <a:spcPct val="100000"/>
                        </a:lnSpc>
                      </a:pPr>
                      <a:r>
                        <a:rPr lang="en-US" sz="2400" b="1" dirty="0"/>
                        <a:t>Threats</a:t>
                      </a:r>
                    </a:p>
                    <a:p>
                      <a:pPr>
                        <a:lnSpc>
                          <a:spcPct val="100000"/>
                        </a:lnSpc>
                      </a:pPr>
                      <a:r>
                        <a:rPr lang="en-US" sz="2400" dirty="0"/>
                        <a:t>Shift in energy prices or public </a:t>
                      </a:r>
                      <a:r>
                        <a:rPr lang="en-US" sz="2400" dirty="0" smtClean="0"/>
                        <a:t>subsidies</a:t>
                      </a:r>
                      <a:endParaRPr lang="en-US" sz="2400" dirty="0"/>
                    </a:p>
                    <a:p>
                      <a:pPr>
                        <a:lnSpc>
                          <a:spcPct val="100000"/>
                        </a:lnSpc>
                      </a:pPr>
                      <a:r>
                        <a:rPr lang="en-US" sz="2400" dirty="0"/>
                        <a:t>Possible overburdening of the company by the investments</a:t>
                      </a:r>
                    </a:p>
                  </a:txBody>
                  <a:tcPr>
                    <a:solidFill>
                      <a:schemeClr val="accent1">
                        <a:lumMod val="40000"/>
                        <a:lumOff val="60000"/>
                      </a:schemeClr>
                    </a:solidFill>
                  </a:tcPr>
                </a:tc>
                <a:extLst>
                  <a:ext uri="{0D108BD9-81ED-4DB2-BD59-A6C34878D82A}">
                    <a16:rowId xmlns:a16="http://schemas.microsoft.com/office/drawing/2014/main" xmlns="" val="2604098520"/>
                  </a:ext>
                </a:extLst>
              </a:tr>
            </a:tbl>
          </a:graphicData>
        </a:graphic>
      </p:graphicFrame>
      <p:sp>
        <p:nvSpPr>
          <p:cNvPr id="4" name="Slide Number Placeholder 3">
            <a:extLst>
              <a:ext uri="{FF2B5EF4-FFF2-40B4-BE49-F238E27FC236}">
                <a16:creationId xmlns:a16="http://schemas.microsoft.com/office/drawing/2014/main" xmlns="" id="{8E7E613A-B6E4-449C-92D1-92B8D49E6D96}"/>
              </a:ext>
            </a:extLst>
          </p:cNvPr>
          <p:cNvSpPr>
            <a:spLocks noGrp="1"/>
          </p:cNvSpPr>
          <p:nvPr>
            <p:ph type="sldNum" sz="quarter" idx="12"/>
          </p:nvPr>
        </p:nvSpPr>
        <p:spPr/>
        <p:txBody>
          <a:bodyPr/>
          <a:lstStyle/>
          <a:p>
            <a:fld id="{5023A78B-A834-41EC-A952-E2919451F5DF}" type="slidenum">
              <a:rPr lang="en-US" smtClean="0"/>
              <a:t>16</a:t>
            </a:fld>
            <a:endParaRPr lang="en-US" dirty="0"/>
          </a:p>
        </p:txBody>
      </p:sp>
      <p:sp>
        <p:nvSpPr>
          <p:cNvPr id="7" name="TextBox 6">
            <a:extLst>
              <a:ext uri="{FF2B5EF4-FFF2-40B4-BE49-F238E27FC236}">
                <a16:creationId xmlns:a16="http://schemas.microsoft.com/office/drawing/2014/main" xmlns="" id="{ED17119A-043B-4020-A43A-545D1FEA3A85}"/>
              </a:ext>
            </a:extLst>
          </p:cNvPr>
          <p:cNvSpPr txBox="1"/>
          <p:nvPr/>
        </p:nvSpPr>
        <p:spPr>
          <a:xfrm>
            <a:off x="838199" y="5967741"/>
            <a:ext cx="10652185" cy="830997"/>
          </a:xfrm>
          <a:prstGeom prst="rect">
            <a:avLst/>
          </a:prstGeom>
          <a:noFill/>
        </p:spPr>
        <p:txBody>
          <a:bodyPr wrap="square" rtlCol="0">
            <a:spAutoFit/>
          </a:bodyPr>
          <a:lstStyle/>
          <a:p>
            <a:pPr algn="ctr"/>
            <a:r>
              <a:rPr lang="en-US" sz="2400" dirty="0"/>
              <a:t>Following slide: Key figures and technology evaluation </a:t>
            </a:r>
          </a:p>
          <a:p>
            <a:pPr algn="ctr"/>
            <a:r>
              <a:rPr lang="en-US" sz="2400" dirty="0"/>
              <a:t>as a part of a SWOT-analysis</a:t>
            </a:r>
          </a:p>
        </p:txBody>
      </p:sp>
      <p:sp>
        <p:nvSpPr>
          <p:cNvPr id="8" name="TextBox 7">
            <a:extLst>
              <a:ext uri="{FF2B5EF4-FFF2-40B4-BE49-F238E27FC236}">
                <a16:creationId xmlns:a16="http://schemas.microsoft.com/office/drawing/2014/main" xmlns="" id="{6CFAF1F1-5E96-4815-BC09-52A01D1D742C}"/>
              </a:ext>
            </a:extLst>
          </p:cNvPr>
          <p:cNvSpPr txBox="1"/>
          <p:nvPr/>
        </p:nvSpPr>
        <p:spPr>
          <a:xfrm>
            <a:off x="9268303" y="6510660"/>
            <a:ext cx="2971519" cy="307777"/>
          </a:xfrm>
          <a:prstGeom prst="rect">
            <a:avLst/>
          </a:prstGeom>
          <a:noFill/>
        </p:spPr>
        <p:txBody>
          <a:bodyPr wrap="none" rtlCol="0">
            <a:spAutoFit/>
          </a:bodyPr>
          <a:lstStyle/>
          <a:p>
            <a:r>
              <a:rPr lang="en-US" sz="1400" dirty="0" smtClean="0"/>
              <a:t>S</a:t>
            </a:r>
            <a:r>
              <a:rPr lang="en-US" sz="1400" dirty="0" smtClean="0"/>
              <a:t>ource</a:t>
            </a:r>
            <a:r>
              <a:rPr lang="en-US" sz="1400" dirty="0" smtClean="0"/>
              <a:t>: Kals</a:t>
            </a:r>
            <a:r>
              <a:rPr lang="en-US" sz="1400" dirty="0"/>
              <a:t>, ISO 50001, </a:t>
            </a:r>
            <a:r>
              <a:rPr lang="en-US" sz="1400" dirty="0" smtClean="0"/>
              <a:t>2015, p. 106</a:t>
            </a:r>
            <a:endParaRPr lang="en-US" sz="1400" dirty="0"/>
          </a:p>
        </p:txBody>
      </p:sp>
    </p:spTree>
    <p:extLst>
      <p:ext uri="{BB962C8B-B14F-4D97-AF65-F5344CB8AC3E}">
        <p14:creationId xmlns:p14="http://schemas.microsoft.com/office/powerpoint/2010/main" val="4207947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8BFAC-3009-4971-980C-1411EF529D5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xmlns="" id="{04ED987B-DDBF-4C03-8174-1CD7488B0825}"/>
              </a:ext>
            </a:extLst>
          </p:cNvPr>
          <p:cNvSpPr>
            <a:spLocks noGrp="1"/>
          </p:cNvSpPr>
          <p:nvPr>
            <p:ph type="sldNum" sz="quarter" idx="12"/>
          </p:nvPr>
        </p:nvSpPr>
        <p:spPr/>
        <p:txBody>
          <a:bodyPr/>
          <a:lstStyle/>
          <a:p>
            <a:fld id="{5023A78B-A834-41EC-A952-E2919451F5DF}" type="slidenum">
              <a:rPr lang="en-US" smtClean="0"/>
              <a:t>17</a:t>
            </a:fld>
            <a:endParaRPr lang="en-US"/>
          </a:p>
        </p:txBody>
      </p:sp>
      <p:graphicFrame>
        <p:nvGraphicFramePr>
          <p:cNvPr id="7" name="Content Placeholder 6">
            <a:extLst>
              <a:ext uri="{FF2B5EF4-FFF2-40B4-BE49-F238E27FC236}">
                <a16:creationId xmlns:a16="http://schemas.microsoft.com/office/drawing/2014/main" xmlns="" id="{F7BB7727-D987-400C-BA38-D3F36012C0C8}"/>
              </a:ext>
            </a:extLst>
          </p:cNvPr>
          <p:cNvGraphicFramePr>
            <a:graphicFrameLocks noGrp="1"/>
          </p:cNvGraphicFramePr>
          <p:nvPr>
            <p:ph idx="1"/>
            <p:extLst>
              <p:ext uri="{D42A27DB-BD31-4B8C-83A1-F6EECF244321}">
                <p14:modId xmlns:p14="http://schemas.microsoft.com/office/powerpoint/2010/main" val="1716356718"/>
              </p:ext>
            </p:extLst>
          </p:nvPr>
        </p:nvGraphicFramePr>
        <p:xfrm>
          <a:off x="380999" y="240030"/>
          <a:ext cx="11430001" cy="6383655"/>
        </p:xfrm>
        <a:graphic>
          <a:graphicData uri="http://schemas.openxmlformats.org/drawingml/2006/table">
            <a:tbl>
              <a:tblPr firstRow="1" firstCol="1" bandRow="1">
                <a:tableStyleId>{5C22544A-7EE6-4342-B048-85BDC9FD1C3A}</a:tableStyleId>
              </a:tblPr>
              <a:tblGrid>
                <a:gridCol w="4371976">
                  <a:extLst>
                    <a:ext uri="{9D8B030D-6E8A-4147-A177-3AD203B41FA5}">
                      <a16:colId xmlns:a16="http://schemas.microsoft.com/office/drawing/2014/main" xmlns="" val="1389626382"/>
                    </a:ext>
                  </a:extLst>
                </a:gridCol>
                <a:gridCol w="1411605">
                  <a:extLst>
                    <a:ext uri="{9D8B030D-6E8A-4147-A177-3AD203B41FA5}">
                      <a16:colId xmlns:a16="http://schemas.microsoft.com/office/drawing/2014/main" xmlns="" val="1953361752"/>
                    </a:ext>
                  </a:extLst>
                </a:gridCol>
                <a:gridCol w="1411605">
                  <a:extLst>
                    <a:ext uri="{9D8B030D-6E8A-4147-A177-3AD203B41FA5}">
                      <a16:colId xmlns:a16="http://schemas.microsoft.com/office/drawing/2014/main" xmlns="" val="1147753901"/>
                    </a:ext>
                  </a:extLst>
                </a:gridCol>
                <a:gridCol w="1411605">
                  <a:extLst>
                    <a:ext uri="{9D8B030D-6E8A-4147-A177-3AD203B41FA5}">
                      <a16:colId xmlns:a16="http://schemas.microsoft.com/office/drawing/2014/main" xmlns="" val="572636854"/>
                    </a:ext>
                  </a:extLst>
                </a:gridCol>
                <a:gridCol w="1411605">
                  <a:extLst>
                    <a:ext uri="{9D8B030D-6E8A-4147-A177-3AD203B41FA5}">
                      <a16:colId xmlns:a16="http://schemas.microsoft.com/office/drawing/2014/main" xmlns="" val="4113732385"/>
                    </a:ext>
                  </a:extLst>
                </a:gridCol>
                <a:gridCol w="1411605">
                  <a:extLst>
                    <a:ext uri="{9D8B030D-6E8A-4147-A177-3AD203B41FA5}">
                      <a16:colId xmlns:a16="http://schemas.microsoft.com/office/drawing/2014/main" xmlns="" val="1454595745"/>
                    </a:ext>
                  </a:extLst>
                </a:gridCol>
              </a:tblGrid>
              <a:tr h="531495">
                <a:tc>
                  <a:txBody>
                    <a:bodyPr/>
                    <a:lstStyle/>
                    <a:p>
                      <a:endParaRPr lang="en-US" dirty="0"/>
                    </a:p>
                  </a:txBody>
                  <a:tcPr/>
                </a:tc>
                <a:tc>
                  <a:txBody>
                    <a:bodyPr/>
                    <a:lstStyle/>
                    <a:p>
                      <a:pPr algn="ctr">
                        <a:spcBef>
                          <a:spcPts val="600"/>
                        </a:spcBef>
                        <a:spcAft>
                          <a:spcPts val="600"/>
                        </a:spcAft>
                      </a:pPr>
                      <a:r>
                        <a:rPr lang="en-US" dirty="0"/>
                        <a:t>Very </a:t>
                      </a:r>
                      <a:r>
                        <a:rPr lang="en-US" dirty="0" smtClean="0"/>
                        <a:t>weak</a:t>
                      </a:r>
                    </a:p>
                  </a:txBody>
                  <a:tcPr anchor="ctr"/>
                </a:tc>
                <a:tc>
                  <a:txBody>
                    <a:bodyPr/>
                    <a:lstStyle/>
                    <a:p>
                      <a:pPr algn="ctr">
                        <a:spcBef>
                          <a:spcPts val="600"/>
                        </a:spcBef>
                        <a:spcAft>
                          <a:spcPts val="600"/>
                        </a:spcAft>
                      </a:pPr>
                      <a:r>
                        <a:rPr lang="en-US" dirty="0"/>
                        <a:t>Weak</a:t>
                      </a:r>
                    </a:p>
                  </a:txBody>
                  <a:tcPr anchor="ctr"/>
                </a:tc>
                <a:tc>
                  <a:txBody>
                    <a:bodyPr/>
                    <a:lstStyle/>
                    <a:p>
                      <a:pPr algn="ctr">
                        <a:spcBef>
                          <a:spcPts val="600"/>
                        </a:spcBef>
                        <a:spcAft>
                          <a:spcPts val="600"/>
                        </a:spcAft>
                      </a:pPr>
                      <a:r>
                        <a:rPr lang="en-US" dirty="0"/>
                        <a:t>Average</a:t>
                      </a:r>
                    </a:p>
                  </a:txBody>
                  <a:tcPr anchor="ctr"/>
                </a:tc>
                <a:tc>
                  <a:txBody>
                    <a:bodyPr/>
                    <a:lstStyle/>
                    <a:p>
                      <a:pPr algn="ctr">
                        <a:spcBef>
                          <a:spcPts val="600"/>
                        </a:spcBef>
                        <a:spcAft>
                          <a:spcPts val="600"/>
                        </a:spcAft>
                      </a:pPr>
                      <a:r>
                        <a:rPr lang="en-US" dirty="0"/>
                        <a:t>Strong</a:t>
                      </a:r>
                    </a:p>
                  </a:txBody>
                  <a:tcPr anchor="ctr"/>
                </a:tc>
                <a:tc>
                  <a:txBody>
                    <a:bodyPr/>
                    <a:lstStyle/>
                    <a:p>
                      <a:pPr algn="ctr">
                        <a:spcBef>
                          <a:spcPts val="600"/>
                        </a:spcBef>
                        <a:spcAft>
                          <a:spcPts val="600"/>
                        </a:spcAft>
                      </a:pPr>
                      <a:r>
                        <a:rPr lang="en-US" dirty="0"/>
                        <a:t>Very strong</a:t>
                      </a:r>
                    </a:p>
                  </a:txBody>
                  <a:tcPr anchor="ctr"/>
                </a:tc>
                <a:extLst>
                  <a:ext uri="{0D108BD9-81ED-4DB2-BD59-A6C34878D82A}">
                    <a16:rowId xmlns:a16="http://schemas.microsoft.com/office/drawing/2014/main" xmlns="" val="574756174"/>
                  </a:ext>
                </a:extLst>
              </a:tr>
              <a:tr h="357393">
                <a:tc>
                  <a:txBody>
                    <a:bodyPr/>
                    <a:lstStyle/>
                    <a:p>
                      <a:r>
                        <a:rPr lang="en-US" dirty="0"/>
                        <a:t>Cost benchmarks</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071336553"/>
                  </a:ext>
                </a:extLst>
              </a:tr>
              <a:tr h="35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costs</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4125570920"/>
                  </a:ext>
                </a:extLst>
              </a:tr>
              <a:tr h="35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Change in energy costs in time</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788068014"/>
                  </a:ext>
                </a:extLst>
              </a:tr>
              <a:tr h="357393">
                <a:tc>
                  <a:txBody>
                    <a:bodyPr/>
                    <a:lstStyle/>
                    <a:p>
                      <a:r>
                        <a:rPr lang="en-US" dirty="0"/>
                        <a:t>…</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817577777"/>
                  </a:ext>
                </a:extLst>
              </a:tr>
              <a:tr h="357393">
                <a:tc>
                  <a:txBody>
                    <a:bodyPr/>
                    <a:lstStyle/>
                    <a:p>
                      <a:r>
                        <a:rPr lang="en-US" dirty="0"/>
                        <a:t>Energy key figures</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603277112"/>
                  </a:ext>
                </a:extLst>
              </a:tr>
              <a:tr h="35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consumption per product</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730000378"/>
                  </a:ext>
                </a:extLst>
              </a:tr>
              <a:tr h="35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Energy consumption per m</a:t>
                      </a:r>
                      <a:r>
                        <a:rPr lang="en-US" baseline="30000" dirty="0"/>
                        <a:t>2  </a:t>
                      </a:r>
                      <a:r>
                        <a:rPr lang="en-US" dirty="0"/>
                        <a:t>of the hall</a:t>
                      </a:r>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405069481"/>
                  </a:ext>
                </a:extLst>
              </a:tr>
              <a:tr h="357393">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733887174"/>
                  </a:ext>
                </a:extLst>
              </a:tr>
              <a:tr h="357393">
                <a:tc>
                  <a:txBody>
                    <a:bodyPr/>
                    <a:lstStyle/>
                    <a:p>
                      <a:r>
                        <a:rPr lang="en-US" dirty="0"/>
                        <a:t>Technology comparison (see next slide too)</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2777570534"/>
                  </a:ext>
                </a:extLst>
              </a:tr>
              <a:tr h="35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Regulated electrical power units</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472875985"/>
                  </a:ext>
                </a:extLst>
              </a:tr>
              <a:tr h="35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Passive house technology</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1467517073"/>
                  </a:ext>
                </a:extLst>
              </a:tr>
              <a:tr h="357393">
                <a:tc>
                  <a:txBody>
                    <a:bodyPr/>
                    <a:lstStyle/>
                    <a:p>
                      <a:r>
                        <a:rPr lang="en-US" dirty="0"/>
                        <a:t>…</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xmlns="" val="119368129"/>
                  </a:ext>
                </a:extLst>
              </a:tr>
              <a:tr h="357393">
                <a:tc>
                  <a:txBody>
                    <a:bodyPr/>
                    <a:lstStyle/>
                    <a:p>
                      <a:r>
                        <a:rPr lang="en-US" dirty="0"/>
                        <a:t>Management system</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xmlns="" val="3061778988"/>
                  </a:ext>
                </a:extLst>
              </a:tr>
              <a:tr h="35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Responsibilities assignment</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1916173462"/>
                  </a:ext>
                </a:extLst>
              </a:tr>
              <a:tr h="35739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Formulation of energy goals</a:t>
                      </a:r>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2695614173"/>
                  </a:ext>
                </a:extLst>
              </a:tr>
              <a:tr h="357393">
                <a:tc>
                  <a:txBody>
                    <a:bodyPr/>
                    <a:lstStyle/>
                    <a:p>
                      <a:r>
                        <a:rPr lang="en-US" dirty="0"/>
                        <a:t>…</a:t>
                      </a:r>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xmlns="" val="4020249241"/>
                  </a:ext>
                </a:extLst>
              </a:tr>
            </a:tbl>
          </a:graphicData>
        </a:graphic>
      </p:graphicFrame>
    </p:spTree>
    <p:extLst>
      <p:ext uri="{BB962C8B-B14F-4D97-AF65-F5344CB8AC3E}">
        <p14:creationId xmlns:p14="http://schemas.microsoft.com/office/powerpoint/2010/main" val="2019696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8BFAC-3009-4971-980C-1411EF529D56}"/>
              </a:ext>
            </a:extLst>
          </p:cNvPr>
          <p:cNvSpPr>
            <a:spLocks noGrp="1"/>
          </p:cNvSpPr>
          <p:nvPr>
            <p:ph type="title"/>
          </p:nvPr>
        </p:nvSpPr>
        <p:spPr>
          <a:xfrm>
            <a:off x="2291751" y="180098"/>
            <a:ext cx="7608498" cy="782667"/>
          </a:xfrm>
        </p:spPr>
        <p:txBody>
          <a:bodyPr>
            <a:normAutofit/>
          </a:bodyPr>
          <a:lstStyle/>
          <a:p>
            <a:pPr algn="ctr"/>
            <a:r>
              <a:rPr lang="en-US" sz="2000" b="1" dirty="0">
                <a:latin typeface="+mn-lt"/>
              </a:rPr>
              <a:t>Technology </a:t>
            </a:r>
            <a:r>
              <a:rPr lang="en-US" sz="2000" b="1" dirty="0" smtClean="0">
                <a:latin typeface="+mn-lt"/>
              </a:rPr>
              <a:t>evaluation</a:t>
            </a:r>
            <a:r>
              <a:rPr lang="en-US" sz="2000" b="1" dirty="0">
                <a:latin typeface="+mn-lt"/>
              </a:rPr>
              <a:t>: </a:t>
            </a:r>
            <a:r>
              <a:rPr lang="en-US" sz="2000" b="1" dirty="0" smtClean="0">
                <a:latin typeface="+mn-lt"/>
              </a:rPr>
              <a:t>Assessing how </a:t>
            </a:r>
            <a:r>
              <a:rPr lang="en-US" sz="2000" b="1" dirty="0">
                <a:latin typeface="+mn-lt"/>
              </a:rPr>
              <a:t>good (or bad) our company is?</a:t>
            </a:r>
          </a:p>
        </p:txBody>
      </p:sp>
      <p:sp>
        <p:nvSpPr>
          <p:cNvPr id="4" name="Slide Number Placeholder 3">
            <a:extLst>
              <a:ext uri="{FF2B5EF4-FFF2-40B4-BE49-F238E27FC236}">
                <a16:creationId xmlns:a16="http://schemas.microsoft.com/office/drawing/2014/main" xmlns="" id="{04ED987B-DDBF-4C03-8174-1CD7488B0825}"/>
              </a:ext>
            </a:extLst>
          </p:cNvPr>
          <p:cNvSpPr>
            <a:spLocks noGrp="1"/>
          </p:cNvSpPr>
          <p:nvPr>
            <p:ph type="sldNum" sz="quarter" idx="12"/>
          </p:nvPr>
        </p:nvSpPr>
        <p:spPr/>
        <p:txBody>
          <a:bodyPr/>
          <a:lstStyle/>
          <a:p>
            <a:fld id="{5023A78B-A834-41EC-A952-E2919451F5DF}" type="slidenum">
              <a:rPr lang="en-US" smtClean="0"/>
              <a:t>18</a:t>
            </a:fld>
            <a:endParaRPr lang="en-US"/>
          </a:p>
        </p:txBody>
      </p:sp>
      <p:graphicFrame>
        <p:nvGraphicFramePr>
          <p:cNvPr id="7" name="Content Placeholder 6">
            <a:extLst>
              <a:ext uri="{FF2B5EF4-FFF2-40B4-BE49-F238E27FC236}">
                <a16:creationId xmlns:a16="http://schemas.microsoft.com/office/drawing/2014/main" xmlns="" id="{F7BB7727-D987-400C-BA38-D3F36012C0C8}"/>
              </a:ext>
            </a:extLst>
          </p:cNvPr>
          <p:cNvGraphicFramePr>
            <a:graphicFrameLocks noGrp="1"/>
          </p:cNvGraphicFramePr>
          <p:nvPr>
            <p:ph idx="1"/>
            <p:extLst>
              <p:ext uri="{D42A27DB-BD31-4B8C-83A1-F6EECF244321}">
                <p14:modId xmlns:p14="http://schemas.microsoft.com/office/powerpoint/2010/main" val="3831511472"/>
              </p:ext>
            </p:extLst>
          </p:nvPr>
        </p:nvGraphicFramePr>
        <p:xfrm>
          <a:off x="381000" y="981076"/>
          <a:ext cx="11430000" cy="5356963"/>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xmlns="" val="1389626382"/>
                    </a:ext>
                  </a:extLst>
                </a:gridCol>
                <a:gridCol w="1905000">
                  <a:extLst>
                    <a:ext uri="{9D8B030D-6E8A-4147-A177-3AD203B41FA5}">
                      <a16:colId xmlns:a16="http://schemas.microsoft.com/office/drawing/2014/main" xmlns="" val="1953361752"/>
                    </a:ext>
                  </a:extLst>
                </a:gridCol>
                <a:gridCol w="1905000">
                  <a:extLst>
                    <a:ext uri="{9D8B030D-6E8A-4147-A177-3AD203B41FA5}">
                      <a16:colId xmlns:a16="http://schemas.microsoft.com/office/drawing/2014/main" xmlns="" val="1147753901"/>
                    </a:ext>
                  </a:extLst>
                </a:gridCol>
                <a:gridCol w="1905000">
                  <a:extLst>
                    <a:ext uri="{9D8B030D-6E8A-4147-A177-3AD203B41FA5}">
                      <a16:colId xmlns:a16="http://schemas.microsoft.com/office/drawing/2014/main" xmlns="" val="572636854"/>
                    </a:ext>
                  </a:extLst>
                </a:gridCol>
                <a:gridCol w="1905000">
                  <a:extLst>
                    <a:ext uri="{9D8B030D-6E8A-4147-A177-3AD203B41FA5}">
                      <a16:colId xmlns:a16="http://schemas.microsoft.com/office/drawing/2014/main" xmlns="" val="4113732385"/>
                    </a:ext>
                  </a:extLst>
                </a:gridCol>
                <a:gridCol w="1905000">
                  <a:extLst>
                    <a:ext uri="{9D8B030D-6E8A-4147-A177-3AD203B41FA5}">
                      <a16:colId xmlns:a16="http://schemas.microsoft.com/office/drawing/2014/main" xmlns="" val="1454595745"/>
                    </a:ext>
                  </a:extLst>
                </a:gridCol>
              </a:tblGrid>
              <a:tr h="1315495">
                <a:tc>
                  <a:txBody>
                    <a:bodyPr/>
                    <a:lstStyle/>
                    <a:p>
                      <a:pPr algn="ctr"/>
                      <a:r>
                        <a:rPr lang="en-US" dirty="0"/>
                        <a:t>Technology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Technologically mature?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Expected cost reductions for the technology?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Connection with other investments?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Profitability increase through further development?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Usage duration?</a:t>
                      </a:r>
                    </a:p>
                  </a:txBody>
                  <a:tcPr anchor="ctr"/>
                </a:tc>
                <a:extLst>
                  <a:ext uri="{0D108BD9-81ED-4DB2-BD59-A6C34878D82A}">
                    <a16:rowId xmlns:a16="http://schemas.microsoft.com/office/drawing/2014/main" xmlns="" val="574756174"/>
                  </a:ext>
                </a:extLst>
              </a:tr>
              <a:tr h="1011920">
                <a:tc>
                  <a:txBody>
                    <a:bodyPr/>
                    <a:lstStyle/>
                    <a:p>
                      <a:r>
                        <a:rPr lang="en-US" dirty="0"/>
                        <a:t>Motor technology passenger car / truck</a:t>
                      </a:r>
                    </a:p>
                  </a:txBody>
                  <a:tcPr anchor="ctr"/>
                </a:tc>
                <a:tc>
                  <a:txBody>
                    <a:bodyPr/>
                    <a:lstStyle/>
                    <a:p>
                      <a:pPr algn="ctr"/>
                      <a:r>
                        <a:rPr lang="en-US" dirty="0"/>
                        <a:t>No</a:t>
                      </a:r>
                    </a:p>
                  </a:txBody>
                  <a:tcPr anchor="ctr"/>
                </a:tc>
                <a:tc>
                  <a:txBody>
                    <a:bodyPr/>
                    <a:lstStyle/>
                    <a:p>
                      <a:pPr algn="ctr"/>
                      <a:r>
                        <a:rPr lang="en-US" dirty="0"/>
                        <a:t>Yes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Small</a:t>
                      </a:r>
                    </a:p>
                  </a:txBody>
                  <a:tcPr anchor="ctr"/>
                </a:tc>
                <a:tc>
                  <a:txBody>
                    <a:bodyPr/>
                    <a:lstStyle/>
                    <a:p>
                      <a:pPr algn="ctr"/>
                      <a:r>
                        <a:rPr lang="en-US" dirty="0"/>
                        <a:t>high</a:t>
                      </a:r>
                    </a:p>
                  </a:txBody>
                  <a:tcPr anchor="ctr"/>
                </a:tc>
                <a:tc>
                  <a:txBody>
                    <a:bodyPr/>
                    <a:lstStyle/>
                    <a:p>
                      <a:pPr algn="ctr"/>
                      <a:r>
                        <a:rPr lang="en-US" dirty="0"/>
                        <a:t>&gt; 10</a:t>
                      </a:r>
                    </a:p>
                  </a:txBody>
                  <a:tcPr anchor="ctr"/>
                </a:tc>
                <a:extLst>
                  <a:ext uri="{0D108BD9-81ED-4DB2-BD59-A6C34878D82A}">
                    <a16:rowId xmlns:a16="http://schemas.microsoft.com/office/drawing/2014/main" xmlns="" val="1071336553"/>
                  </a:ext>
                </a:extLst>
              </a:tr>
              <a:tr h="75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Passive house</a:t>
                      </a:r>
                    </a:p>
                  </a:txBody>
                  <a:tcPr anchor="ctr"/>
                </a:tc>
                <a:tc>
                  <a:txBody>
                    <a:bodyPr/>
                    <a:lstStyle/>
                    <a:p>
                      <a:pPr algn="ctr"/>
                      <a:r>
                        <a:rPr lang="en-US" dirty="0"/>
                        <a:t>Yes</a:t>
                      </a:r>
                    </a:p>
                  </a:txBody>
                  <a:tcPr anchor="ctr"/>
                </a:tc>
                <a:tc>
                  <a:txBody>
                    <a:bodyPr/>
                    <a:lstStyle/>
                    <a:p>
                      <a:pPr algn="ctr"/>
                      <a:r>
                        <a:rPr lang="en-US" dirty="0"/>
                        <a:t>Small</a:t>
                      </a:r>
                    </a:p>
                  </a:txBody>
                  <a:tcPr anchor="ctr"/>
                </a:tc>
                <a:tc>
                  <a:txBody>
                    <a:bodyPr/>
                    <a:lstStyle/>
                    <a:p>
                      <a:pPr algn="ctr"/>
                      <a:r>
                        <a:rPr lang="en-US" dirty="0"/>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&gt; 50</a:t>
                      </a:r>
                    </a:p>
                  </a:txBody>
                  <a:tcPr anchor="ctr"/>
                </a:tc>
                <a:extLst>
                  <a:ext uri="{0D108BD9-81ED-4DB2-BD59-A6C34878D82A}">
                    <a16:rowId xmlns:a16="http://schemas.microsoft.com/office/drawing/2014/main" xmlns="" val="4125570920"/>
                  </a:ext>
                </a:extLst>
              </a:tr>
              <a:tr h="7573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Regulated electric motors</a:t>
                      </a:r>
                    </a:p>
                  </a:txBody>
                  <a:tcPr anchor="ctr"/>
                </a:tc>
                <a:tc>
                  <a:txBody>
                    <a:bodyPr/>
                    <a:lstStyle/>
                    <a:p>
                      <a:pPr algn="ctr"/>
                      <a:r>
                        <a:rPr lang="en-US" dirty="0"/>
                        <a:t>Yes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Small</a:t>
                      </a:r>
                    </a:p>
                  </a:txBody>
                  <a:tcPr anchor="ctr"/>
                </a:tc>
                <a:tc>
                  <a:txBody>
                    <a:bodyPr/>
                    <a:lstStyle/>
                    <a:p>
                      <a:pPr algn="ctr"/>
                      <a:r>
                        <a:rPr lang="en-US" dirty="0"/>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&gt; 20</a:t>
                      </a:r>
                    </a:p>
                  </a:txBody>
                  <a:tcPr anchor="ctr"/>
                </a:tc>
                <a:extLst>
                  <a:ext uri="{0D108BD9-81ED-4DB2-BD59-A6C34878D82A}">
                    <a16:rowId xmlns:a16="http://schemas.microsoft.com/office/drawing/2014/main" xmlns="" val="1788068014"/>
                  </a:ext>
                </a:extLst>
              </a:tr>
              <a:tr h="757387">
                <a:tc>
                  <a:txBody>
                    <a:bodyPr/>
                    <a:lstStyle/>
                    <a:p>
                      <a:r>
                        <a:rPr lang="en-US" dirty="0"/>
                        <a:t>Gas power plant with cogeneration</a:t>
                      </a:r>
                    </a:p>
                  </a:txBody>
                  <a:tcPr anchor="ctr"/>
                </a:tc>
                <a:tc>
                  <a:txBody>
                    <a:bodyPr/>
                    <a:lstStyle/>
                    <a:p>
                      <a:pPr algn="ctr"/>
                      <a:r>
                        <a:rPr lang="en-US" dirty="0"/>
                        <a:t>Yes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Small</a:t>
                      </a:r>
                    </a:p>
                  </a:txBody>
                  <a:tcPr anchor="ctr"/>
                </a:tc>
                <a:tc>
                  <a:txBody>
                    <a:bodyPr/>
                    <a:lstStyle/>
                    <a:p>
                      <a:pPr algn="ctr"/>
                      <a:r>
                        <a:rPr lang="en-US" dirty="0"/>
                        <a:t>Yes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&gt; 50</a:t>
                      </a:r>
                    </a:p>
                  </a:txBody>
                  <a:tcPr anchor="ctr"/>
                </a:tc>
                <a:extLst>
                  <a:ext uri="{0D108BD9-81ED-4DB2-BD59-A6C34878D82A}">
                    <a16:rowId xmlns:a16="http://schemas.microsoft.com/office/drawing/2014/main" xmlns="" val="2817577777"/>
                  </a:ext>
                </a:extLst>
              </a:tr>
              <a:tr h="757387">
                <a:tc>
                  <a:txBody>
                    <a:bodyPr/>
                    <a:lstStyle/>
                    <a:p>
                      <a:r>
                        <a:rPr lang="en-US" dirty="0"/>
                        <a:t>…</a:t>
                      </a:r>
                    </a:p>
                  </a:txBody>
                  <a:tcPr anchor="ctr"/>
                </a:tc>
                <a:tc>
                  <a:txBody>
                    <a:bodyPr/>
                    <a:lstStyle/>
                    <a:p>
                      <a:endParaRPr lang="en-US" dirty="0"/>
                    </a:p>
                  </a:txBody>
                  <a:tcPr anchor="ctr"/>
                </a:tc>
                <a:tc>
                  <a:txBody>
                    <a:bodyPr/>
                    <a:lstStyle/>
                    <a:p>
                      <a:endParaRPr lang="en-US" dirty="0"/>
                    </a:p>
                  </a:txBody>
                  <a:tcPr anchor="ctr"/>
                </a:tc>
                <a:tc>
                  <a:txBody>
                    <a:bodyPr/>
                    <a:lstStyle/>
                    <a:p>
                      <a:endParaRPr lang="en-US" dirty="0"/>
                    </a:p>
                  </a:txBody>
                  <a:tcPr anchor="ctr"/>
                </a:tc>
                <a:tc>
                  <a:txBody>
                    <a:bodyPr/>
                    <a:lstStyle/>
                    <a:p>
                      <a:endParaRPr lang="en-US"/>
                    </a:p>
                  </a:txBody>
                  <a:tcPr anchor="ctr"/>
                </a:tc>
                <a:tc>
                  <a:txBody>
                    <a:bodyPr/>
                    <a:lstStyle/>
                    <a:p>
                      <a:endParaRPr lang="en-US" dirty="0"/>
                    </a:p>
                  </a:txBody>
                  <a:tcPr anchor="ctr"/>
                </a:tc>
                <a:extLst>
                  <a:ext uri="{0D108BD9-81ED-4DB2-BD59-A6C34878D82A}">
                    <a16:rowId xmlns:a16="http://schemas.microsoft.com/office/drawing/2014/main" xmlns="" val="603277112"/>
                  </a:ext>
                </a:extLst>
              </a:tr>
            </a:tbl>
          </a:graphicData>
        </a:graphic>
      </p:graphicFrame>
    </p:spTree>
    <p:extLst>
      <p:ext uri="{BB962C8B-B14F-4D97-AF65-F5344CB8AC3E}">
        <p14:creationId xmlns:p14="http://schemas.microsoft.com/office/powerpoint/2010/main" val="3063151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D5FD35FD-EE7D-45AE-AB32-E55FB23C7B31}"/>
              </a:ext>
            </a:extLst>
          </p:cNvPr>
          <p:cNvGraphicFramePr>
            <a:graphicFrameLocks noGrp="1"/>
          </p:cNvGraphicFramePr>
          <p:nvPr>
            <p:ph idx="1"/>
            <p:extLst>
              <p:ext uri="{D42A27DB-BD31-4B8C-83A1-F6EECF244321}">
                <p14:modId xmlns:p14="http://schemas.microsoft.com/office/powerpoint/2010/main" val="2699813216"/>
              </p:ext>
            </p:extLst>
          </p:nvPr>
        </p:nvGraphicFramePr>
        <p:xfrm>
          <a:off x="592015" y="365125"/>
          <a:ext cx="10515600" cy="599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BB540ACB-2640-4DE1-BDB1-F7A259A2544B}"/>
              </a:ext>
            </a:extLst>
          </p:cNvPr>
          <p:cNvSpPr>
            <a:spLocks noGrp="1"/>
          </p:cNvSpPr>
          <p:nvPr>
            <p:ph type="sldNum" sz="quarter" idx="12"/>
          </p:nvPr>
        </p:nvSpPr>
        <p:spPr/>
        <p:txBody>
          <a:bodyPr/>
          <a:lstStyle/>
          <a:p>
            <a:fld id="{5023A78B-A834-41EC-A952-E2919451F5DF}" type="slidenum">
              <a:rPr lang="en-US" smtClean="0"/>
              <a:t>19</a:t>
            </a:fld>
            <a:endParaRPr lang="en-US"/>
          </a:p>
        </p:txBody>
      </p:sp>
    </p:spTree>
    <p:extLst>
      <p:ext uri="{BB962C8B-B14F-4D97-AF65-F5344CB8AC3E}">
        <p14:creationId xmlns:p14="http://schemas.microsoft.com/office/powerpoint/2010/main" val="13363288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p:cNvGraphicFramePr/>
          <p:nvPr>
            <p:extLst>
              <p:ext uri="{D42A27DB-BD31-4B8C-83A1-F6EECF244321}">
                <p14:modId xmlns:p14="http://schemas.microsoft.com/office/powerpoint/2010/main" val="3156990454"/>
              </p:ext>
            </p:extLst>
          </p:nvPr>
        </p:nvGraphicFramePr>
        <p:xfrm>
          <a:off x="1752599" y="1207837"/>
          <a:ext cx="8765628" cy="5492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902372" y="189188"/>
            <a:ext cx="8466083" cy="1018649"/>
          </a:xfrm>
        </p:spPr>
        <p:txBody>
          <a:bodyPr>
            <a:noAutofit/>
          </a:bodyPr>
          <a:lstStyle/>
          <a:p>
            <a:pPr algn="ctr"/>
            <a:r>
              <a:rPr lang="en-US" sz="4000" b="1" dirty="0">
                <a:latin typeface="+mn-lt"/>
              </a:rPr>
              <a:t>Levels of goal-setting, planning, and management</a:t>
            </a:r>
            <a:endParaRPr lang="de-DE" sz="4000" b="1" dirty="0">
              <a:latin typeface="+mn-lt"/>
            </a:endParaRPr>
          </a:p>
        </p:txBody>
      </p:sp>
    </p:spTree>
    <p:extLst>
      <p:ext uri="{BB962C8B-B14F-4D97-AF65-F5344CB8AC3E}">
        <p14:creationId xmlns:p14="http://schemas.microsoft.com/office/powerpoint/2010/main" val="60679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51B5BEC-C433-499E-B383-DB47071FCE8F}"/>
              </a:ext>
            </a:extLst>
          </p:cNvPr>
          <p:cNvSpPr>
            <a:spLocks noGrp="1"/>
          </p:cNvSpPr>
          <p:nvPr>
            <p:ph type="title"/>
          </p:nvPr>
        </p:nvSpPr>
        <p:spPr>
          <a:xfrm>
            <a:off x="433753" y="565142"/>
            <a:ext cx="2520461" cy="1199906"/>
          </a:xfrm>
        </p:spPr>
        <p:txBody>
          <a:bodyPr>
            <a:noAutofit/>
          </a:bodyPr>
          <a:lstStyle/>
          <a:p>
            <a:pPr algn="ctr"/>
            <a:r>
              <a:rPr lang="en-US" sz="2800" dirty="0">
                <a:latin typeface="+mn-lt"/>
              </a:rPr>
              <a:t>Scenario technique (including early warning with "weak signals and wildcards")</a:t>
            </a:r>
          </a:p>
        </p:txBody>
      </p:sp>
      <p:sp>
        <p:nvSpPr>
          <p:cNvPr id="4" name="Slide Number Placeholder 3">
            <a:extLst>
              <a:ext uri="{FF2B5EF4-FFF2-40B4-BE49-F238E27FC236}">
                <a16:creationId xmlns:a16="http://schemas.microsoft.com/office/drawing/2014/main" xmlns="" id="{FBEF782B-BEB3-4C74-AD3A-FA5314711721}"/>
              </a:ext>
            </a:extLst>
          </p:cNvPr>
          <p:cNvSpPr>
            <a:spLocks noGrp="1"/>
          </p:cNvSpPr>
          <p:nvPr>
            <p:ph type="sldNum" sz="quarter" idx="12"/>
          </p:nvPr>
        </p:nvSpPr>
        <p:spPr/>
        <p:txBody>
          <a:bodyPr/>
          <a:lstStyle/>
          <a:p>
            <a:fld id="{5023A78B-A834-41EC-A952-E2919451F5DF}" type="slidenum">
              <a:rPr lang="en-US" smtClean="0"/>
              <a:t>20</a:t>
            </a:fld>
            <a:endParaRPr lang="en-US"/>
          </a:p>
        </p:txBody>
      </p:sp>
      <p:pic>
        <p:nvPicPr>
          <p:cNvPr id="6" name="Picture 5" descr="A person looking at the camera&#10;&#10;Description generated with very high confidence">
            <a:extLst>
              <a:ext uri="{FF2B5EF4-FFF2-40B4-BE49-F238E27FC236}">
                <a16:creationId xmlns:a16="http://schemas.microsoft.com/office/drawing/2014/main" xmlns="" id="{DAC050CC-156D-4D37-A694-4ACD45427C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71676" y="136525"/>
            <a:ext cx="4576763" cy="2465742"/>
          </a:xfrm>
          <a:prstGeom prst="rect">
            <a:avLst/>
          </a:prstGeom>
        </p:spPr>
      </p:pic>
      <p:sp>
        <p:nvSpPr>
          <p:cNvPr id="8" name="Rectangle 7">
            <a:extLst>
              <a:ext uri="{FF2B5EF4-FFF2-40B4-BE49-F238E27FC236}">
                <a16:creationId xmlns:a16="http://schemas.microsoft.com/office/drawing/2014/main" xmlns="" id="{77D4935E-6E08-4F73-AE5E-61C18C9C1BC0}"/>
              </a:ext>
            </a:extLst>
          </p:cNvPr>
          <p:cNvSpPr/>
          <p:nvPr/>
        </p:nvSpPr>
        <p:spPr>
          <a:xfrm>
            <a:off x="8554914" y="210988"/>
            <a:ext cx="2886496" cy="954107"/>
          </a:xfrm>
          <a:prstGeom prst="rect">
            <a:avLst/>
          </a:prstGeom>
        </p:spPr>
        <p:txBody>
          <a:bodyPr wrap="none">
            <a:spAutoFit/>
          </a:bodyPr>
          <a:lstStyle/>
          <a:p>
            <a:pPr algn="ctr"/>
            <a:r>
              <a:rPr lang="en-US" sz="2800" dirty="0">
                <a:ea typeface="+mj-ea"/>
                <a:cs typeface="+mj-cs"/>
              </a:rPr>
              <a:t>Ulrich Beck</a:t>
            </a:r>
          </a:p>
          <a:p>
            <a:pPr algn="ctr"/>
            <a:r>
              <a:rPr lang="en-US" sz="2800" dirty="0">
                <a:ea typeface="+mj-ea"/>
                <a:cs typeface="+mj-cs"/>
              </a:rPr>
              <a:t>„</a:t>
            </a:r>
            <a:r>
              <a:rPr lang="en-US" sz="2800" dirty="0" err="1">
                <a:ea typeface="+mj-ea"/>
                <a:cs typeface="+mj-cs"/>
              </a:rPr>
              <a:t>Brasilianisierung</a:t>
            </a:r>
            <a:r>
              <a:rPr lang="en-US" sz="2800" dirty="0">
                <a:ea typeface="+mj-ea"/>
                <a:cs typeface="+mj-cs"/>
              </a:rPr>
              <a:t>”</a:t>
            </a:r>
            <a:endParaRPr lang="en-US" dirty="0"/>
          </a:p>
        </p:txBody>
      </p:sp>
      <p:pic>
        <p:nvPicPr>
          <p:cNvPr id="10" name="Picture 9" descr="A person wearing a suit and tie&#10;&#10;Description generated with very high confidence">
            <a:extLst>
              <a:ext uri="{FF2B5EF4-FFF2-40B4-BE49-F238E27FC236}">
                <a16:creationId xmlns:a16="http://schemas.microsoft.com/office/drawing/2014/main" xmlns="" id="{896F8059-0980-43B7-903F-070061CCC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3445" y="4147312"/>
            <a:ext cx="3426803" cy="2574163"/>
          </a:xfrm>
          <a:prstGeom prst="rect">
            <a:avLst/>
          </a:prstGeom>
        </p:spPr>
      </p:pic>
      <p:pic>
        <p:nvPicPr>
          <p:cNvPr id="12" name="Picture 11" descr="A person wearing a suit and tie&#10;&#10;Description generated with very high confidence">
            <a:extLst>
              <a:ext uri="{FF2B5EF4-FFF2-40B4-BE49-F238E27FC236}">
                <a16:creationId xmlns:a16="http://schemas.microsoft.com/office/drawing/2014/main" xmlns="" id="{17118DA5-6068-4D62-8712-569364645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42638" y="3795757"/>
            <a:ext cx="4092087" cy="2560593"/>
          </a:xfrm>
          <a:prstGeom prst="rect">
            <a:avLst/>
          </a:prstGeom>
        </p:spPr>
      </p:pic>
      <p:sp>
        <p:nvSpPr>
          <p:cNvPr id="14" name="Rectangle 13">
            <a:extLst>
              <a:ext uri="{FF2B5EF4-FFF2-40B4-BE49-F238E27FC236}">
                <a16:creationId xmlns:a16="http://schemas.microsoft.com/office/drawing/2014/main" xmlns="" id="{A7DDFFD3-F6A0-4926-A499-13BBD869E8E5}"/>
              </a:ext>
            </a:extLst>
          </p:cNvPr>
          <p:cNvSpPr/>
          <p:nvPr/>
        </p:nvSpPr>
        <p:spPr>
          <a:xfrm>
            <a:off x="1128712" y="2870739"/>
            <a:ext cx="3352067" cy="1384995"/>
          </a:xfrm>
          <a:prstGeom prst="rect">
            <a:avLst/>
          </a:prstGeom>
        </p:spPr>
        <p:txBody>
          <a:bodyPr wrap="square">
            <a:spAutoFit/>
          </a:bodyPr>
          <a:lstStyle/>
          <a:p>
            <a:pPr algn="ctr"/>
            <a:r>
              <a:rPr lang="en-US" sz="2800" dirty="0">
                <a:ea typeface="+mj-ea"/>
                <a:cs typeface="+mj-cs"/>
              </a:rPr>
              <a:t>Jeremy Rifkin:</a:t>
            </a:r>
          </a:p>
          <a:p>
            <a:pPr algn="ctr"/>
            <a:r>
              <a:rPr lang="en-US" sz="2800" dirty="0">
                <a:ea typeface="+mj-ea"/>
                <a:cs typeface="+mj-cs"/>
              </a:rPr>
              <a:t>Zero marginal cost society</a:t>
            </a:r>
          </a:p>
        </p:txBody>
      </p:sp>
      <p:sp>
        <p:nvSpPr>
          <p:cNvPr id="16" name="Rectangle 15">
            <a:extLst>
              <a:ext uri="{FF2B5EF4-FFF2-40B4-BE49-F238E27FC236}">
                <a16:creationId xmlns:a16="http://schemas.microsoft.com/office/drawing/2014/main" xmlns="" id="{E2097CF0-EA6B-4C1A-A9F3-CDB07F6D9B9C}"/>
              </a:ext>
            </a:extLst>
          </p:cNvPr>
          <p:cNvSpPr/>
          <p:nvPr/>
        </p:nvSpPr>
        <p:spPr>
          <a:xfrm>
            <a:off x="8593747" y="2461142"/>
            <a:ext cx="3352067" cy="1384995"/>
          </a:xfrm>
          <a:prstGeom prst="rect">
            <a:avLst/>
          </a:prstGeom>
        </p:spPr>
        <p:txBody>
          <a:bodyPr wrap="square">
            <a:spAutoFit/>
          </a:bodyPr>
          <a:lstStyle/>
          <a:p>
            <a:pPr algn="ctr"/>
            <a:r>
              <a:rPr lang="en-US" sz="2800" dirty="0">
                <a:ea typeface="+mj-ea"/>
                <a:cs typeface="+mj-cs"/>
              </a:rPr>
              <a:t>Nico </a:t>
            </a:r>
            <a:r>
              <a:rPr lang="en-US" sz="2800" dirty="0" err="1">
                <a:ea typeface="+mj-ea"/>
                <a:cs typeface="+mj-cs"/>
              </a:rPr>
              <a:t>Paech</a:t>
            </a:r>
            <a:endParaRPr lang="en-US" sz="2800" dirty="0">
              <a:ea typeface="+mj-ea"/>
              <a:cs typeface="+mj-cs"/>
            </a:endParaRPr>
          </a:p>
          <a:p>
            <a:pPr algn="ctr"/>
            <a:r>
              <a:rPr lang="en-US" sz="2800" dirty="0">
                <a:ea typeface="+mj-ea"/>
                <a:cs typeface="+mj-cs"/>
              </a:rPr>
              <a:t>Post-growth economy and sufficiency</a:t>
            </a:r>
          </a:p>
        </p:txBody>
      </p:sp>
      <p:sp>
        <p:nvSpPr>
          <p:cNvPr id="17" name="Oval 16">
            <a:extLst>
              <a:ext uri="{FF2B5EF4-FFF2-40B4-BE49-F238E27FC236}">
                <a16:creationId xmlns:a16="http://schemas.microsoft.com/office/drawing/2014/main" xmlns="" id="{5EE23D18-F3CB-4AC3-8F75-76516128A3A8}"/>
              </a:ext>
            </a:extLst>
          </p:cNvPr>
          <p:cNvSpPr/>
          <p:nvPr/>
        </p:nvSpPr>
        <p:spPr>
          <a:xfrm>
            <a:off x="4152634" y="2705084"/>
            <a:ext cx="3068681" cy="1451096"/>
          </a:xfrm>
          <a:prstGeom prst="ellipse">
            <a:avLst/>
          </a:prstGeom>
          <a:solidFill>
            <a:schemeClr val="accent1">
              <a:lumMod val="60000"/>
              <a:lumOff val="4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rPr>
              <a:t>General globalization </a:t>
            </a:r>
            <a:r>
              <a:rPr lang="en-US" sz="2800" dirty="0">
                <a:solidFill>
                  <a:schemeClr val="tx1"/>
                </a:solidFill>
              </a:rPr>
              <a:t>scenarios</a:t>
            </a:r>
          </a:p>
        </p:txBody>
      </p:sp>
    </p:spTree>
    <p:extLst>
      <p:ext uri="{BB962C8B-B14F-4D97-AF65-F5344CB8AC3E}">
        <p14:creationId xmlns:p14="http://schemas.microsoft.com/office/powerpoint/2010/main" val="41648530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DA72B-F194-460B-85B2-331C243BA705}"/>
              </a:ext>
            </a:extLst>
          </p:cNvPr>
          <p:cNvSpPr>
            <a:spLocks noGrp="1"/>
          </p:cNvSpPr>
          <p:nvPr>
            <p:ph type="ctrTitle"/>
          </p:nvPr>
        </p:nvSpPr>
        <p:spPr>
          <a:xfrm>
            <a:off x="8494776" y="117602"/>
            <a:ext cx="3447288" cy="6127750"/>
          </a:xfrm>
          <a:ln w="38100">
            <a:solidFill>
              <a:schemeClr val="accent1"/>
            </a:solidFill>
          </a:ln>
        </p:spPr>
        <p:txBody>
          <a:bodyPr anchor="ctr">
            <a:noAutofit/>
          </a:bodyPr>
          <a:lstStyle/>
          <a:p>
            <a:pPr algn="l"/>
            <a:r>
              <a:rPr lang="en-US" sz="2000" dirty="0">
                <a:latin typeface="+mn-lt"/>
              </a:rPr>
              <a:t/>
            </a:r>
            <a:br>
              <a:rPr lang="en-US" sz="2000" dirty="0">
                <a:latin typeface="+mn-lt"/>
              </a:rPr>
            </a:br>
            <a:r>
              <a:rPr lang="en-US" sz="2000" dirty="0">
                <a:latin typeface="+mn-lt"/>
              </a:rPr>
              <a:t/>
            </a:r>
            <a:br>
              <a:rPr lang="en-US" sz="2000" dirty="0">
                <a:latin typeface="+mn-lt"/>
              </a:rPr>
            </a:br>
            <a:r>
              <a:rPr lang="en-US" sz="2000" dirty="0">
                <a:latin typeface="+mn-lt"/>
              </a:rPr>
              <a:t/>
            </a:r>
            <a:br>
              <a:rPr lang="en-US" sz="2000" dirty="0">
                <a:latin typeface="+mn-lt"/>
              </a:rPr>
            </a:br>
            <a:r>
              <a:rPr lang="en-US" sz="2000" dirty="0">
                <a:latin typeface="+mn-lt"/>
              </a:rPr>
              <a:t>Exhausted from the futile stalk, they lean their rifles against a tree to refresh themselves at the nearby stream.</a:t>
            </a:r>
            <a:br>
              <a:rPr lang="en-US" sz="2000" dirty="0">
                <a:latin typeface="+mn-lt"/>
              </a:rPr>
            </a:br>
            <a:r>
              <a:rPr lang="en-US" sz="2000" dirty="0">
                <a:latin typeface="+mn-lt"/>
              </a:rPr>
              <a:t>As soon as they reach the stream shore, a lion appears and cuts off their way back to the rifles. Immediately one of the managers starts taking off his boots.</a:t>
            </a:r>
            <a:br>
              <a:rPr lang="en-US" sz="2000" dirty="0">
                <a:latin typeface="+mn-lt"/>
              </a:rPr>
            </a:br>
            <a:r>
              <a:rPr lang="en-US" sz="2000" dirty="0">
                <a:latin typeface="+mn-lt"/>
              </a:rPr>
              <a:t/>
            </a:r>
            <a:br>
              <a:rPr lang="en-US" sz="2000" dirty="0">
                <a:latin typeface="+mn-lt"/>
              </a:rPr>
            </a:br>
            <a:r>
              <a:rPr lang="en-US" sz="2000" dirty="0">
                <a:latin typeface="+mn-lt"/>
              </a:rPr>
              <a:t>Astonished, the other asks, "Do you think you can run away from a lion?“</a:t>
            </a:r>
            <a:br>
              <a:rPr lang="en-US" sz="2000" dirty="0">
                <a:latin typeface="+mn-lt"/>
              </a:rPr>
            </a:br>
            <a:r>
              <a:rPr lang="en-US" sz="2000" dirty="0">
                <a:latin typeface="+mn-lt"/>
              </a:rPr>
              <a:t/>
            </a:r>
            <a:br>
              <a:rPr lang="en-US" sz="2000" dirty="0">
                <a:latin typeface="+mn-lt"/>
              </a:rPr>
            </a:br>
            <a:r>
              <a:rPr lang="en-US" sz="2000" dirty="0">
                <a:latin typeface="+mn-lt"/>
              </a:rPr>
              <a:t>The other answers: "No, I just have to run faster than you!"</a:t>
            </a:r>
          </a:p>
        </p:txBody>
      </p:sp>
      <p:sp>
        <p:nvSpPr>
          <p:cNvPr id="4" name="Slide Number Placeholder 3">
            <a:extLst>
              <a:ext uri="{FF2B5EF4-FFF2-40B4-BE49-F238E27FC236}">
                <a16:creationId xmlns:a16="http://schemas.microsoft.com/office/drawing/2014/main" xmlns="" id="{CC099A4D-F7B0-40E4-AF51-8B6CD43A49E4}"/>
              </a:ext>
            </a:extLst>
          </p:cNvPr>
          <p:cNvSpPr>
            <a:spLocks noGrp="1"/>
          </p:cNvSpPr>
          <p:nvPr>
            <p:ph type="sldNum" sz="quarter" idx="12"/>
          </p:nvPr>
        </p:nvSpPr>
        <p:spPr/>
        <p:txBody>
          <a:bodyPr/>
          <a:lstStyle/>
          <a:p>
            <a:fld id="{5023A78B-A834-41EC-A952-E2919451F5DF}" type="slidenum">
              <a:rPr lang="en-US" smtClean="0"/>
              <a:t>21</a:t>
            </a:fld>
            <a:endParaRPr lang="en-US"/>
          </a:p>
        </p:txBody>
      </p:sp>
      <p:graphicFrame>
        <p:nvGraphicFramePr>
          <p:cNvPr id="6" name="Diagram 5">
            <a:extLst>
              <a:ext uri="{FF2B5EF4-FFF2-40B4-BE49-F238E27FC236}">
                <a16:creationId xmlns:a16="http://schemas.microsoft.com/office/drawing/2014/main" xmlns="" id="{A9DB0511-E2D6-407D-9120-DCA306B67C02}"/>
              </a:ext>
            </a:extLst>
          </p:cNvPr>
          <p:cNvGraphicFramePr/>
          <p:nvPr>
            <p:extLst>
              <p:ext uri="{D42A27DB-BD31-4B8C-83A1-F6EECF244321}">
                <p14:modId xmlns:p14="http://schemas.microsoft.com/office/powerpoint/2010/main" val="1384109508"/>
              </p:ext>
            </p:extLst>
          </p:nvPr>
        </p:nvGraphicFramePr>
        <p:xfrm>
          <a:off x="1979461" y="117602"/>
          <a:ext cx="8128000" cy="61088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 2">
            <a:extLst>
              <a:ext uri="{FF2B5EF4-FFF2-40B4-BE49-F238E27FC236}">
                <a16:creationId xmlns:a16="http://schemas.microsoft.com/office/drawing/2014/main" xmlns="" id="{3A49BEE5-5A50-47CC-9304-4969710DD692}"/>
              </a:ext>
            </a:extLst>
          </p:cNvPr>
          <p:cNvGraphicFramePr/>
          <p:nvPr>
            <p:extLst>
              <p:ext uri="{D42A27DB-BD31-4B8C-83A1-F6EECF244321}">
                <p14:modId xmlns:p14="http://schemas.microsoft.com/office/powerpoint/2010/main" val="1956384854"/>
              </p:ext>
            </p:extLst>
          </p:nvPr>
        </p:nvGraphicFramePr>
        <p:xfrm>
          <a:off x="-1545765" y="536857"/>
          <a:ext cx="7050453" cy="57084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xmlns="" id="{1E9168B8-4012-41B5-8566-A29676119078}"/>
              </a:ext>
            </a:extLst>
          </p:cNvPr>
          <p:cNvSpPr txBox="1"/>
          <p:nvPr/>
        </p:nvSpPr>
        <p:spPr>
          <a:xfrm>
            <a:off x="8751370" y="182914"/>
            <a:ext cx="2922338" cy="707886"/>
          </a:xfrm>
          <a:prstGeom prst="rect">
            <a:avLst/>
          </a:prstGeom>
          <a:noFill/>
        </p:spPr>
        <p:txBody>
          <a:bodyPr wrap="none" rtlCol="0">
            <a:spAutoFit/>
          </a:bodyPr>
          <a:lstStyle/>
          <a:p>
            <a:pPr algn="ctr"/>
            <a:r>
              <a:rPr lang="en-US" sz="2000" b="1" dirty="0"/>
              <a:t>Two managers hunting in </a:t>
            </a:r>
          </a:p>
          <a:p>
            <a:pPr algn="ctr"/>
            <a:r>
              <a:rPr lang="en-US" sz="2000" b="1" dirty="0"/>
              <a:t>Africa</a:t>
            </a:r>
            <a:endParaRPr lang="en-US" sz="2000" dirty="0"/>
          </a:p>
        </p:txBody>
      </p:sp>
    </p:spTree>
    <p:extLst>
      <p:ext uri="{BB962C8B-B14F-4D97-AF65-F5344CB8AC3E}">
        <p14:creationId xmlns:p14="http://schemas.microsoft.com/office/powerpoint/2010/main" val="2671099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035657" y="3437107"/>
            <a:ext cx="9172378" cy="2246769"/>
          </a:xfrm>
          <a:prstGeom prst="rect">
            <a:avLst/>
          </a:prstGeom>
        </p:spPr>
        <p:txBody>
          <a:bodyPr wrap="square">
            <a:spAutoFit/>
          </a:bodyPr>
          <a:lstStyle/>
          <a:p>
            <a:r>
              <a:rPr lang="en-US" sz="2800" dirty="0" smtClean="0">
                <a:solidFill>
                  <a:schemeClr val="tx1">
                    <a:lumMod val="85000"/>
                    <a:lumOff val="15000"/>
                  </a:schemeClr>
                </a:solidFill>
                <a:cs typeface="Arial" panose="020B0604020202020204" pitchFamily="34" charset="0"/>
              </a:rPr>
              <a:t>Rough estimates (almost constant over the time):</a:t>
            </a:r>
          </a:p>
          <a:p>
            <a:r>
              <a:rPr lang="en-US" sz="2800" dirty="0" smtClean="0">
                <a:solidFill>
                  <a:schemeClr val="tx1">
                    <a:lumMod val="85000"/>
                    <a:lumOff val="15000"/>
                  </a:schemeClr>
                </a:solidFill>
                <a:cs typeface="Arial" panose="020B0604020202020204" pitchFamily="34" charset="0"/>
              </a:rPr>
              <a:t> </a:t>
            </a:r>
          </a:p>
          <a:p>
            <a:pPr marL="285750" indent="-285750">
              <a:buFont typeface="Arial" panose="020B0604020202020204" pitchFamily="34" charset="0"/>
              <a:buChar char="•"/>
            </a:pPr>
            <a:r>
              <a:rPr lang="en-US" sz="2800" dirty="0" smtClean="0">
                <a:solidFill>
                  <a:schemeClr val="tx1">
                    <a:lumMod val="85000"/>
                    <a:lumOff val="15000"/>
                  </a:schemeClr>
                </a:solidFill>
                <a:cs typeface="Arial" panose="020B0604020202020204" pitchFamily="34" charset="0"/>
              </a:rPr>
              <a:t>oil: decades</a:t>
            </a:r>
          </a:p>
          <a:p>
            <a:pPr marL="285750" indent="-285750">
              <a:buFont typeface="Arial" panose="020B0604020202020204" pitchFamily="34" charset="0"/>
              <a:buChar char="•"/>
            </a:pPr>
            <a:r>
              <a:rPr lang="en-US" sz="2800" dirty="0" smtClean="0">
                <a:solidFill>
                  <a:schemeClr val="tx1">
                    <a:lumMod val="85000"/>
                    <a:lumOff val="15000"/>
                  </a:schemeClr>
                </a:solidFill>
                <a:cs typeface="Arial" panose="020B0604020202020204" pitchFamily="34" charset="0"/>
              </a:rPr>
              <a:t>coal: centuries</a:t>
            </a:r>
          </a:p>
          <a:p>
            <a:pPr marL="285750" indent="-285750">
              <a:buFont typeface="Arial" panose="020B0604020202020204" pitchFamily="34" charset="0"/>
              <a:buChar char="•"/>
            </a:pPr>
            <a:r>
              <a:rPr lang="en-US" sz="2800" dirty="0" smtClean="0">
                <a:solidFill>
                  <a:schemeClr val="tx1">
                    <a:lumMod val="85000"/>
                    <a:lumOff val="15000"/>
                  </a:schemeClr>
                </a:solidFill>
                <a:cs typeface="Arial" panose="020B0604020202020204" pitchFamily="34" charset="0"/>
              </a:rPr>
              <a:t>gas: between oil and coal</a:t>
            </a:r>
            <a:endParaRPr lang="en-US" sz="2800" dirty="0">
              <a:solidFill>
                <a:schemeClr val="tx1">
                  <a:lumMod val="85000"/>
                  <a:lumOff val="15000"/>
                </a:schemeClr>
              </a:solidFill>
              <a:cs typeface="Arial" panose="020B0604020202020204" pitchFamily="34" charset="0"/>
            </a:endParaRPr>
          </a:p>
        </p:txBody>
      </p:sp>
      <mc:AlternateContent xmlns:mc="http://schemas.openxmlformats.org/markup-compatibility/2006" xmlns:a14="http://schemas.microsoft.com/office/drawing/2010/main">
        <mc:Choice Requires="a14">
          <p:sp>
            <p:nvSpPr>
              <p:cNvPr id="5" name="Rechteck 4"/>
              <p:cNvSpPr/>
              <p:nvPr/>
            </p:nvSpPr>
            <p:spPr>
              <a:xfrm>
                <a:off x="1838423" y="1847379"/>
                <a:ext cx="8134526" cy="985911"/>
              </a:xfrm>
              <a:prstGeom prst="rect">
                <a:avLst/>
              </a:prstGeom>
              <a:ln>
                <a:solidFill>
                  <a:schemeClr val="tx1">
                    <a:lumMod val="50000"/>
                    <a:lumOff val="50000"/>
                  </a:schemeClr>
                </a:solidFill>
              </a:ln>
            </p:spPr>
            <p:txBody>
              <a:bodyPr wrap="square">
                <a:spAutoFit/>
              </a:bodyPr>
              <a:lstStyle/>
              <a:p>
                <a:pPr/>
                <a14:m>
                  <m:oMathPara xmlns:m="http://schemas.openxmlformats.org/officeDocument/2006/math">
                    <m:oMathParaPr>
                      <m:jc m:val="centerGroup"/>
                    </m:oMathParaPr>
                    <m:oMath xmlns:m="http://schemas.openxmlformats.org/officeDocument/2006/math">
                      <m:r>
                        <a:rPr lang="de-DE" sz="2800" i="1" smtClean="0">
                          <a:solidFill>
                            <a:schemeClr val="tx1">
                              <a:lumMod val="85000"/>
                              <a:lumOff val="15000"/>
                            </a:schemeClr>
                          </a:solidFill>
                          <a:latin typeface="Cambria Math" panose="02040503050406030204" pitchFamily="18" charset="0"/>
                        </a:rPr>
                        <m:t>𝑟𝑒𝑎𝑐h</m:t>
                      </m:r>
                      <m:r>
                        <a:rPr lang="de-DE" sz="2800">
                          <a:solidFill>
                            <a:schemeClr val="tx1">
                              <a:lumMod val="85000"/>
                              <a:lumOff val="15000"/>
                            </a:schemeClr>
                          </a:solidFill>
                          <a:latin typeface="Cambria Math" panose="02040503050406030204" pitchFamily="18" charset="0"/>
                        </a:rPr>
                        <m:t> </m:t>
                      </m:r>
                      <m:r>
                        <a:rPr lang="de-DE" sz="2800" i="1">
                          <a:solidFill>
                            <a:schemeClr val="tx1">
                              <a:lumMod val="85000"/>
                              <a:lumOff val="15000"/>
                            </a:schemeClr>
                          </a:solidFill>
                          <a:latin typeface="Cambria Math" panose="02040503050406030204" pitchFamily="18" charset="0"/>
                        </a:rPr>
                        <m:t>𝑜𝑓</m:t>
                      </m:r>
                      <m:r>
                        <a:rPr lang="de-DE" sz="2800">
                          <a:solidFill>
                            <a:schemeClr val="tx1">
                              <a:lumMod val="85000"/>
                              <a:lumOff val="15000"/>
                            </a:schemeClr>
                          </a:solidFill>
                          <a:latin typeface="Cambria Math" panose="02040503050406030204" pitchFamily="18" charset="0"/>
                        </a:rPr>
                        <m:t> </m:t>
                      </m:r>
                      <m:r>
                        <m:rPr>
                          <m:sty m:val="p"/>
                        </m:rPr>
                        <a:rPr lang="de-DE" sz="2800" i="0">
                          <a:solidFill>
                            <a:schemeClr val="tx1">
                              <a:lumMod val="85000"/>
                              <a:lumOff val="15000"/>
                            </a:schemeClr>
                          </a:solidFill>
                          <a:latin typeface="Cambria Math" panose="02040503050406030204" pitchFamily="18" charset="0"/>
                        </a:rPr>
                        <m:t>resources</m:t>
                      </m:r>
                      <m:r>
                        <a:rPr lang="de-DE" sz="2800">
                          <a:solidFill>
                            <a:schemeClr val="tx1">
                              <a:lumMod val="85000"/>
                              <a:lumOff val="15000"/>
                            </a:schemeClr>
                          </a:solidFill>
                          <a:latin typeface="Cambria Math" panose="02040503050406030204" pitchFamily="18" charset="0"/>
                        </a:rPr>
                        <m:t>= </m:t>
                      </m:r>
                      <m:f>
                        <m:fPr>
                          <m:ctrlPr>
                            <a:rPr lang="de-DE" sz="2800" i="1">
                              <a:solidFill>
                                <a:schemeClr val="tx1">
                                  <a:lumMod val="85000"/>
                                  <a:lumOff val="15000"/>
                                </a:schemeClr>
                              </a:solidFill>
                              <a:latin typeface="Cambria Math"/>
                            </a:rPr>
                          </m:ctrlPr>
                        </m:fPr>
                        <m:num>
                          <m:r>
                            <a:rPr lang="de-DE" sz="2800" i="1">
                              <a:solidFill>
                                <a:schemeClr val="tx1">
                                  <a:lumMod val="85000"/>
                                  <a:lumOff val="15000"/>
                                </a:schemeClr>
                              </a:solidFill>
                              <a:latin typeface="Cambria Math" panose="02040503050406030204" pitchFamily="18" charset="0"/>
                            </a:rPr>
                            <m:t>𝑔𝑒𝑜𝑙𝑜𝑔𝑖𝑐𝑎𝑙</m:t>
                          </m:r>
                          <m:r>
                            <a:rPr lang="de-DE" sz="2800">
                              <a:solidFill>
                                <a:schemeClr val="tx1">
                                  <a:lumMod val="85000"/>
                                  <a:lumOff val="15000"/>
                                </a:schemeClr>
                              </a:solidFill>
                              <a:latin typeface="Cambria Math" panose="02040503050406030204" pitchFamily="18" charset="0"/>
                            </a:rPr>
                            <m:t> </m:t>
                          </m:r>
                          <m:r>
                            <a:rPr lang="de-DE" sz="2800" i="1">
                              <a:solidFill>
                                <a:schemeClr val="tx1">
                                  <a:lumMod val="85000"/>
                                  <a:lumOff val="15000"/>
                                </a:schemeClr>
                              </a:solidFill>
                              <a:latin typeface="Cambria Math" panose="02040503050406030204" pitchFamily="18" charset="0"/>
                            </a:rPr>
                            <m:t>𝑠𝑡𝑜𝑐𝑘𝑠</m:t>
                          </m:r>
                        </m:num>
                        <m:den>
                          <m:r>
                            <a:rPr lang="de-DE" sz="2800" i="1">
                              <a:solidFill>
                                <a:schemeClr val="tx1">
                                  <a:lumMod val="85000"/>
                                  <a:lumOff val="15000"/>
                                </a:schemeClr>
                              </a:solidFill>
                              <a:latin typeface="Cambria Math" panose="02040503050406030204" pitchFamily="18" charset="0"/>
                            </a:rPr>
                            <m:t>𝑎𝑛𝑛𝑢𝑎𝑙</m:t>
                          </m:r>
                          <m:r>
                            <a:rPr lang="de-DE" sz="2800">
                              <a:solidFill>
                                <a:schemeClr val="tx1">
                                  <a:lumMod val="85000"/>
                                  <a:lumOff val="15000"/>
                                </a:schemeClr>
                              </a:solidFill>
                              <a:latin typeface="Cambria Math" panose="02040503050406030204" pitchFamily="18" charset="0"/>
                            </a:rPr>
                            <m:t> </m:t>
                          </m:r>
                          <m:r>
                            <a:rPr lang="de-DE" sz="2800" i="1">
                              <a:solidFill>
                                <a:schemeClr val="tx1">
                                  <a:lumMod val="85000"/>
                                  <a:lumOff val="15000"/>
                                </a:schemeClr>
                              </a:solidFill>
                              <a:latin typeface="Cambria Math" panose="02040503050406030204" pitchFamily="18" charset="0"/>
                            </a:rPr>
                            <m:t>𝑔𝑙𝑜𝑏𝑎𝑙</m:t>
                          </m:r>
                          <m:r>
                            <a:rPr lang="de-DE" sz="2800">
                              <a:solidFill>
                                <a:schemeClr val="tx1">
                                  <a:lumMod val="85000"/>
                                  <a:lumOff val="15000"/>
                                </a:schemeClr>
                              </a:solidFill>
                              <a:latin typeface="Cambria Math" panose="02040503050406030204" pitchFamily="18" charset="0"/>
                            </a:rPr>
                            <m:t> </m:t>
                          </m:r>
                          <m:r>
                            <a:rPr lang="de-DE" sz="2800" i="1">
                              <a:solidFill>
                                <a:schemeClr val="tx1">
                                  <a:lumMod val="85000"/>
                                  <a:lumOff val="15000"/>
                                </a:schemeClr>
                              </a:solidFill>
                              <a:latin typeface="Cambria Math" panose="02040503050406030204" pitchFamily="18" charset="0"/>
                            </a:rPr>
                            <m:t>𝑐𝑜𝑛𝑠𝑢𝑚𝑝𝑡𝑖𝑜𝑛</m:t>
                          </m:r>
                        </m:den>
                      </m:f>
                    </m:oMath>
                  </m:oMathPara>
                </a14:m>
                <a:endParaRPr lang="de-DE" sz="2200" dirty="0">
                  <a:solidFill>
                    <a:schemeClr val="tx1">
                      <a:lumMod val="85000"/>
                      <a:lumOff val="15000"/>
                    </a:schemeClr>
                  </a:solidFill>
                  <a:latin typeface="Arial" panose="020B0604020202020204" pitchFamily="34" charset="0"/>
                  <a:cs typeface="Arial" panose="020B0604020202020204" pitchFamily="34" charset="0"/>
                </a:endParaRPr>
              </a:p>
            </p:txBody>
          </p:sp>
        </mc:Choice>
        <mc:Fallback xmlns="">
          <p:sp>
            <p:nvSpPr>
              <p:cNvPr id="5" name="Rechteck 4"/>
              <p:cNvSpPr>
                <a:spLocks noRot="1" noChangeAspect="1" noMove="1" noResize="1" noEditPoints="1" noAdjustHandles="1" noChangeArrowheads="1" noChangeShapeType="1" noTextEdit="1"/>
              </p:cNvSpPr>
              <p:nvPr/>
            </p:nvSpPr>
            <p:spPr>
              <a:xfrm>
                <a:off x="1838423" y="1847379"/>
                <a:ext cx="8134526" cy="985911"/>
              </a:xfrm>
              <a:prstGeom prst="rect">
                <a:avLst/>
              </a:prstGeom>
              <a:blipFill rotWithShape="0">
                <a:blip r:embed="rId3"/>
                <a:stretch>
                  <a:fillRect/>
                </a:stretch>
              </a:blipFill>
              <a:ln>
                <a:solidFill>
                  <a:schemeClr val="tx1">
                    <a:lumMod val="50000"/>
                    <a:lumOff val="50000"/>
                  </a:schemeClr>
                </a:solidFill>
              </a:ln>
            </p:spPr>
            <p:txBody>
              <a:bodyPr/>
              <a:lstStyle/>
              <a:p>
                <a:r>
                  <a:rPr lang="en-US">
                    <a:noFill/>
                  </a:rPr>
                  <a:t> </a:t>
                </a:r>
              </a:p>
            </p:txBody>
          </p:sp>
        </mc:Fallback>
      </mc:AlternateContent>
      <p:sp>
        <p:nvSpPr>
          <p:cNvPr id="3" name="Textfeld 2"/>
          <p:cNvSpPr txBox="1"/>
          <p:nvPr/>
        </p:nvSpPr>
        <p:spPr>
          <a:xfrm>
            <a:off x="1028700" y="268858"/>
            <a:ext cx="9073330" cy="954107"/>
          </a:xfrm>
          <a:prstGeom prst="rect">
            <a:avLst/>
          </a:prstGeom>
          <a:noFill/>
        </p:spPr>
        <p:txBody>
          <a:bodyPr wrap="square" rtlCol="0">
            <a:spAutoFit/>
          </a:bodyPr>
          <a:lstStyle/>
          <a:p>
            <a:pPr algn="ctr"/>
            <a:r>
              <a:rPr lang="en-US" sz="2800" dirty="0" smtClean="0"/>
              <a:t>Drilling further down to quantify coming energy prices, </a:t>
            </a:r>
          </a:p>
          <a:p>
            <a:pPr algn="ctr"/>
            <a:r>
              <a:rPr lang="en-US" sz="2800" dirty="0" smtClean="0"/>
              <a:t>looking at the reach of resources</a:t>
            </a:r>
            <a:endParaRPr lang="en-US" sz="2800" dirty="0"/>
          </a:p>
        </p:txBody>
      </p:sp>
    </p:spTree>
    <p:extLst>
      <p:ext uri="{BB962C8B-B14F-4D97-AF65-F5344CB8AC3E}">
        <p14:creationId xmlns:p14="http://schemas.microsoft.com/office/powerpoint/2010/main" val="12516513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m 7"/>
          <p:cNvGraphicFramePr/>
          <p:nvPr>
            <p:extLst>
              <p:ext uri="{D42A27DB-BD31-4B8C-83A1-F6EECF244321}">
                <p14:modId xmlns:p14="http://schemas.microsoft.com/office/powerpoint/2010/main" val="1136142926"/>
              </p:ext>
            </p:extLst>
          </p:nvPr>
        </p:nvGraphicFramePr>
        <p:xfrm>
          <a:off x="129009" y="379563"/>
          <a:ext cx="10955934" cy="54518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0289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D5FD35FD-EE7D-45AE-AB32-E55FB23C7B31}"/>
              </a:ext>
            </a:extLst>
          </p:cNvPr>
          <p:cNvGraphicFramePr>
            <a:graphicFrameLocks noGrp="1"/>
          </p:cNvGraphicFramePr>
          <p:nvPr>
            <p:ph idx="1"/>
            <p:extLst>
              <p:ext uri="{D42A27DB-BD31-4B8C-83A1-F6EECF244321}">
                <p14:modId xmlns:p14="http://schemas.microsoft.com/office/powerpoint/2010/main" val="4094584325"/>
              </p:ext>
            </p:extLst>
          </p:nvPr>
        </p:nvGraphicFramePr>
        <p:xfrm>
          <a:off x="662354" y="365125"/>
          <a:ext cx="10515600" cy="5991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BB540ACB-2640-4DE1-BDB1-F7A259A2544B}"/>
              </a:ext>
            </a:extLst>
          </p:cNvPr>
          <p:cNvSpPr>
            <a:spLocks noGrp="1"/>
          </p:cNvSpPr>
          <p:nvPr>
            <p:ph type="sldNum" sz="quarter" idx="12"/>
          </p:nvPr>
        </p:nvSpPr>
        <p:spPr/>
        <p:txBody>
          <a:bodyPr/>
          <a:lstStyle/>
          <a:p>
            <a:fld id="{5023A78B-A834-41EC-A952-E2919451F5DF}" type="slidenum">
              <a:rPr lang="en-US" smtClean="0"/>
              <a:t>24</a:t>
            </a:fld>
            <a:endParaRPr lang="en-US"/>
          </a:p>
        </p:txBody>
      </p:sp>
    </p:spTree>
    <p:extLst>
      <p:ext uri="{BB962C8B-B14F-4D97-AF65-F5344CB8AC3E}">
        <p14:creationId xmlns:p14="http://schemas.microsoft.com/office/powerpoint/2010/main" val="36847995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47DF29-202B-47FC-AB44-2A6B7E3DF580}"/>
              </a:ext>
            </a:extLst>
          </p:cNvPr>
          <p:cNvSpPr>
            <a:spLocks noGrp="1"/>
          </p:cNvSpPr>
          <p:nvPr>
            <p:ph type="title"/>
          </p:nvPr>
        </p:nvSpPr>
        <p:spPr>
          <a:xfrm>
            <a:off x="838200" y="365124"/>
            <a:ext cx="10515600" cy="505313"/>
          </a:xfrm>
        </p:spPr>
        <p:txBody>
          <a:bodyPr>
            <a:normAutofit/>
          </a:bodyPr>
          <a:lstStyle/>
          <a:p>
            <a:pPr algn="ctr"/>
            <a:r>
              <a:rPr lang="en-US" sz="2800" b="1" dirty="0">
                <a:latin typeface="+mn-lt"/>
              </a:rPr>
              <a:t>Impact of </a:t>
            </a:r>
            <a:r>
              <a:rPr lang="en-US" sz="2800" b="1" dirty="0" smtClean="0">
                <a:latin typeface="+mn-lt"/>
              </a:rPr>
              <a:t>future energy costs </a:t>
            </a:r>
            <a:r>
              <a:rPr lang="en-US" sz="2800" b="1" dirty="0">
                <a:latin typeface="+mn-lt"/>
              </a:rPr>
              <a:t>on the strategy</a:t>
            </a:r>
          </a:p>
        </p:txBody>
      </p:sp>
      <p:graphicFrame>
        <p:nvGraphicFramePr>
          <p:cNvPr id="5" name="Content Placeholder 4">
            <a:extLst>
              <a:ext uri="{FF2B5EF4-FFF2-40B4-BE49-F238E27FC236}">
                <a16:creationId xmlns:a16="http://schemas.microsoft.com/office/drawing/2014/main" xmlns="" id="{F3CF23BF-23C3-4F23-BCA7-FEE489A0302D}"/>
              </a:ext>
            </a:extLst>
          </p:cNvPr>
          <p:cNvGraphicFramePr>
            <a:graphicFrameLocks noGrp="1"/>
          </p:cNvGraphicFramePr>
          <p:nvPr>
            <p:ph idx="1"/>
            <p:extLst>
              <p:ext uri="{D42A27DB-BD31-4B8C-83A1-F6EECF244321}">
                <p14:modId xmlns:p14="http://schemas.microsoft.com/office/powerpoint/2010/main" val="232405068"/>
              </p:ext>
            </p:extLst>
          </p:nvPr>
        </p:nvGraphicFramePr>
        <p:xfrm>
          <a:off x="758190" y="962025"/>
          <a:ext cx="10515600" cy="5145637"/>
        </p:xfrm>
        <a:graphic>
          <a:graphicData uri="http://schemas.openxmlformats.org/drawingml/2006/table">
            <a:tbl>
              <a:tblPr firstRow="1" firstCol="1" bandRow="1">
                <a:tableStyleId>{5C22544A-7EE6-4342-B048-85BDC9FD1C3A}</a:tableStyleId>
              </a:tblPr>
              <a:tblGrid>
                <a:gridCol w="3698631">
                  <a:extLst>
                    <a:ext uri="{9D8B030D-6E8A-4147-A177-3AD203B41FA5}">
                      <a16:colId xmlns:a16="http://schemas.microsoft.com/office/drawing/2014/main" xmlns="" val="1552852707"/>
                    </a:ext>
                  </a:extLst>
                </a:gridCol>
                <a:gridCol w="2272323">
                  <a:extLst>
                    <a:ext uri="{9D8B030D-6E8A-4147-A177-3AD203B41FA5}">
                      <a16:colId xmlns:a16="http://schemas.microsoft.com/office/drawing/2014/main" xmlns="" val="944885350"/>
                    </a:ext>
                  </a:extLst>
                </a:gridCol>
                <a:gridCol w="2272323">
                  <a:extLst>
                    <a:ext uri="{9D8B030D-6E8A-4147-A177-3AD203B41FA5}">
                      <a16:colId xmlns:a16="http://schemas.microsoft.com/office/drawing/2014/main" xmlns="" val="170018988"/>
                    </a:ext>
                  </a:extLst>
                </a:gridCol>
                <a:gridCol w="2272323">
                  <a:extLst>
                    <a:ext uri="{9D8B030D-6E8A-4147-A177-3AD203B41FA5}">
                      <a16:colId xmlns:a16="http://schemas.microsoft.com/office/drawing/2014/main" xmlns="" val="1944052529"/>
                    </a:ext>
                  </a:extLst>
                </a:gridCol>
              </a:tblGrid>
              <a:tr h="1506053">
                <a:tc>
                  <a:txBody>
                    <a:bodyPr/>
                    <a:lstStyle/>
                    <a:p>
                      <a:endParaRPr lang="en-US" dirty="0"/>
                    </a:p>
                  </a:txBody>
                  <a:tcPr/>
                </a:tc>
                <a:tc>
                  <a:txBody>
                    <a:bodyPr/>
                    <a:lstStyle/>
                    <a:p>
                      <a:pPr algn="ctr"/>
                      <a:r>
                        <a:rPr lang="en-US" sz="2000" dirty="0"/>
                        <a:t>Energy costs rise moderately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Energy costs rise sharply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Energy costs explode and the supply is in danger</a:t>
                      </a:r>
                    </a:p>
                  </a:txBody>
                  <a:tcPr anchor="ctr"/>
                </a:tc>
                <a:extLst>
                  <a:ext uri="{0D108BD9-81ED-4DB2-BD59-A6C34878D82A}">
                    <a16:rowId xmlns:a16="http://schemas.microsoft.com/office/drawing/2014/main" xmlns="" val="3141729157"/>
                  </a:ext>
                </a:extLst>
              </a:tr>
              <a:tr h="1749592">
                <a:tc>
                  <a:txBody>
                    <a:bodyPr/>
                    <a:lstStyle/>
                    <a:p>
                      <a:r>
                        <a:rPr lang="en-US" sz="2000" dirty="0"/>
                        <a:t>Product strategy</a:t>
                      </a:r>
                    </a:p>
                    <a:p>
                      <a:r>
                        <a:rPr lang="en-US" sz="2000" b="0" dirty="0"/>
                        <a:t>(Who buys our products, at what price, with what value, with which alternatives?)</a:t>
                      </a:r>
                    </a:p>
                  </a:txBody>
                  <a:tcPr anchor="ctr"/>
                </a:tc>
                <a:tc>
                  <a:txBody>
                    <a:bodyPr/>
                    <a:lstStyle/>
                    <a:p>
                      <a:endParaRPr lang="en-US" dirty="0"/>
                    </a:p>
                  </a:txBody>
                  <a:tcPr/>
                </a:tc>
                <a:tc>
                  <a:txBody>
                    <a:bodyPr/>
                    <a:lstStyle/>
                    <a:p>
                      <a:endParaRPr lang="en-US" sz="1800" kern="1200" dirty="0">
                        <a:solidFill>
                          <a:schemeClr val="dk1"/>
                        </a:solidFill>
                        <a:latin typeface="+mn-lt"/>
                        <a:ea typeface="+mn-ea"/>
                        <a:cs typeface="+mn-cs"/>
                      </a:endParaRPr>
                    </a:p>
                  </a:txBody>
                  <a:tcPr>
                    <a:solidFill>
                      <a:srgbClr val="E9EBF5"/>
                    </a:solidFill>
                  </a:tcPr>
                </a:tc>
                <a:tc>
                  <a:txBody>
                    <a:bodyPr/>
                    <a:lstStyle/>
                    <a:p>
                      <a:endParaRPr lang="en-US" dirty="0"/>
                    </a:p>
                  </a:txBody>
                  <a:tcPr/>
                </a:tc>
                <a:extLst>
                  <a:ext uri="{0D108BD9-81ED-4DB2-BD59-A6C34878D82A}">
                    <a16:rowId xmlns:a16="http://schemas.microsoft.com/office/drawing/2014/main" xmlns="" val="3046363555"/>
                  </a:ext>
                </a:extLst>
              </a:tr>
              <a:tr h="1889992">
                <a:tc>
                  <a:txBody>
                    <a:bodyPr/>
                    <a:lstStyle/>
                    <a:p>
                      <a:r>
                        <a:rPr lang="en-US" sz="2000" dirty="0"/>
                        <a:t>Production strategy</a:t>
                      </a:r>
                    </a:p>
                    <a:p>
                      <a:r>
                        <a:rPr lang="en-US" sz="2000" b="0" dirty="0"/>
                        <a:t>(How do we produce, with which technologies, with what energy efficiency and which energy mix and at what cost?)</a:t>
                      </a:r>
                    </a:p>
                  </a:txBody>
                  <a:tcPr anchor="ctr"/>
                </a:tc>
                <a:tc>
                  <a:txBody>
                    <a:bodyPr/>
                    <a:lstStyle/>
                    <a:p>
                      <a:endParaRPr lang="en-US" dirty="0"/>
                    </a:p>
                  </a:txBody>
                  <a:tcPr>
                    <a:solidFill>
                      <a:schemeClr val="tx2">
                        <a:lumMod val="20000"/>
                        <a:lumOff val="80000"/>
                      </a:schemeClr>
                    </a:solidFill>
                  </a:tcPr>
                </a:tc>
                <a:tc>
                  <a:txBody>
                    <a:bodyPr/>
                    <a:lstStyle/>
                    <a:p>
                      <a:endParaRPr lang="en-US" dirty="0"/>
                    </a:p>
                  </a:txBody>
                  <a:tcPr/>
                </a:tc>
                <a:tc>
                  <a:txBody>
                    <a:bodyPr/>
                    <a:lstStyle/>
                    <a:p>
                      <a:endParaRPr lang="en-US" dirty="0"/>
                    </a:p>
                  </a:txBody>
                  <a:tcPr>
                    <a:solidFill>
                      <a:schemeClr val="tx2">
                        <a:lumMod val="20000"/>
                        <a:lumOff val="80000"/>
                      </a:schemeClr>
                    </a:solidFill>
                  </a:tcPr>
                </a:tc>
                <a:extLst>
                  <a:ext uri="{0D108BD9-81ED-4DB2-BD59-A6C34878D82A}">
                    <a16:rowId xmlns:a16="http://schemas.microsoft.com/office/drawing/2014/main" xmlns="" val="3864627118"/>
                  </a:ext>
                </a:extLst>
              </a:tr>
            </a:tbl>
          </a:graphicData>
        </a:graphic>
      </p:graphicFrame>
      <p:sp>
        <p:nvSpPr>
          <p:cNvPr id="4" name="Slide Number Placeholder 3">
            <a:extLst>
              <a:ext uri="{FF2B5EF4-FFF2-40B4-BE49-F238E27FC236}">
                <a16:creationId xmlns:a16="http://schemas.microsoft.com/office/drawing/2014/main" xmlns="" id="{A59C8947-0205-434B-B25E-5EFF92E344FE}"/>
              </a:ext>
            </a:extLst>
          </p:cNvPr>
          <p:cNvSpPr>
            <a:spLocks noGrp="1"/>
          </p:cNvSpPr>
          <p:nvPr>
            <p:ph type="sldNum" sz="quarter" idx="12"/>
          </p:nvPr>
        </p:nvSpPr>
        <p:spPr/>
        <p:txBody>
          <a:bodyPr/>
          <a:lstStyle/>
          <a:p>
            <a:fld id="{5023A78B-A834-41EC-A952-E2919451F5DF}" type="slidenum">
              <a:rPr lang="en-US" smtClean="0"/>
              <a:t>25</a:t>
            </a:fld>
            <a:endParaRPr lang="en-US"/>
          </a:p>
        </p:txBody>
      </p:sp>
    </p:spTree>
    <p:extLst>
      <p:ext uri="{BB962C8B-B14F-4D97-AF65-F5344CB8AC3E}">
        <p14:creationId xmlns:p14="http://schemas.microsoft.com/office/powerpoint/2010/main" val="42777682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0651B2-B1C4-4355-83BA-4889EE15E940}"/>
              </a:ext>
            </a:extLst>
          </p:cNvPr>
          <p:cNvSpPr>
            <a:spLocks noGrp="1"/>
          </p:cNvSpPr>
          <p:nvPr>
            <p:ph type="title"/>
          </p:nvPr>
        </p:nvSpPr>
        <p:spPr>
          <a:xfrm>
            <a:off x="1416170" y="45720"/>
            <a:ext cx="10515600" cy="1073150"/>
          </a:xfrm>
        </p:spPr>
        <p:txBody>
          <a:bodyPr>
            <a:normAutofit/>
          </a:bodyPr>
          <a:lstStyle/>
          <a:p>
            <a:pPr algn="ctr"/>
            <a:r>
              <a:rPr lang="en-US" sz="2800" b="1" dirty="0">
                <a:latin typeface="+mn-lt"/>
              </a:rPr>
              <a:t>Risk identification using the </a:t>
            </a:r>
            <a:r>
              <a:rPr lang="en-US" sz="2800" b="1" dirty="0" smtClean="0">
                <a:latin typeface="+mn-lt"/>
              </a:rPr>
              <a:t>methods and information </a:t>
            </a:r>
            <a:r>
              <a:rPr lang="en-US" sz="2800" b="1" dirty="0">
                <a:latin typeface="+mn-lt"/>
              </a:rPr>
              <a:t>above: </a:t>
            </a:r>
            <a:br>
              <a:rPr lang="en-US" sz="2800" b="1" dirty="0">
                <a:latin typeface="+mn-lt"/>
              </a:rPr>
            </a:br>
            <a:r>
              <a:rPr lang="en-US" sz="2800" b="1" dirty="0">
                <a:latin typeface="+mn-lt"/>
              </a:rPr>
              <a:t>Risk matrix / portfolio / classification</a:t>
            </a:r>
          </a:p>
        </p:txBody>
      </p:sp>
      <p:graphicFrame>
        <p:nvGraphicFramePr>
          <p:cNvPr id="5" name="Content Placeholder 4">
            <a:extLst>
              <a:ext uri="{FF2B5EF4-FFF2-40B4-BE49-F238E27FC236}">
                <a16:creationId xmlns:a16="http://schemas.microsoft.com/office/drawing/2014/main" xmlns="" id="{C4196804-5DDB-4D61-B49C-F4FF1917DB07}"/>
              </a:ext>
            </a:extLst>
          </p:cNvPr>
          <p:cNvGraphicFramePr>
            <a:graphicFrameLocks noGrp="1"/>
          </p:cNvGraphicFramePr>
          <p:nvPr>
            <p:ph idx="1"/>
            <p:extLst>
              <p:ext uri="{D42A27DB-BD31-4B8C-83A1-F6EECF244321}">
                <p14:modId xmlns:p14="http://schemas.microsoft.com/office/powerpoint/2010/main" val="1645855565"/>
              </p:ext>
            </p:extLst>
          </p:nvPr>
        </p:nvGraphicFramePr>
        <p:xfrm>
          <a:off x="838200" y="1200150"/>
          <a:ext cx="10515600" cy="5734051"/>
        </p:xfrm>
        <a:graphic>
          <a:graphicData uri="http://schemas.openxmlformats.org/drawingml/2006/table">
            <a:tbl>
              <a:tblPr firstRow="1" bandRow="1">
                <a:tableStyleId>{2D5ABB26-0587-4C30-8999-92F81FD0307C}</a:tableStyleId>
              </a:tblPr>
              <a:tblGrid>
                <a:gridCol w="2628900">
                  <a:extLst>
                    <a:ext uri="{9D8B030D-6E8A-4147-A177-3AD203B41FA5}">
                      <a16:colId xmlns:a16="http://schemas.microsoft.com/office/drawing/2014/main" xmlns="" val="2553754338"/>
                    </a:ext>
                  </a:extLst>
                </a:gridCol>
                <a:gridCol w="2628900">
                  <a:extLst>
                    <a:ext uri="{9D8B030D-6E8A-4147-A177-3AD203B41FA5}">
                      <a16:colId xmlns:a16="http://schemas.microsoft.com/office/drawing/2014/main" xmlns="" val="3932886823"/>
                    </a:ext>
                  </a:extLst>
                </a:gridCol>
                <a:gridCol w="2628900">
                  <a:extLst>
                    <a:ext uri="{9D8B030D-6E8A-4147-A177-3AD203B41FA5}">
                      <a16:colId xmlns:a16="http://schemas.microsoft.com/office/drawing/2014/main" xmlns="" val="3959458642"/>
                    </a:ext>
                  </a:extLst>
                </a:gridCol>
                <a:gridCol w="2628900">
                  <a:extLst>
                    <a:ext uri="{9D8B030D-6E8A-4147-A177-3AD203B41FA5}">
                      <a16:colId xmlns:a16="http://schemas.microsoft.com/office/drawing/2014/main" xmlns="" val="2521559583"/>
                    </a:ext>
                  </a:extLst>
                </a:gridCol>
              </a:tblGrid>
              <a:tr h="1531629">
                <a:tc>
                  <a:txBody>
                    <a:bodyPr/>
                    <a:lstStyle/>
                    <a:p>
                      <a:pPr algn="ctr"/>
                      <a:r>
                        <a:rPr lang="en-US" sz="1800" dirty="0"/>
                        <a:t>High amount of damage</a:t>
                      </a:r>
                    </a:p>
                  </a:txBody>
                  <a:tcPr anchor="ctr"/>
                </a:tc>
                <a:tc>
                  <a:txBody>
                    <a:bodyPr/>
                    <a:lstStyle/>
                    <a:p>
                      <a:pPr algn="l"/>
                      <a:endParaRPr lang="en-US" dirty="0"/>
                    </a:p>
                  </a:txBody>
                  <a:tcPr anchor="ctr">
                    <a:solidFill>
                      <a:srgbClr val="F79647"/>
                    </a:solidFill>
                  </a:tcPr>
                </a:tc>
                <a:tc>
                  <a:txBody>
                    <a:bodyPr/>
                    <a:lstStyle/>
                    <a:p>
                      <a:pPr algn="l"/>
                      <a:endParaRPr lang="en-US" dirty="0"/>
                    </a:p>
                  </a:txBody>
                  <a:tcPr anchor="ctr">
                    <a:solidFill>
                      <a:srgbClr val="E46C0B"/>
                    </a:solidFill>
                  </a:tcPr>
                </a:tc>
                <a:tc>
                  <a:txBody>
                    <a:bodyPr/>
                    <a:lstStyle/>
                    <a:p>
                      <a:pPr algn="l"/>
                      <a:endParaRPr lang="en-US" dirty="0"/>
                    </a:p>
                  </a:txBody>
                  <a:tcPr anchor="ctr">
                    <a:solidFill>
                      <a:srgbClr val="FE0000"/>
                    </a:solidFill>
                  </a:tcPr>
                </a:tc>
                <a:extLst>
                  <a:ext uri="{0D108BD9-81ED-4DB2-BD59-A6C34878D82A}">
                    <a16:rowId xmlns:a16="http://schemas.microsoft.com/office/drawing/2014/main" xmlns="" val="2473246030"/>
                  </a:ext>
                </a:extLst>
              </a:tr>
              <a:tr h="1531629">
                <a:tc>
                  <a:txBody>
                    <a:bodyPr/>
                    <a:lstStyle/>
                    <a:p>
                      <a:pPr algn="ctr"/>
                      <a:r>
                        <a:rPr lang="en-US" sz="1800" dirty="0"/>
                        <a:t>Medium amount of damage</a:t>
                      </a:r>
                    </a:p>
                  </a:txBody>
                  <a:tcPr anchor="ctr"/>
                </a:tc>
                <a:tc>
                  <a:txBody>
                    <a:bodyPr/>
                    <a:lstStyle/>
                    <a:p>
                      <a:pPr algn="l"/>
                      <a:endParaRPr lang="en-US" dirty="0"/>
                    </a:p>
                  </a:txBody>
                  <a:tcPr anchor="ctr">
                    <a:solidFill>
                      <a:srgbClr val="FAC090"/>
                    </a:solidFill>
                  </a:tcPr>
                </a:tc>
                <a:tc>
                  <a:txBody>
                    <a:bodyPr/>
                    <a:lstStyle/>
                    <a:p>
                      <a:pPr algn="l"/>
                      <a:endParaRPr lang="en-US" dirty="0"/>
                    </a:p>
                  </a:txBody>
                  <a:tcPr anchor="ctr">
                    <a:solidFill>
                      <a:srgbClr val="F79647"/>
                    </a:solidFill>
                  </a:tcPr>
                </a:tc>
                <a:tc>
                  <a:txBody>
                    <a:bodyPr/>
                    <a:lstStyle/>
                    <a:p>
                      <a:pPr algn="l"/>
                      <a:endParaRPr lang="en-US" dirty="0"/>
                    </a:p>
                  </a:txBody>
                  <a:tcPr anchor="ctr">
                    <a:solidFill>
                      <a:srgbClr val="E46C0B"/>
                    </a:solidFill>
                  </a:tcPr>
                </a:tc>
                <a:extLst>
                  <a:ext uri="{0D108BD9-81ED-4DB2-BD59-A6C34878D82A}">
                    <a16:rowId xmlns:a16="http://schemas.microsoft.com/office/drawing/2014/main" xmlns="" val="764604077"/>
                  </a:ext>
                </a:extLst>
              </a:tr>
              <a:tr h="1531629">
                <a:tc>
                  <a:txBody>
                    <a:bodyPr/>
                    <a:lstStyle/>
                    <a:p>
                      <a:pPr algn="ctr"/>
                      <a:r>
                        <a:rPr lang="en-US" sz="1800" dirty="0"/>
                        <a:t>Low amount of damage</a:t>
                      </a:r>
                    </a:p>
                  </a:txBody>
                  <a:tcPr anchor="ctr"/>
                </a:tc>
                <a:tc>
                  <a:txBody>
                    <a:bodyPr/>
                    <a:lstStyle/>
                    <a:p>
                      <a:pPr algn="l"/>
                      <a:endParaRPr lang="en-US" dirty="0"/>
                    </a:p>
                  </a:txBody>
                  <a:tcPr anchor="ctr">
                    <a:solidFill>
                      <a:srgbClr val="9BBB58"/>
                    </a:solidFill>
                  </a:tcPr>
                </a:tc>
                <a:tc>
                  <a:txBody>
                    <a:bodyPr/>
                    <a:lstStyle/>
                    <a:p>
                      <a:pPr algn="l"/>
                      <a:endParaRPr lang="en-US" dirty="0"/>
                    </a:p>
                  </a:txBody>
                  <a:tcPr anchor="ctr">
                    <a:solidFill>
                      <a:srgbClr val="FAC090"/>
                    </a:solidFill>
                  </a:tcPr>
                </a:tc>
                <a:tc>
                  <a:txBody>
                    <a:bodyPr/>
                    <a:lstStyle/>
                    <a:p>
                      <a:pPr algn="l"/>
                      <a:endParaRPr lang="en-US" dirty="0"/>
                    </a:p>
                  </a:txBody>
                  <a:tcPr anchor="ctr">
                    <a:solidFill>
                      <a:srgbClr val="F79647"/>
                    </a:solidFill>
                  </a:tcPr>
                </a:tc>
                <a:extLst>
                  <a:ext uri="{0D108BD9-81ED-4DB2-BD59-A6C34878D82A}">
                    <a16:rowId xmlns:a16="http://schemas.microsoft.com/office/drawing/2014/main" xmlns="" val="50688807"/>
                  </a:ext>
                </a:extLst>
              </a:tr>
              <a:tr h="1139164">
                <a:tc>
                  <a:txBody>
                    <a:bodyPr/>
                    <a:lstStyle/>
                    <a:p>
                      <a:pPr algn="l"/>
                      <a:endParaRPr lang="en-US" dirty="0"/>
                    </a:p>
                  </a:txBody>
                  <a:tcPr anchor="ctr"/>
                </a:tc>
                <a:tc>
                  <a:txBody>
                    <a:bodyPr/>
                    <a:lstStyle/>
                    <a:p>
                      <a:pPr algn="ctr"/>
                      <a:r>
                        <a:rPr lang="en-US" dirty="0"/>
                        <a:t>Low occurrence probability</a:t>
                      </a:r>
                    </a:p>
                  </a:txBody>
                  <a:tcPr/>
                </a:tc>
                <a:tc>
                  <a:txBody>
                    <a:bodyPr/>
                    <a:lstStyle/>
                    <a:p>
                      <a:pPr algn="ctr"/>
                      <a:r>
                        <a:rPr lang="en-US" dirty="0"/>
                        <a:t>Medium occurrence probability</a:t>
                      </a:r>
                    </a:p>
                  </a:txBody>
                  <a:tcPr/>
                </a:tc>
                <a:tc>
                  <a:txBody>
                    <a:bodyPr/>
                    <a:lstStyle/>
                    <a:p>
                      <a:pPr algn="ctr"/>
                      <a:r>
                        <a:rPr lang="en-US" dirty="0"/>
                        <a:t>High occurrence probability</a:t>
                      </a:r>
                    </a:p>
                  </a:txBody>
                  <a:tcPr/>
                </a:tc>
                <a:extLst>
                  <a:ext uri="{0D108BD9-81ED-4DB2-BD59-A6C34878D82A}">
                    <a16:rowId xmlns:a16="http://schemas.microsoft.com/office/drawing/2014/main" xmlns="" val="702354558"/>
                  </a:ext>
                </a:extLst>
              </a:tr>
            </a:tbl>
          </a:graphicData>
        </a:graphic>
      </p:graphicFrame>
      <p:sp>
        <p:nvSpPr>
          <p:cNvPr id="4" name="Slide Number Placeholder 3">
            <a:extLst>
              <a:ext uri="{FF2B5EF4-FFF2-40B4-BE49-F238E27FC236}">
                <a16:creationId xmlns:a16="http://schemas.microsoft.com/office/drawing/2014/main" xmlns="" id="{490504C8-1307-4F6E-93E6-A64AFED91FE1}"/>
              </a:ext>
            </a:extLst>
          </p:cNvPr>
          <p:cNvSpPr>
            <a:spLocks noGrp="1"/>
          </p:cNvSpPr>
          <p:nvPr>
            <p:ph type="sldNum" sz="quarter" idx="12"/>
          </p:nvPr>
        </p:nvSpPr>
        <p:spPr/>
        <p:txBody>
          <a:bodyPr/>
          <a:lstStyle/>
          <a:p>
            <a:fld id="{5023A78B-A834-41EC-A952-E2919451F5DF}" type="slidenum">
              <a:rPr lang="en-US" smtClean="0"/>
              <a:t>26</a:t>
            </a:fld>
            <a:endParaRPr lang="en-US"/>
          </a:p>
        </p:txBody>
      </p:sp>
    </p:spTree>
    <p:extLst>
      <p:ext uri="{BB962C8B-B14F-4D97-AF65-F5344CB8AC3E}">
        <p14:creationId xmlns:p14="http://schemas.microsoft.com/office/powerpoint/2010/main" val="1293325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6E3E45-1855-4F36-AC67-E54A38D16100}"/>
              </a:ext>
            </a:extLst>
          </p:cNvPr>
          <p:cNvSpPr>
            <a:spLocks noGrp="1"/>
          </p:cNvSpPr>
          <p:nvPr>
            <p:ph type="title"/>
          </p:nvPr>
        </p:nvSpPr>
        <p:spPr>
          <a:xfrm>
            <a:off x="838200" y="365125"/>
            <a:ext cx="10515600" cy="701675"/>
          </a:xfrm>
        </p:spPr>
        <p:txBody>
          <a:bodyPr>
            <a:normAutofit/>
          </a:bodyPr>
          <a:lstStyle/>
          <a:p>
            <a:pPr algn="ctr"/>
            <a:r>
              <a:rPr lang="en-US" sz="3600" b="1" dirty="0">
                <a:latin typeface="+mn-lt"/>
              </a:rPr>
              <a:t>Risk Strategies</a:t>
            </a:r>
          </a:p>
        </p:txBody>
      </p:sp>
      <p:graphicFrame>
        <p:nvGraphicFramePr>
          <p:cNvPr id="5" name="Content Placeholder 4">
            <a:extLst>
              <a:ext uri="{FF2B5EF4-FFF2-40B4-BE49-F238E27FC236}">
                <a16:creationId xmlns:a16="http://schemas.microsoft.com/office/drawing/2014/main" xmlns="" id="{DF77846F-F60F-49AD-A573-5B4A347DE0E3}"/>
              </a:ext>
            </a:extLst>
          </p:cNvPr>
          <p:cNvGraphicFramePr>
            <a:graphicFrameLocks noGrp="1"/>
          </p:cNvGraphicFramePr>
          <p:nvPr>
            <p:ph idx="1"/>
            <p:extLst>
              <p:ext uri="{D42A27DB-BD31-4B8C-83A1-F6EECF244321}">
                <p14:modId xmlns:p14="http://schemas.microsoft.com/office/powerpoint/2010/main" val="2682868828"/>
              </p:ext>
            </p:extLst>
          </p:nvPr>
        </p:nvGraphicFramePr>
        <p:xfrm>
          <a:off x="1304925" y="1158875"/>
          <a:ext cx="958215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9A94897D-6027-464F-818F-0A69EC5B2E98}"/>
              </a:ext>
            </a:extLst>
          </p:cNvPr>
          <p:cNvSpPr>
            <a:spLocks noGrp="1"/>
          </p:cNvSpPr>
          <p:nvPr>
            <p:ph type="sldNum" sz="quarter" idx="12"/>
          </p:nvPr>
        </p:nvSpPr>
        <p:spPr/>
        <p:txBody>
          <a:bodyPr/>
          <a:lstStyle/>
          <a:p>
            <a:fld id="{5023A78B-A834-41EC-A952-E2919451F5DF}" type="slidenum">
              <a:rPr lang="en-US" smtClean="0"/>
              <a:t>27</a:t>
            </a:fld>
            <a:endParaRPr lang="en-US"/>
          </a:p>
        </p:txBody>
      </p:sp>
    </p:spTree>
    <p:extLst>
      <p:ext uri="{BB962C8B-B14F-4D97-AF65-F5344CB8AC3E}">
        <p14:creationId xmlns:p14="http://schemas.microsoft.com/office/powerpoint/2010/main" val="233400249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A screenshot of a cell phone screen with text&#10;&#10;Description generated with very high confidence">
            <a:extLst>
              <a:ext uri="{FF2B5EF4-FFF2-40B4-BE49-F238E27FC236}">
                <a16:creationId xmlns:a16="http://schemas.microsoft.com/office/drawing/2014/main" xmlns="" id="{A30DA088-0317-401A-B01E-988BD1E971F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99013" y="0"/>
            <a:ext cx="6927273" cy="6858000"/>
          </a:xfrm>
          <a:prstGeom prst="rect">
            <a:avLst/>
          </a:prstGeom>
        </p:spPr>
      </p:pic>
      <p:sp>
        <p:nvSpPr>
          <p:cNvPr id="4" name="Slide Number Placeholder 3">
            <a:extLst>
              <a:ext uri="{FF2B5EF4-FFF2-40B4-BE49-F238E27FC236}">
                <a16:creationId xmlns:a16="http://schemas.microsoft.com/office/drawing/2014/main" xmlns="" id="{2F3FC468-1EEF-44D8-AA93-98E76EEF46E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5023A78B-A834-41EC-A952-E2919451F5DF}" type="slidenum">
              <a:rPr lang="en-US" smtClean="0"/>
              <a:pPr>
                <a:spcAft>
                  <a:spcPts val="600"/>
                </a:spcAft>
              </a:pPr>
              <a:t>28</a:t>
            </a:fld>
            <a:endParaRPr lang="en-US" dirty="0"/>
          </a:p>
        </p:txBody>
      </p:sp>
      <p:sp>
        <p:nvSpPr>
          <p:cNvPr id="7" name="TextBox 6">
            <a:extLst>
              <a:ext uri="{FF2B5EF4-FFF2-40B4-BE49-F238E27FC236}">
                <a16:creationId xmlns:a16="http://schemas.microsoft.com/office/drawing/2014/main" xmlns="" id="{5E87A376-41C5-4C37-A37D-1D8ECD492336}"/>
              </a:ext>
            </a:extLst>
          </p:cNvPr>
          <p:cNvSpPr txBox="1"/>
          <p:nvPr/>
        </p:nvSpPr>
        <p:spPr>
          <a:xfrm>
            <a:off x="9506295" y="5498193"/>
            <a:ext cx="2540925" cy="1277273"/>
          </a:xfrm>
          <a:prstGeom prst="rect">
            <a:avLst/>
          </a:prstGeom>
          <a:noFill/>
        </p:spPr>
        <p:txBody>
          <a:bodyPr wrap="square" rtlCol="0">
            <a:spAutoFit/>
          </a:bodyPr>
          <a:lstStyle/>
          <a:p>
            <a:r>
              <a:rPr lang="de-DE" sz="1100" dirty="0"/>
              <a:t>Springer Gabler Verlag (Publisher), Gabler </a:t>
            </a:r>
          </a:p>
          <a:p>
            <a:r>
              <a:rPr lang="de-DE" sz="1100" dirty="0"/>
              <a:t>Wirtschaftslexikon, Key </a:t>
            </a:r>
            <a:r>
              <a:rPr lang="de-DE" sz="1100" dirty="0" err="1"/>
              <a:t>word</a:t>
            </a:r>
            <a:r>
              <a:rPr lang="de-DE" sz="1100" dirty="0"/>
              <a:t>: Risikomanagement, online </a:t>
            </a:r>
          </a:p>
          <a:p>
            <a:r>
              <a:rPr lang="de-DE" sz="1100" dirty="0"/>
              <a:t>in Internet: </a:t>
            </a:r>
          </a:p>
          <a:p>
            <a:r>
              <a:rPr lang="de-DE" sz="1100" dirty="0"/>
              <a:t>http://wirtschaftslexikon.gabler.de/Archiv/7669/risikomanagement-v11.html</a:t>
            </a:r>
            <a:endParaRPr lang="en-US" sz="1100" dirty="0"/>
          </a:p>
        </p:txBody>
      </p:sp>
    </p:spTree>
    <p:extLst>
      <p:ext uri="{BB962C8B-B14F-4D97-AF65-F5344CB8AC3E}">
        <p14:creationId xmlns:p14="http://schemas.microsoft.com/office/powerpoint/2010/main" val="27503300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50E60F-E490-4A78-83AA-99FA421F80E0}"/>
              </a:ext>
            </a:extLst>
          </p:cNvPr>
          <p:cNvSpPr>
            <a:spLocks noGrp="1"/>
          </p:cNvSpPr>
          <p:nvPr>
            <p:ph type="title"/>
          </p:nvPr>
        </p:nvSpPr>
        <p:spPr>
          <a:xfrm>
            <a:off x="6743700" y="501649"/>
            <a:ext cx="4819650" cy="1325563"/>
          </a:xfrm>
        </p:spPr>
        <p:txBody>
          <a:bodyPr>
            <a:noAutofit/>
          </a:bodyPr>
          <a:lstStyle/>
          <a:p>
            <a:pPr algn="ctr"/>
            <a:r>
              <a:rPr lang="en-US" sz="3200" dirty="0">
                <a:latin typeface="+mn-lt"/>
              </a:rPr>
              <a:t>Basic recommendation for corporate strategic planning:</a:t>
            </a:r>
          </a:p>
        </p:txBody>
      </p:sp>
      <p:graphicFrame>
        <p:nvGraphicFramePr>
          <p:cNvPr id="5" name="Content Placeholder 4">
            <a:extLst>
              <a:ext uri="{FF2B5EF4-FFF2-40B4-BE49-F238E27FC236}">
                <a16:creationId xmlns:a16="http://schemas.microsoft.com/office/drawing/2014/main" xmlns="" id="{B22FAD2C-00D4-4089-B8C6-AFEDC06E7BF1}"/>
              </a:ext>
            </a:extLst>
          </p:cNvPr>
          <p:cNvGraphicFramePr>
            <a:graphicFrameLocks noGrp="1"/>
          </p:cNvGraphicFramePr>
          <p:nvPr>
            <p:ph idx="1"/>
            <p:extLst>
              <p:ext uri="{D42A27DB-BD31-4B8C-83A1-F6EECF244321}">
                <p14:modId xmlns:p14="http://schemas.microsoft.com/office/powerpoint/2010/main" val="220538328"/>
              </p:ext>
            </p:extLst>
          </p:nvPr>
        </p:nvGraphicFramePr>
        <p:xfrm>
          <a:off x="-200025" y="393700"/>
          <a:ext cx="7305675" cy="607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B4F157DA-AD7C-4C17-A277-077E7E21CF30}"/>
              </a:ext>
            </a:extLst>
          </p:cNvPr>
          <p:cNvSpPr>
            <a:spLocks noGrp="1"/>
          </p:cNvSpPr>
          <p:nvPr>
            <p:ph type="sldNum" sz="quarter" idx="12"/>
          </p:nvPr>
        </p:nvSpPr>
        <p:spPr/>
        <p:txBody>
          <a:bodyPr/>
          <a:lstStyle/>
          <a:p>
            <a:fld id="{5023A78B-A834-41EC-A952-E2919451F5DF}" type="slidenum">
              <a:rPr lang="en-US" smtClean="0"/>
              <a:t>29</a:t>
            </a:fld>
            <a:endParaRPr lang="en-US"/>
          </a:p>
        </p:txBody>
      </p:sp>
      <p:pic>
        <p:nvPicPr>
          <p:cNvPr id="7" name="Picture 6" descr="A picture containing clipart&#10;&#10;Description generated with very high confidence">
            <a:extLst>
              <a:ext uri="{FF2B5EF4-FFF2-40B4-BE49-F238E27FC236}">
                <a16:creationId xmlns:a16="http://schemas.microsoft.com/office/drawing/2014/main" xmlns="" id="{F5A3B17B-50F4-422B-98A6-0C497B49E3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810375" y="2015976"/>
            <a:ext cx="4686300" cy="4381646"/>
          </a:xfrm>
          <a:prstGeom prst="rect">
            <a:avLst/>
          </a:prstGeom>
        </p:spPr>
      </p:pic>
    </p:spTree>
    <p:extLst>
      <p:ext uri="{BB962C8B-B14F-4D97-AF65-F5344CB8AC3E}">
        <p14:creationId xmlns:p14="http://schemas.microsoft.com/office/powerpoint/2010/main" val="2623437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DA72B-F194-460B-85B2-331C243BA705}"/>
              </a:ext>
            </a:extLst>
          </p:cNvPr>
          <p:cNvSpPr>
            <a:spLocks noGrp="1"/>
          </p:cNvSpPr>
          <p:nvPr>
            <p:ph type="ctrTitle"/>
          </p:nvPr>
        </p:nvSpPr>
        <p:spPr>
          <a:xfrm>
            <a:off x="1524000" y="922734"/>
            <a:ext cx="9144000" cy="5012532"/>
          </a:xfrm>
        </p:spPr>
        <p:txBody>
          <a:bodyPr>
            <a:noAutofit/>
          </a:bodyPr>
          <a:lstStyle/>
          <a:p>
            <a:r>
              <a:rPr lang="en-US" sz="3600" b="1" dirty="0">
                <a:latin typeface="+mn-lt"/>
              </a:rPr>
              <a:t>What is a strategy?</a:t>
            </a:r>
            <a:r>
              <a:rPr lang="en-US" sz="3600" dirty="0">
                <a:latin typeface="+mn-lt"/>
              </a:rPr>
              <a:t/>
            </a:r>
            <a:br>
              <a:rPr lang="en-US" sz="3600" dirty="0">
                <a:latin typeface="+mn-lt"/>
              </a:rPr>
            </a:br>
            <a:r>
              <a:rPr lang="en-US" sz="3600" dirty="0">
                <a:latin typeface="+mn-lt"/>
              </a:rPr>
              <a:t/>
            </a:r>
            <a:br>
              <a:rPr lang="en-US" sz="3600" dirty="0">
                <a:latin typeface="+mn-lt"/>
              </a:rPr>
            </a:br>
            <a:r>
              <a:rPr lang="en-US" sz="3600" dirty="0">
                <a:latin typeface="+mn-lt"/>
              </a:rPr>
              <a:t>Ultimately the answer to the question:</a:t>
            </a:r>
            <a:br>
              <a:rPr lang="en-US" sz="3600" dirty="0">
                <a:latin typeface="+mn-lt"/>
              </a:rPr>
            </a:br>
            <a:r>
              <a:rPr lang="en-US" sz="3600" dirty="0">
                <a:latin typeface="+mn-lt"/>
              </a:rPr>
              <a:t/>
            </a:r>
            <a:br>
              <a:rPr lang="en-US" sz="3600" dirty="0">
                <a:latin typeface="+mn-lt"/>
              </a:rPr>
            </a:br>
            <a:r>
              <a:rPr lang="en-US" sz="3600" dirty="0">
                <a:latin typeface="+mn-lt"/>
              </a:rPr>
              <a:t>Which products does a company want to sell in the long term, in order to be profitable?</a:t>
            </a:r>
            <a:br>
              <a:rPr lang="en-US" sz="3600" dirty="0">
                <a:latin typeface="+mn-lt"/>
              </a:rPr>
            </a:br>
            <a:r>
              <a:rPr lang="en-US" sz="3600" dirty="0">
                <a:latin typeface="+mn-lt"/>
              </a:rPr>
              <a:t/>
            </a:r>
            <a:br>
              <a:rPr lang="en-US" sz="3600" dirty="0">
                <a:latin typeface="+mn-lt"/>
              </a:rPr>
            </a:br>
            <a:r>
              <a:rPr lang="en-US" sz="3600" dirty="0">
                <a:latin typeface="+mn-lt"/>
              </a:rPr>
              <a:t>For this purpose many individual questions are to be answered, or rather </a:t>
            </a:r>
            <a:r>
              <a:rPr lang="en-US" sz="3600" dirty="0" smtClean="0">
                <a:latin typeface="+mn-lt"/>
              </a:rPr>
              <a:t>sub-strategies </a:t>
            </a:r>
            <a:r>
              <a:rPr lang="en-US" sz="3600" dirty="0">
                <a:latin typeface="+mn-lt"/>
              </a:rPr>
              <a:t>are to be </a:t>
            </a:r>
            <a:r>
              <a:rPr lang="en-US" sz="3600" dirty="0" smtClean="0">
                <a:latin typeface="+mn-lt"/>
              </a:rPr>
              <a:t>defined.</a:t>
            </a:r>
            <a:endParaRPr lang="en-US" sz="3600" dirty="0">
              <a:latin typeface="+mn-lt"/>
            </a:endParaRPr>
          </a:p>
        </p:txBody>
      </p:sp>
      <p:sp>
        <p:nvSpPr>
          <p:cNvPr id="4" name="Slide Number Placeholder 3">
            <a:extLst>
              <a:ext uri="{FF2B5EF4-FFF2-40B4-BE49-F238E27FC236}">
                <a16:creationId xmlns:a16="http://schemas.microsoft.com/office/drawing/2014/main" xmlns="" id="{CC099A4D-F7B0-40E4-AF51-8B6CD43A49E4}"/>
              </a:ext>
            </a:extLst>
          </p:cNvPr>
          <p:cNvSpPr>
            <a:spLocks noGrp="1"/>
          </p:cNvSpPr>
          <p:nvPr>
            <p:ph type="sldNum" sz="quarter" idx="12"/>
          </p:nvPr>
        </p:nvSpPr>
        <p:spPr/>
        <p:txBody>
          <a:bodyPr/>
          <a:lstStyle/>
          <a:p>
            <a:fld id="{5023A78B-A834-41EC-A952-E2919451F5DF}" type="slidenum">
              <a:rPr lang="en-US" smtClean="0"/>
              <a:t>3</a:t>
            </a:fld>
            <a:endParaRPr lang="en-US"/>
          </a:p>
        </p:txBody>
      </p:sp>
    </p:spTree>
    <p:extLst>
      <p:ext uri="{BB962C8B-B14F-4D97-AF65-F5344CB8AC3E}">
        <p14:creationId xmlns:p14="http://schemas.microsoft.com/office/powerpoint/2010/main" val="3850667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DA72B-F194-460B-85B2-331C243BA705}"/>
              </a:ext>
            </a:extLst>
          </p:cNvPr>
          <p:cNvSpPr>
            <a:spLocks noGrp="1"/>
          </p:cNvSpPr>
          <p:nvPr>
            <p:ph type="ctrTitle"/>
          </p:nvPr>
        </p:nvSpPr>
        <p:spPr>
          <a:xfrm>
            <a:off x="5133144" y="375158"/>
            <a:ext cx="5702496" cy="1503943"/>
          </a:xfrm>
        </p:spPr>
        <p:txBody>
          <a:bodyPr>
            <a:noAutofit/>
          </a:bodyPr>
          <a:lstStyle/>
          <a:p>
            <a:r>
              <a:rPr lang="en-US" sz="2400" b="1" dirty="0">
                <a:latin typeface="+mn-lt"/>
              </a:rPr>
              <a:t>Exemplary fields of activity</a:t>
            </a:r>
            <a:r>
              <a:rPr lang="en-US" sz="2400" dirty="0">
                <a:latin typeface="+mn-lt"/>
              </a:rPr>
              <a:t>, for which </a:t>
            </a:r>
            <a:r>
              <a:rPr lang="en-US" sz="2400" dirty="0" smtClean="0">
                <a:latin typeface="+mn-lt"/>
              </a:rPr>
              <a:t>sub-strategies </a:t>
            </a:r>
            <a:r>
              <a:rPr lang="en-US" sz="2400" dirty="0">
                <a:latin typeface="+mn-lt"/>
              </a:rPr>
              <a:t>have to be developed, according to Michael Porter’s (in-house) Value Chain Model:</a:t>
            </a:r>
          </a:p>
        </p:txBody>
      </p:sp>
      <p:sp>
        <p:nvSpPr>
          <p:cNvPr id="4" name="Slide Number Placeholder 3">
            <a:extLst>
              <a:ext uri="{FF2B5EF4-FFF2-40B4-BE49-F238E27FC236}">
                <a16:creationId xmlns:a16="http://schemas.microsoft.com/office/drawing/2014/main" xmlns="" id="{CC099A4D-F7B0-40E4-AF51-8B6CD43A49E4}"/>
              </a:ext>
            </a:extLst>
          </p:cNvPr>
          <p:cNvSpPr>
            <a:spLocks noGrp="1"/>
          </p:cNvSpPr>
          <p:nvPr>
            <p:ph type="sldNum" sz="quarter" idx="12"/>
          </p:nvPr>
        </p:nvSpPr>
        <p:spPr/>
        <p:txBody>
          <a:bodyPr/>
          <a:lstStyle/>
          <a:p>
            <a:fld id="{5023A78B-A834-41EC-A952-E2919451F5DF}" type="slidenum">
              <a:rPr lang="en-US" smtClean="0"/>
              <a:t>4</a:t>
            </a:fld>
            <a:endParaRPr lang="en-US"/>
          </a:p>
        </p:txBody>
      </p:sp>
      <p:graphicFrame>
        <p:nvGraphicFramePr>
          <p:cNvPr id="3" name="Diagram 2">
            <a:extLst>
              <a:ext uri="{FF2B5EF4-FFF2-40B4-BE49-F238E27FC236}">
                <a16:creationId xmlns:a16="http://schemas.microsoft.com/office/drawing/2014/main" xmlns="" id="{3A49BEE5-5A50-47CC-9304-4969710DD692}"/>
              </a:ext>
            </a:extLst>
          </p:cNvPr>
          <p:cNvGraphicFramePr/>
          <p:nvPr>
            <p:extLst>
              <p:ext uri="{D42A27DB-BD31-4B8C-83A1-F6EECF244321}">
                <p14:modId xmlns:p14="http://schemas.microsoft.com/office/powerpoint/2010/main" val="4206108091"/>
              </p:ext>
            </p:extLst>
          </p:nvPr>
        </p:nvGraphicFramePr>
        <p:xfrm>
          <a:off x="-1564054" y="1120245"/>
          <a:ext cx="7780215"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D790F6FC-1C1E-4342-B7E5-77A1B6C59518}"/>
              </a:ext>
            </a:extLst>
          </p:cNvPr>
          <p:cNvSpPr txBox="1"/>
          <p:nvPr/>
        </p:nvSpPr>
        <p:spPr>
          <a:xfrm>
            <a:off x="246184" y="375158"/>
            <a:ext cx="2945423" cy="646331"/>
          </a:xfrm>
          <a:prstGeom prst="rect">
            <a:avLst/>
          </a:prstGeom>
          <a:noFill/>
        </p:spPr>
        <p:txBody>
          <a:bodyPr wrap="square" rtlCol="0">
            <a:spAutoFit/>
          </a:bodyPr>
          <a:lstStyle/>
          <a:p>
            <a:pPr algn="ctr"/>
            <a:r>
              <a:rPr lang="en-US" b="1" dirty="0"/>
              <a:t>Other cross-sectional and inter-company perspectives</a:t>
            </a:r>
          </a:p>
        </p:txBody>
      </p:sp>
      <p:pic>
        <p:nvPicPr>
          <p:cNvPr id="12" name="Picture 11">
            <a:extLst>
              <a:ext uri="{FF2B5EF4-FFF2-40B4-BE49-F238E27FC236}">
                <a16:creationId xmlns:a16="http://schemas.microsoft.com/office/drawing/2014/main" xmlns="" id="{2CC315CD-E41A-436F-9164-08A41D0E78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33348" y="1310054"/>
            <a:ext cx="9732426" cy="5594658"/>
          </a:xfrm>
          <a:prstGeom prst="rect">
            <a:avLst/>
          </a:prstGeom>
        </p:spPr>
      </p:pic>
      <p:sp>
        <p:nvSpPr>
          <p:cNvPr id="13" name="TextBox 12">
            <a:extLst>
              <a:ext uri="{FF2B5EF4-FFF2-40B4-BE49-F238E27FC236}">
                <a16:creationId xmlns:a16="http://schemas.microsoft.com/office/drawing/2014/main" xmlns="" id="{90BBAC1E-AF25-4935-AC25-56C9934A1D48}"/>
              </a:ext>
            </a:extLst>
          </p:cNvPr>
          <p:cNvSpPr txBox="1"/>
          <p:nvPr/>
        </p:nvSpPr>
        <p:spPr>
          <a:xfrm>
            <a:off x="4834710" y="6514282"/>
            <a:ext cx="3316614" cy="276999"/>
          </a:xfrm>
          <a:prstGeom prst="rect">
            <a:avLst/>
          </a:prstGeom>
          <a:noFill/>
        </p:spPr>
        <p:txBody>
          <a:bodyPr wrap="none" rtlCol="0">
            <a:spAutoFit/>
          </a:bodyPr>
          <a:lstStyle/>
          <a:p>
            <a:r>
              <a:rPr lang="en-US" sz="1200" dirty="0"/>
              <a:t>Wikimedia Commons By Denis </a:t>
            </a:r>
            <a:r>
              <a:rPr lang="en-US" sz="1200" dirty="0" err="1"/>
              <a:t>Fadeev</a:t>
            </a:r>
            <a:r>
              <a:rPr lang="en-US" sz="1200" dirty="0"/>
              <a:t> (own work)</a:t>
            </a:r>
          </a:p>
        </p:txBody>
      </p:sp>
    </p:spTree>
    <p:extLst>
      <p:ext uri="{BB962C8B-B14F-4D97-AF65-F5344CB8AC3E}">
        <p14:creationId xmlns:p14="http://schemas.microsoft.com/office/powerpoint/2010/main" val="1642765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4AD4818F-2C96-4E4E-9C9E-9D0BBED1B99F}"/>
              </a:ext>
            </a:extLst>
          </p:cNvPr>
          <p:cNvGraphicFramePr>
            <a:graphicFrameLocks noGrp="1"/>
          </p:cNvGraphicFramePr>
          <p:nvPr>
            <p:ph idx="1"/>
            <p:extLst>
              <p:ext uri="{D42A27DB-BD31-4B8C-83A1-F6EECF244321}">
                <p14:modId xmlns:p14="http://schemas.microsoft.com/office/powerpoint/2010/main" val="3816189354"/>
              </p:ext>
            </p:extLst>
          </p:nvPr>
        </p:nvGraphicFramePr>
        <p:xfrm>
          <a:off x="1458468" y="992124"/>
          <a:ext cx="9275064" cy="48737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DA6A6B27-3BF2-493E-A2A8-8047E9B5956C}"/>
              </a:ext>
            </a:extLst>
          </p:cNvPr>
          <p:cNvSpPr>
            <a:spLocks noGrp="1"/>
          </p:cNvSpPr>
          <p:nvPr>
            <p:ph type="sldNum" sz="quarter" idx="12"/>
          </p:nvPr>
        </p:nvSpPr>
        <p:spPr/>
        <p:txBody>
          <a:bodyPr/>
          <a:lstStyle/>
          <a:p>
            <a:fld id="{5023A78B-A834-41EC-A952-E2919451F5DF}" type="slidenum">
              <a:rPr lang="en-US" smtClean="0"/>
              <a:t>5</a:t>
            </a:fld>
            <a:endParaRPr lang="en-US"/>
          </a:p>
        </p:txBody>
      </p:sp>
    </p:spTree>
    <p:extLst>
      <p:ext uri="{BB962C8B-B14F-4D97-AF65-F5344CB8AC3E}">
        <p14:creationId xmlns:p14="http://schemas.microsoft.com/office/powerpoint/2010/main" val="29261053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4FC807-034B-42E9-BC05-1D2E17A20B54}"/>
              </a:ext>
            </a:extLst>
          </p:cNvPr>
          <p:cNvSpPr>
            <a:spLocks noGrp="1"/>
          </p:cNvSpPr>
          <p:nvPr>
            <p:ph type="title"/>
          </p:nvPr>
        </p:nvSpPr>
        <p:spPr>
          <a:xfrm>
            <a:off x="838200" y="5873941"/>
            <a:ext cx="10515600" cy="810324"/>
          </a:xfrm>
        </p:spPr>
        <p:txBody>
          <a:bodyPr>
            <a:normAutofit/>
          </a:bodyPr>
          <a:lstStyle/>
          <a:p>
            <a:pPr algn="ctr"/>
            <a:r>
              <a:rPr lang="en-US" sz="2000" dirty="0">
                <a:latin typeface="+mn-lt"/>
              </a:rPr>
              <a:t>Similar to the energy strategy of Germany, Europe and the world </a:t>
            </a:r>
            <a:br>
              <a:rPr lang="en-US" sz="2000" dirty="0">
                <a:latin typeface="+mn-lt"/>
              </a:rPr>
            </a:br>
            <a:r>
              <a:rPr lang="en-US" sz="2000" dirty="0">
                <a:latin typeface="+mn-lt"/>
              </a:rPr>
              <a:t>(see "</a:t>
            </a:r>
            <a:r>
              <a:rPr lang="en-US" sz="2000" dirty="0" smtClean="0">
                <a:latin typeface="+mn-lt"/>
              </a:rPr>
              <a:t>02.2 </a:t>
            </a:r>
            <a:r>
              <a:rPr lang="en-US" sz="2000" dirty="0">
                <a:latin typeface="+mn-lt"/>
              </a:rPr>
              <a:t>Energy Transition")</a:t>
            </a:r>
          </a:p>
        </p:txBody>
      </p:sp>
      <p:graphicFrame>
        <p:nvGraphicFramePr>
          <p:cNvPr id="5" name="Content Placeholder 4">
            <a:extLst>
              <a:ext uri="{FF2B5EF4-FFF2-40B4-BE49-F238E27FC236}">
                <a16:creationId xmlns:a16="http://schemas.microsoft.com/office/drawing/2014/main" xmlns="" id="{1D88E3CE-5229-4F2D-84FF-69052247795C}"/>
              </a:ext>
            </a:extLst>
          </p:cNvPr>
          <p:cNvGraphicFramePr>
            <a:graphicFrameLocks noGrp="1"/>
          </p:cNvGraphicFramePr>
          <p:nvPr>
            <p:ph idx="1"/>
            <p:extLst>
              <p:ext uri="{D42A27DB-BD31-4B8C-83A1-F6EECF244321}">
                <p14:modId xmlns:p14="http://schemas.microsoft.com/office/powerpoint/2010/main" val="3692615600"/>
              </p:ext>
            </p:extLst>
          </p:nvPr>
        </p:nvGraphicFramePr>
        <p:xfrm>
          <a:off x="838200" y="285750"/>
          <a:ext cx="10515600" cy="510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xmlns="" id="{D091C244-D909-4C4B-91D4-66B5F9218904}"/>
              </a:ext>
            </a:extLst>
          </p:cNvPr>
          <p:cNvSpPr>
            <a:spLocks noGrp="1"/>
          </p:cNvSpPr>
          <p:nvPr>
            <p:ph type="sldNum" sz="quarter" idx="12"/>
          </p:nvPr>
        </p:nvSpPr>
        <p:spPr/>
        <p:txBody>
          <a:bodyPr/>
          <a:lstStyle/>
          <a:p>
            <a:fld id="{5023A78B-A834-41EC-A952-E2919451F5DF}" type="slidenum">
              <a:rPr lang="en-US" smtClean="0"/>
              <a:t>6</a:t>
            </a:fld>
            <a:endParaRPr lang="en-US"/>
          </a:p>
        </p:txBody>
      </p:sp>
    </p:spTree>
    <p:extLst>
      <p:ext uri="{BB962C8B-B14F-4D97-AF65-F5344CB8AC3E}">
        <p14:creationId xmlns:p14="http://schemas.microsoft.com/office/powerpoint/2010/main" val="2732879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29BD0D-425E-4B71-9194-20F180137AE6}"/>
              </a:ext>
            </a:extLst>
          </p:cNvPr>
          <p:cNvSpPr>
            <a:spLocks noGrp="1"/>
          </p:cNvSpPr>
          <p:nvPr>
            <p:ph type="title"/>
          </p:nvPr>
        </p:nvSpPr>
        <p:spPr>
          <a:xfrm>
            <a:off x="4892918" y="320675"/>
            <a:ext cx="3000375" cy="1325563"/>
          </a:xfrm>
        </p:spPr>
        <p:txBody>
          <a:bodyPr>
            <a:normAutofit fontScale="90000"/>
          </a:bodyPr>
          <a:lstStyle/>
          <a:p>
            <a:pPr algn="ctr"/>
            <a:r>
              <a:rPr lang="en-US" sz="3100" b="1" dirty="0"/>
              <a:t>Examples for</a:t>
            </a:r>
            <a:br>
              <a:rPr lang="en-US" sz="3100" b="1" dirty="0"/>
            </a:br>
            <a:r>
              <a:rPr lang="en-US" sz="3100" b="1" dirty="0"/>
              <a:t>(elements of) </a:t>
            </a:r>
            <a:br>
              <a:rPr lang="en-US" sz="3100" b="1" dirty="0"/>
            </a:br>
            <a:r>
              <a:rPr lang="en-US" sz="3100" b="1" dirty="0"/>
              <a:t>e</a:t>
            </a:r>
            <a:r>
              <a:rPr lang="en-US" sz="3100" b="1" dirty="0" smtClean="0"/>
              <a:t>nergy strategies</a:t>
            </a:r>
            <a:r>
              <a:rPr lang="en-US" sz="2400" b="1" dirty="0"/>
              <a:t>:</a:t>
            </a:r>
          </a:p>
        </p:txBody>
      </p:sp>
      <p:pic>
        <p:nvPicPr>
          <p:cNvPr id="10" name="Content Placeholder 9" descr="A picture containing clipart&#10;&#10;Description generated with very high confidence">
            <a:extLst>
              <a:ext uri="{FF2B5EF4-FFF2-40B4-BE49-F238E27FC236}">
                <a16:creationId xmlns:a16="http://schemas.microsoft.com/office/drawing/2014/main" xmlns="" id="{15AABCE0-69C6-4221-A348-82FF7FA3075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5303" y="863532"/>
            <a:ext cx="3177902" cy="1565411"/>
          </a:xfrm>
        </p:spPr>
      </p:pic>
      <p:sp>
        <p:nvSpPr>
          <p:cNvPr id="4" name="Slide Number Placeholder 3">
            <a:extLst>
              <a:ext uri="{FF2B5EF4-FFF2-40B4-BE49-F238E27FC236}">
                <a16:creationId xmlns:a16="http://schemas.microsoft.com/office/drawing/2014/main" xmlns="" id="{16D2C4E5-3B0C-4625-A0E1-15941D6222C2}"/>
              </a:ext>
            </a:extLst>
          </p:cNvPr>
          <p:cNvSpPr>
            <a:spLocks noGrp="1"/>
          </p:cNvSpPr>
          <p:nvPr>
            <p:ph type="sldNum" sz="quarter" idx="12"/>
          </p:nvPr>
        </p:nvSpPr>
        <p:spPr/>
        <p:txBody>
          <a:bodyPr/>
          <a:lstStyle/>
          <a:p>
            <a:fld id="{5023A78B-A834-41EC-A952-E2919451F5DF}" type="slidenum">
              <a:rPr lang="en-US" smtClean="0"/>
              <a:t>7</a:t>
            </a:fld>
            <a:endParaRPr lang="en-US"/>
          </a:p>
        </p:txBody>
      </p:sp>
      <p:pic>
        <p:nvPicPr>
          <p:cNvPr id="14" name="Picture 13" descr="A close up of a logo&#10;&#10;Description generated with very high confidence">
            <a:extLst>
              <a:ext uri="{FF2B5EF4-FFF2-40B4-BE49-F238E27FC236}">
                <a16:creationId xmlns:a16="http://schemas.microsoft.com/office/drawing/2014/main" xmlns="" id="{EE8D1B7B-3140-4C58-9939-D229E4174B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612" y="2057633"/>
            <a:ext cx="3152775" cy="1371367"/>
          </a:xfrm>
          <a:prstGeom prst="rect">
            <a:avLst/>
          </a:prstGeom>
        </p:spPr>
      </p:pic>
      <p:pic>
        <p:nvPicPr>
          <p:cNvPr id="16" name="Picture 15" descr="A close up of a sign&#10;&#10;Description generated with very high confidence">
            <a:extLst>
              <a:ext uri="{FF2B5EF4-FFF2-40B4-BE49-F238E27FC236}">
                <a16:creationId xmlns:a16="http://schemas.microsoft.com/office/drawing/2014/main" xmlns="" id="{2E6328BD-662C-4364-BF60-511922B7D6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471" y="2582174"/>
            <a:ext cx="1457176" cy="1457176"/>
          </a:xfrm>
          <a:prstGeom prst="rect">
            <a:avLst/>
          </a:prstGeom>
        </p:spPr>
      </p:pic>
      <p:pic>
        <p:nvPicPr>
          <p:cNvPr id="18" name="Picture 17">
            <a:extLst>
              <a:ext uri="{FF2B5EF4-FFF2-40B4-BE49-F238E27FC236}">
                <a16:creationId xmlns:a16="http://schemas.microsoft.com/office/drawing/2014/main" xmlns="" id="{FE71F15C-7084-4265-864A-265E3762C1C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305" y="3664524"/>
            <a:ext cx="3307051" cy="632991"/>
          </a:xfrm>
          <a:prstGeom prst="rect">
            <a:avLst/>
          </a:prstGeom>
        </p:spPr>
      </p:pic>
      <p:pic>
        <p:nvPicPr>
          <p:cNvPr id="20" name="Picture 19" descr="A picture containing object&#10;&#10;Description generated with high confidence">
            <a:extLst>
              <a:ext uri="{FF2B5EF4-FFF2-40B4-BE49-F238E27FC236}">
                <a16:creationId xmlns:a16="http://schemas.microsoft.com/office/drawing/2014/main" xmlns="" id="{B5AD421D-925B-4E78-A72A-F4D1895616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20715" y="3907822"/>
            <a:ext cx="2350568" cy="2350568"/>
          </a:xfrm>
          <a:prstGeom prst="rect">
            <a:avLst/>
          </a:prstGeom>
        </p:spPr>
      </p:pic>
      <p:pic>
        <p:nvPicPr>
          <p:cNvPr id="22" name="Picture 21" descr="A close up of a sign&#10;&#10;Description generated with high confidence">
            <a:extLst>
              <a:ext uri="{FF2B5EF4-FFF2-40B4-BE49-F238E27FC236}">
                <a16:creationId xmlns:a16="http://schemas.microsoft.com/office/drawing/2014/main" xmlns="" id="{B8F5F350-5AE3-4952-95DE-9D0D0196A10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893294" y="4297515"/>
            <a:ext cx="3581401" cy="2014538"/>
          </a:xfrm>
          <a:prstGeom prst="rect">
            <a:avLst/>
          </a:prstGeom>
        </p:spPr>
      </p:pic>
      <p:pic>
        <p:nvPicPr>
          <p:cNvPr id="24" name="Picture 23">
            <a:extLst>
              <a:ext uri="{FF2B5EF4-FFF2-40B4-BE49-F238E27FC236}">
                <a16:creationId xmlns:a16="http://schemas.microsoft.com/office/drawing/2014/main" xmlns="" id="{B6489941-B275-4AA1-BBCD-EBF5866A400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5303" y="4806940"/>
            <a:ext cx="2437447" cy="1707034"/>
          </a:xfrm>
          <a:prstGeom prst="rect">
            <a:avLst/>
          </a:prstGeom>
        </p:spPr>
      </p:pic>
      <p:pic>
        <p:nvPicPr>
          <p:cNvPr id="26" name="Picture 25">
            <a:extLst>
              <a:ext uri="{FF2B5EF4-FFF2-40B4-BE49-F238E27FC236}">
                <a16:creationId xmlns:a16="http://schemas.microsoft.com/office/drawing/2014/main" xmlns="" id="{072053E8-A3A3-46D2-8829-3EC8C6EC5B1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10601" y="156495"/>
            <a:ext cx="2043113" cy="2043113"/>
          </a:xfrm>
          <a:prstGeom prst="rect">
            <a:avLst/>
          </a:prstGeom>
        </p:spPr>
      </p:pic>
    </p:spTree>
    <p:extLst>
      <p:ext uri="{BB962C8B-B14F-4D97-AF65-F5344CB8AC3E}">
        <p14:creationId xmlns:p14="http://schemas.microsoft.com/office/powerpoint/2010/main" val="124939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DA72B-F194-460B-85B2-331C243BA705}"/>
              </a:ext>
            </a:extLst>
          </p:cNvPr>
          <p:cNvSpPr>
            <a:spLocks noGrp="1"/>
          </p:cNvSpPr>
          <p:nvPr>
            <p:ph type="ctrTitle"/>
          </p:nvPr>
        </p:nvSpPr>
        <p:spPr>
          <a:xfrm>
            <a:off x="1524000" y="922734"/>
            <a:ext cx="9144000" cy="3517381"/>
          </a:xfrm>
        </p:spPr>
        <p:txBody>
          <a:bodyPr>
            <a:noAutofit/>
          </a:bodyPr>
          <a:lstStyle/>
          <a:p>
            <a:r>
              <a:rPr lang="en-US" sz="2800" dirty="0">
                <a:latin typeface="+mn-lt"/>
              </a:rPr>
              <a:t>So far, the energy strategy is above all a technology strategy derived from the general corporate strategy.</a:t>
            </a:r>
            <a:br>
              <a:rPr lang="en-US" sz="2800" dirty="0">
                <a:latin typeface="+mn-lt"/>
              </a:rPr>
            </a:br>
            <a:r>
              <a:rPr lang="en-US" sz="2800" dirty="0">
                <a:latin typeface="+mn-lt"/>
              </a:rPr>
              <a:t/>
            </a:r>
            <a:br>
              <a:rPr lang="en-US" sz="2800" dirty="0">
                <a:latin typeface="+mn-lt"/>
              </a:rPr>
            </a:br>
            <a:r>
              <a:rPr lang="en-US" sz="2800" dirty="0">
                <a:latin typeface="+mn-lt"/>
              </a:rPr>
              <a:t>From business administration perspective additionally on the following slide:</a:t>
            </a:r>
            <a:br>
              <a:rPr lang="en-US" sz="2800" dirty="0">
                <a:latin typeface="+mn-lt"/>
              </a:rPr>
            </a:br>
            <a:r>
              <a:rPr lang="en-US" sz="2800" dirty="0">
                <a:latin typeface="+mn-lt"/>
              </a:rPr>
              <a:t/>
            </a:r>
            <a:br>
              <a:rPr lang="en-US" sz="2800" dirty="0">
                <a:latin typeface="+mn-lt"/>
              </a:rPr>
            </a:br>
            <a:r>
              <a:rPr lang="en-US" sz="2800" b="1" dirty="0">
                <a:latin typeface="+mn-lt"/>
              </a:rPr>
              <a:t>Strategies </a:t>
            </a:r>
            <a:r>
              <a:rPr lang="en-US" sz="2800" b="1" dirty="0" smtClean="0">
                <a:latin typeface="+mn-lt"/>
              </a:rPr>
              <a:t>defined according </a:t>
            </a:r>
            <a:r>
              <a:rPr lang="en-US" sz="2800" b="1" dirty="0">
                <a:latin typeface="+mn-lt"/>
              </a:rPr>
              <a:t>to</a:t>
            </a:r>
            <a:br>
              <a:rPr lang="en-US" sz="2800" b="1" dirty="0">
                <a:latin typeface="+mn-lt"/>
              </a:rPr>
            </a:br>
            <a:r>
              <a:rPr lang="en-US" sz="2800" b="1" dirty="0">
                <a:latin typeface="+mn-lt"/>
              </a:rPr>
              <a:t>planning timeframe and</a:t>
            </a:r>
            <a:br>
              <a:rPr lang="en-US" sz="2800" b="1" dirty="0">
                <a:latin typeface="+mn-lt"/>
              </a:rPr>
            </a:br>
            <a:r>
              <a:rPr lang="en-US" sz="2800" b="1" dirty="0">
                <a:latin typeface="+mn-lt"/>
              </a:rPr>
              <a:t>decision criteria for energy investments</a:t>
            </a:r>
          </a:p>
        </p:txBody>
      </p:sp>
      <p:sp>
        <p:nvSpPr>
          <p:cNvPr id="4" name="Slide Number Placeholder 3">
            <a:extLst>
              <a:ext uri="{FF2B5EF4-FFF2-40B4-BE49-F238E27FC236}">
                <a16:creationId xmlns:a16="http://schemas.microsoft.com/office/drawing/2014/main" xmlns="" id="{CC099A4D-F7B0-40E4-AF51-8B6CD43A49E4}"/>
              </a:ext>
            </a:extLst>
          </p:cNvPr>
          <p:cNvSpPr>
            <a:spLocks noGrp="1"/>
          </p:cNvSpPr>
          <p:nvPr>
            <p:ph type="sldNum" sz="quarter" idx="12"/>
          </p:nvPr>
        </p:nvSpPr>
        <p:spPr/>
        <p:txBody>
          <a:bodyPr/>
          <a:lstStyle/>
          <a:p>
            <a:fld id="{5023A78B-A834-41EC-A952-E2919451F5DF}" type="slidenum">
              <a:rPr lang="en-US" smtClean="0"/>
              <a:t>8</a:t>
            </a:fld>
            <a:endParaRPr lang="en-US"/>
          </a:p>
        </p:txBody>
      </p:sp>
    </p:spTree>
    <p:extLst>
      <p:ext uri="{BB962C8B-B14F-4D97-AF65-F5344CB8AC3E}">
        <p14:creationId xmlns:p14="http://schemas.microsoft.com/office/powerpoint/2010/main" val="2611145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D8BFAC-3009-4971-980C-1411EF529D56}"/>
              </a:ext>
            </a:extLst>
          </p:cNvPr>
          <p:cNvSpPr>
            <a:spLocks noGrp="1"/>
          </p:cNvSpPr>
          <p:nvPr>
            <p:ph type="title"/>
          </p:nvPr>
        </p:nvSpPr>
        <p:spPr/>
        <p:txBody>
          <a:bodyPr/>
          <a:lstStyle/>
          <a:p>
            <a:endParaRPr lang="en-US"/>
          </a:p>
        </p:txBody>
      </p:sp>
      <p:graphicFrame>
        <p:nvGraphicFramePr>
          <p:cNvPr id="5" name="Content Placeholder 4">
            <a:extLst>
              <a:ext uri="{FF2B5EF4-FFF2-40B4-BE49-F238E27FC236}">
                <a16:creationId xmlns:a16="http://schemas.microsoft.com/office/drawing/2014/main" xmlns="" id="{708DBF13-4060-40D6-8275-3CB2D297D34B}"/>
              </a:ext>
            </a:extLst>
          </p:cNvPr>
          <p:cNvGraphicFramePr>
            <a:graphicFrameLocks noGrp="1"/>
          </p:cNvGraphicFramePr>
          <p:nvPr>
            <p:ph idx="1"/>
            <p:extLst>
              <p:ext uri="{D42A27DB-BD31-4B8C-83A1-F6EECF244321}">
                <p14:modId xmlns:p14="http://schemas.microsoft.com/office/powerpoint/2010/main" val="844833347"/>
              </p:ext>
            </p:extLst>
          </p:nvPr>
        </p:nvGraphicFramePr>
        <p:xfrm>
          <a:off x="354328" y="320040"/>
          <a:ext cx="11441432" cy="6059365"/>
        </p:xfrm>
        <a:graphic>
          <a:graphicData uri="http://schemas.openxmlformats.org/drawingml/2006/table">
            <a:tbl>
              <a:tblPr firstRow="1" firstCol="1" bandRow="1">
                <a:tableStyleId>{5C22544A-7EE6-4342-B048-85BDC9FD1C3A}</a:tableStyleId>
              </a:tblPr>
              <a:tblGrid>
                <a:gridCol w="2514602">
                  <a:extLst>
                    <a:ext uri="{9D8B030D-6E8A-4147-A177-3AD203B41FA5}">
                      <a16:colId xmlns:a16="http://schemas.microsoft.com/office/drawing/2014/main" xmlns="" val="1074465535"/>
                    </a:ext>
                  </a:extLst>
                </a:gridCol>
                <a:gridCol w="3206114">
                  <a:extLst>
                    <a:ext uri="{9D8B030D-6E8A-4147-A177-3AD203B41FA5}">
                      <a16:colId xmlns:a16="http://schemas.microsoft.com/office/drawing/2014/main" xmlns="" val="752070453"/>
                    </a:ext>
                  </a:extLst>
                </a:gridCol>
                <a:gridCol w="2860358">
                  <a:extLst>
                    <a:ext uri="{9D8B030D-6E8A-4147-A177-3AD203B41FA5}">
                      <a16:colId xmlns:a16="http://schemas.microsoft.com/office/drawing/2014/main" xmlns="" val="3755319977"/>
                    </a:ext>
                  </a:extLst>
                </a:gridCol>
                <a:gridCol w="2860358">
                  <a:extLst>
                    <a:ext uri="{9D8B030D-6E8A-4147-A177-3AD203B41FA5}">
                      <a16:colId xmlns:a16="http://schemas.microsoft.com/office/drawing/2014/main" xmlns="" val="4077974437"/>
                    </a:ext>
                  </a:extLst>
                </a:gridCol>
              </a:tblGrid>
              <a:tr h="1337594">
                <a:tc>
                  <a:txBody>
                    <a:bodyPr/>
                    <a:lstStyle/>
                    <a:p>
                      <a:pPr algn="ctr"/>
                      <a:r>
                        <a:rPr lang="en-US" sz="2000" dirty="0"/>
                        <a:t>Strategy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Typical profitability and amortization expectation for energy projects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Included expenses and income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t>Planning timeframe</a:t>
                      </a:r>
                    </a:p>
                  </a:txBody>
                  <a:tcPr anchor="ctr"/>
                </a:tc>
                <a:extLst>
                  <a:ext uri="{0D108BD9-81ED-4DB2-BD59-A6C34878D82A}">
                    <a16:rowId xmlns:a16="http://schemas.microsoft.com/office/drawing/2014/main" xmlns="" val="2447536434"/>
                  </a:ext>
                </a:extLst>
              </a:tr>
              <a:tr h="708990">
                <a:tc>
                  <a:txBody>
                    <a:bodyPr/>
                    <a:lstStyle/>
                    <a:p>
                      <a:r>
                        <a:rPr lang="en-US" sz="2000" dirty="0"/>
                        <a:t>Passive strategy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25 percent, 4 years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Short term, quantifiable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No systematic planning</a:t>
                      </a:r>
                    </a:p>
                  </a:txBody>
                  <a:tcPr anchor="ctr"/>
                </a:tc>
                <a:extLst>
                  <a:ext uri="{0D108BD9-81ED-4DB2-BD59-A6C34878D82A}">
                    <a16:rowId xmlns:a16="http://schemas.microsoft.com/office/drawing/2014/main" xmlns="" val="3069957985"/>
                  </a:ext>
                </a:extLst>
              </a:tr>
              <a:tr h="936316">
                <a:tc>
                  <a:txBody>
                    <a:bodyPr/>
                    <a:lstStyle/>
                    <a:p>
                      <a:r>
                        <a:rPr lang="en-US" sz="2000" dirty="0"/>
                        <a:t>Short-term calculable strategy</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25 percent, 4 years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Short term, quantifiable</a:t>
                      </a:r>
                    </a:p>
                  </a:txBody>
                  <a:tcPr anchor="ctr"/>
                </a:tc>
                <a:tc>
                  <a:txBody>
                    <a:bodyPr/>
                    <a:lstStyle/>
                    <a:p>
                      <a:r>
                        <a:rPr lang="en-US" sz="2000" dirty="0"/>
                        <a:t>1-5 years</a:t>
                      </a:r>
                    </a:p>
                  </a:txBody>
                  <a:tcPr anchor="ctr"/>
                </a:tc>
                <a:extLst>
                  <a:ext uri="{0D108BD9-81ED-4DB2-BD59-A6C34878D82A}">
                    <a16:rowId xmlns:a16="http://schemas.microsoft.com/office/drawing/2014/main" xmlns="" val="2301878257"/>
                  </a:ext>
                </a:extLst>
              </a:tr>
              <a:tr h="1337594">
                <a:tc>
                  <a:txBody>
                    <a:bodyPr/>
                    <a:lstStyle/>
                    <a:p>
                      <a:r>
                        <a:rPr lang="en-US" sz="2000" dirty="0"/>
                        <a:t>Long-term strategy with difficult to calculate influencing factors</a:t>
                      </a:r>
                    </a:p>
                  </a:txBody>
                  <a:tcPr anchor="ctr"/>
                </a:tc>
                <a:tc>
                  <a:txBody>
                    <a:bodyPr/>
                    <a:lstStyle/>
                    <a:p>
                      <a:r>
                        <a:rPr lang="en-US" sz="2000" dirty="0"/>
                        <a:t>5 to 10 percent</a:t>
                      </a:r>
                    </a:p>
                    <a:p>
                      <a:r>
                        <a:rPr lang="en-US" sz="2000" dirty="0"/>
                        <a:t>10 to 20 years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Quantitative and qualitative factors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decades</a:t>
                      </a:r>
                    </a:p>
                  </a:txBody>
                  <a:tcPr anchor="ctr"/>
                </a:tc>
                <a:extLst>
                  <a:ext uri="{0D108BD9-81ED-4DB2-BD59-A6C34878D82A}">
                    <a16:rowId xmlns:a16="http://schemas.microsoft.com/office/drawing/2014/main" xmlns="" val="1854309073"/>
                  </a:ext>
                </a:extLst>
              </a:tr>
              <a:tr h="1738871">
                <a:tc>
                  <a:txBody>
                    <a:bodyPr/>
                    <a:lstStyle/>
                    <a:p>
                      <a:r>
                        <a:rPr lang="en-US" sz="2000" dirty="0"/>
                        <a:t>Offensive-ethical strategy: Realization of all economic energy saving measures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Weighted Average Cost of Capital (WACC)</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Quantitative and qualitative factors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Decades / intergenerational</a:t>
                      </a:r>
                    </a:p>
                  </a:txBody>
                  <a:tcPr anchor="ctr"/>
                </a:tc>
                <a:extLst>
                  <a:ext uri="{0D108BD9-81ED-4DB2-BD59-A6C34878D82A}">
                    <a16:rowId xmlns:a16="http://schemas.microsoft.com/office/drawing/2014/main" xmlns="" val="3044539622"/>
                  </a:ext>
                </a:extLst>
              </a:tr>
            </a:tbl>
          </a:graphicData>
        </a:graphic>
      </p:graphicFrame>
      <p:sp>
        <p:nvSpPr>
          <p:cNvPr id="4" name="Slide Number Placeholder 3">
            <a:extLst>
              <a:ext uri="{FF2B5EF4-FFF2-40B4-BE49-F238E27FC236}">
                <a16:creationId xmlns:a16="http://schemas.microsoft.com/office/drawing/2014/main" xmlns="" id="{04ED987B-DDBF-4C03-8174-1CD7488B0825}"/>
              </a:ext>
            </a:extLst>
          </p:cNvPr>
          <p:cNvSpPr>
            <a:spLocks noGrp="1"/>
          </p:cNvSpPr>
          <p:nvPr>
            <p:ph type="sldNum" sz="quarter" idx="12"/>
          </p:nvPr>
        </p:nvSpPr>
        <p:spPr/>
        <p:txBody>
          <a:bodyPr/>
          <a:lstStyle/>
          <a:p>
            <a:fld id="{5023A78B-A834-41EC-A952-E2919451F5DF}" type="slidenum">
              <a:rPr lang="en-US" smtClean="0"/>
              <a:t>9</a:t>
            </a:fld>
            <a:endParaRPr lang="en-US"/>
          </a:p>
        </p:txBody>
      </p:sp>
      <p:sp>
        <p:nvSpPr>
          <p:cNvPr id="6" name="TextBox 2">
            <a:extLst>
              <a:ext uri="{FF2B5EF4-FFF2-40B4-BE49-F238E27FC236}">
                <a16:creationId xmlns:a16="http://schemas.microsoft.com/office/drawing/2014/main" xmlns="" id="{CD195E82-4B96-48CE-834A-7AB979A65A7E}"/>
              </a:ext>
            </a:extLst>
          </p:cNvPr>
          <p:cNvSpPr txBox="1"/>
          <p:nvPr/>
        </p:nvSpPr>
        <p:spPr>
          <a:xfrm>
            <a:off x="4328144" y="6538912"/>
            <a:ext cx="3535712" cy="276999"/>
          </a:xfrm>
          <a:prstGeom prst="rect">
            <a:avLst/>
          </a:prstGeom>
          <a:noFill/>
        </p:spPr>
        <p:txBody>
          <a:bodyPr wrap="none" rtlCol="0">
            <a:spAutoFit/>
          </a:bodyPr>
          <a:lstStyle/>
          <a:p>
            <a:r>
              <a:rPr lang="de-DE" sz="1200" dirty="0"/>
              <a:t>Source: Kals, </a:t>
            </a:r>
            <a:r>
              <a:rPr lang="de-DE" sz="1200" dirty="0" smtClean="0"/>
              <a:t>Betriebliches </a:t>
            </a:r>
            <a:r>
              <a:rPr lang="de-DE" sz="1200" dirty="0"/>
              <a:t>Energiemanagement, 2010</a:t>
            </a:r>
            <a:endParaRPr lang="en-US" sz="1200" dirty="0"/>
          </a:p>
        </p:txBody>
      </p:sp>
    </p:spTree>
    <p:extLst>
      <p:ext uri="{BB962C8B-B14F-4D97-AF65-F5344CB8AC3E}">
        <p14:creationId xmlns:p14="http://schemas.microsoft.com/office/powerpoint/2010/main" val="711836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1421</Words>
  <Application>Microsoft Office PowerPoint</Application>
  <PresentationFormat>Benutzerdefiniert</PresentationFormat>
  <Paragraphs>292</Paragraphs>
  <Slides>29</Slides>
  <Notes>4</Notes>
  <HiddenSlides>0</HiddenSlides>
  <MMClips>0</MMClips>
  <ScaleCrop>false</ScaleCrop>
  <HeadingPairs>
    <vt:vector size="4" baseType="variant">
      <vt:variant>
        <vt:lpstr>Design</vt:lpstr>
      </vt:variant>
      <vt:variant>
        <vt:i4>1</vt:i4>
      </vt:variant>
      <vt:variant>
        <vt:lpstr>Folientitel</vt:lpstr>
      </vt:variant>
      <vt:variant>
        <vt:i4>29</vt:i4>
      </vt:variant>
    </vt:vector>
  </HeadingPairs>
  <TitlesOfParts>
    <vt:vector size="30" baseType="lpstr">
      <vt:lpstr>Office Theme</vt:lpstr>
      <vt:lpstr>Energy-Oriented Business Administration  Prof. Dr. Johannes Kals  5.2 Strategy  Content 1.Strategy, Sustainability and Energy 2. Application of Selected Strategic Planning Methods</vt:lpstr>
      <vt:lpstr>Levels of goal-setting, planning, and management</vt:lpstr>
      <vt:lpstr>What is a strategy?  Ultimately the answer to the question:  Which products does a company want to sell in the long term, in order to be profitable?  For this purpose many individual questions are to be answered, or rather sub-strategies are to be defined.</vt:lpstr>
      <vt:lpstr>Exemplary fields of activity, for which sub-strategies have to be developed, according to Michael Porter’s (in-house) Value Chain Model:</vt:lpstr>
      <vt:lpstr>PowerPoint-Präsentation</vt:lpstr>
      <vt:lpstr>Similar to the energy strategy of Germany, Europe and the world  (see "02.2 Energy Transition")</vt:lpstr>
      <vt:lpstr>Examples for (elements of)  energy strategies:</vt:lpstr>
      <vt:lpstr>So far, the energy strategy is above all a technology strategy derived from the general corporate strategy.  From business administration perspective additionally on the following slide:  Strategies defined according to planning timeframe and decision criteria for energy investments</vt:lpstr>
      <vt:lpstr>PowerPoint-Präsentation</vt:lpstr>
      <vt:lpstr>PowerPoint-Präsentation</vt:lpstr>
      <vt:lpstr>PowerPoint-Präsentation</vt:lpstr>
      <vt:lpstr>PowerPoint-Präsentation</vt:lpstr>
      <vt:lpstr>Content 1. Strategy, Sustainability and Energy 2. Application of Selected Strategic Planning Methods</vt:lpstr>
      <vt:lpstr>PowerPoint-Präsentation</vt:lpstr>
      <vt:lpstr>PowerPoint-Präsentation</vt:lpstr>
      <vt:lpstr>Strengths-Weaknesses-Opportunities-Threats (SWOT-) Analysis a foundry with energy focus</vt:lpstr>
      <vt:lpstr>PowerPoint-Präsentation</vt:lpstr>
      <vt:lpstr>Technology evaluation: Assessing how good (or bad) our company is?</vt:lpstr>
      <vt:lpstr>PowerPoint-Präsentation</vt:lpstr>
      <vt:lpstr>Scenario technique (including early warning with "weak signals and wildcards")</vt:lpstr>
      <vt:lpstr>   Exhausted from the futile stalk, they lean their rifles against a tree to refresh themselves at the nearby stream. As soon as they reach the stream shore, a lion appears and cuts off their way back to the rifles. Immediately one of the managers starts taking off his boots.  Astonished, the other asks, "Do you think you can run away from a lion?“  The other answers: "No, I just have to run faster than you!"</vt:lpstr>
      <vt:lpstr>PowerPoint-Präsentation</vt:lpstr>
      <vt:lpstr>PowerPoint-Präsentation</vt:lpstr>
      <vt:lpstr>PowerPoint-Präsentation</vt:lpstr>
      <vt:lpstr>Impact of future energy costs on the strategy</vt:lpstr>
      <vt:lpstr>Risk identification using the methods and information above:  Risk matrix / portfolio / classification</vt:lpstr>
      <vt:lpstr>Risk Strategies</vt:lpstr>
      <vt:lpstr>PowerPoint-Präsentation</vt:lpstr>
      <vt:lpstr>Basic recommendation for corporate strategic planning: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Energy-Oriented Business Administration  Prof. Dr. Johannes Kals   04.2 Strategy   Content 1.Strategy, Sustainability and Energy 2. Application of Selected Strategic Planning Methods</dc:title>
  <dc:creator>Диана Грозева</dc:creator>
  <cp:lastModifiedBy>Kunzendorff, Johanna</cp:lastModifiedBy>
  <cp:revision>21</cp:revision>
  <dcterms:created xsi:type="dcterms:W3CDTF">2018-08-05T13:55:21Z</dcterms:created>
  <dcterms:modified xsi:type="dcterms:W3CDTF">2018-08-21T07:03:19Z</dcterms:modified>
</cp:coreProperties>
</file>