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70" r:id="rId3"/>
    <p:sldId id="271" r:id="rId4"/>
    <p:sldId id="272" r:id="rId5"/>
    <p:sldId id="280" r:id="rId6"/>
    <p:sldId id="273" r:id="rId7"/>
    <p:sldId id="292" r:id="rId8"/>
    <p:sldId id="294" r:id="rId9"/>
    <p:sldId id="295" r:id="rId10"/>
    <p:sldId id="290" r:id="rId11"/>
    <p:sldId id="291" r:id="rId12"/>
    <p:sldId id="282" r:id="rId13"/>
    <p:sldId id="287" r:id="rId14"/>
    <p:sldId id="288" r:id="rId15"/>
    <p:sldId id="283" r:id="rId16"/>
    <p:sldId id="296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>
      <p:cViewPr>
        <p:scale>
          <a:sx n="80" d="100"/>
          <a:sy n="80" d="100"/>
        </p:scale>
        <p:origin x="-5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9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25E00-3704-438C-A1AF-996B30DC99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1F94817-F609-476C-A52B-6EB35768DB86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Maintenance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(example car)</a:t>
          </a:r>
          <a:endParaRPr kumimoji="0" lang="en-US" sz="28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4FAAB463-ECA3-4FA9-BA99-197C8F95350B}" type="parTrans" cxnId="{FE7630A3-D8BF-44EA-8741-1ADC833FDF60}">
      <dgm:prSet/>
      <dgm:spPr/>
      <dgm:t>
        <a:bodyPr/>
        <a:lstStyle/>
        <a:p>
          <a:endParaRPr lang="en-US" noProof="0" dirty="0"/>
        </a:p>
      </dgm:t>
    </dgm:pt>
    <dgm:pt modelId="{90465286-341B-4F16-9D34-523821B975E3}" type="sibTrans" cxnId="{FE7630A3-D8BF-44EA-8741-1ADC833FDF60}">
      <dgm:prSet/>
      <dgm:spPr/>
      <dgm:t>
        <a:bodyPr/>
        <a:lstStyle/>
        <a:p>
          <a:endParaRPr lang="en-US" noProof="0" dirty="0"/>
        </a:p>
      </dgm:t>
    </dgm:pt>
    <dgm:pt modelId="{1D12F43F-2F08-4E00-A96D-2FC3096DF95C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Inspection - How is the condition? Check list if anything needs repair or replacement? Break disks, leaks oil or water … 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835968FA-A64E-4D12-B5EA-D4E7ED5B2B9C}" type="parTrans" cxnId="{608D9AA4-228B-4F6C-A5F9-1DF432D1945B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A92330FC-DC54-41A6-84B5-884D90E8C266}" type="sibTrans" cxnId="{608D9AA4-228B-4F6C-A5F9-1DF432D1945B}">
      <dgm:prSet/>
      <dgm:spPr/>
      <dgm:t>
        <a:bodyPr/>
        <a:lstStyle/>
        <a:p>
          <a:endParaRPr lang="en-US" noProof="0" dirty="0"/>
        </a:p>
      </dgm:t>
    </dgm:pt>
    <dgm:pt modelId="{E278361C-B84F-4786-AF76-31A13A40D994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Standard service measures – changing motor oil, air filter, </a:t>
          </a:r>
          <a:r>
            <a:rPr kumimoji="0" lang="en-US" sz="2400" b="0" i="0" u="none" strike="noStrike" cap="none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cambelt</a:t>
          </a: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etc. according to plan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10AB25B0-67A7-454C-AFAC-D9069F3EAB03}" type="parTrans" cxnId="{6168D961-B04B-438E-9D46-8654D9CE4FDE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5F240CE2-823D-4165-9378-9155489E4E13}" type="sibTrans" cxnId="{6168D961-B04B-438E-9D46-8654D9CE4FDE}">
      <dgm:prSet/>
      <dgm:spPr/>
      <dgm:t>
        <a:bodyPr/>
        <a:lstStyle/>
        <a:p>
          <a:endParaRPr lang="en-US" noProof="0" dirty="0"/>
        </a:p>
      </dgm:t>
    </dgm:pt>
    <dgm:pt modelId="{5A6FB530-F0A5-427C-96BD-290CB71D863E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 Repair, corrective measures 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 - if defects are detected in operations or inspection, any sort of fixing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AD93905A-0CF8-484F-BD20-47A57739DC8B}" type="parTrans" cxnId="{DF1D2998-4C0B-45ED-9924-17147AB89F7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9F8314F8-E8AD-4B5C-8DB5-91B29E30E9BE}" type="sibTrans" cxnId="{DF1D2998-4C0B-45ED-9924-17147AB89F71}">
      <dgm:prSet/>
      <dgm:spPr/>
      <dgm:t>
        <a:bodyPr/>
        <a:lstStyle/>
        <a:p>
          <a:endParaRPr lang="en-US" noProof="0" dirty="0"/>
        </a:p>
      </dgm:t>
    </dgm:pt>
    <dgm:pt modelId="{5A3ACB68-B736-4E11-A4CD-3A64C47438B5}">
      <dgm:prSet custT="1"/>
      <dgm:spPr>
        <a:solidFill>
          <a:schemeClr val="accent1"/>
        </a:solidFill>
        <a:ln>
          <a:noFill/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Improvement: e.g. replacing of exhaust filter in recall of car manufacturer</a:t>
          </a:r>
        </a:p>
      </dgm:t>
    </dgm:pt>
    <dgm:pt modelId="{D09F663E-4986-4534-A093-EB8EDEE1CC5D}" type="parTrans" cxnId="{51515111-5349-42F4-AD1E-3A16FE4219F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noProof="0" dirty="0"/>
        </a:p>
      </dgm:t>
    </dgm:pt>
    <dgm:pt modelId="{0E788962-4B1C-44F1-9479-67FA6D20369D}" type="sibTrans" cxnId="{51515111-5349-42F4-AD1E-3A16FE4219F2}">
      <dgm:prSet/>
      <dgm:spPr/>
      <dgm:t>
        <a:bodyPr/>
        <a:lstStyle/>
        <a:p>
          <a:endParaRPr lang="en-US" noProof="0" dirty="0"/>
        </a:p>
      </dgm:t>
    </dgm:pt>
    <dgm:pt modelId="{53C96AEF-A1AA-41C0-A8EB-592F2546BF78}" type="pres">
      <dgm:prSet presAssocID="{BDD25E00-3704-438C-A1AF-996B30DC99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F4D2EA-FA9D-44B2-9BFC-DF73F44E8E9F}" type="pres">
      <dgm:prSet presAssocID="{01F94817-F609-476C-A52B-6EB35768DB86}" presName="hierRoot1" presStyleCnt="0">
        <dgm:presLayoutVars>
          <dgm:hierBranch/>
        </dgm:presLayoutVars>
      </dgm:prSet>
      <dgm:spPr/>
    </dgm:pt>
    <dgm:pt modelId="{61839D20-A769-4021-BEF0-C8F35764F4C7}" type="pres">
      <dgm:prSet presAssocID="{01F94817-F609-476C-A52B-6EB35768DB86}" presName="rootComposite1" presStyleCnt="0"/>
      <dgm:spPr/>
    </dgm:pt>
    <dgm:pt modelId="{0415E7BA-E9B3-4DEB-815A-F7BC07DA1EEB}" type="pres">
      <dgm:prSet presAssocID="{01F94817-F609-476C-A52B-6EB35768DB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B1371A9-2324-4920-8AA5-C1D07681BF36}" type="pres">
      <dgm:prSet presAssocID="{01F94817-F609-476C-A52B-6EB35768DB86}" presName="rootConnector1" presStyleLbl="node1" presStyleIdx="0" presStyleCnt="0"/>
      <dgm:spPr/>
      <dgm:t>
        <a:bodyPr/>
        <a:lstStyle/>
        <a:p>
          <a:endParaRPr lang="de-DE"/>
        </a:p>
      </dgm:t>
    </dgm:pt>
    <dgm:pt modelId="{8B8096A0-798F-4FB9-95E7-AFF18294D957}" type="pres">
      <dgm:prSet presAssocID="{01F94817-F609-476C-A52B-6EB35768DB86}" presName="hierChild2" presStyleCnt="0"/>
      <dgm:spPr/>
    </dgm:pt>
    <dgm:pt modelId="{CA6AA70C-3ECB-404F-92FF-6E2050A372E5}" type="pres">
      <dgm:prSet presAssocID="{835968FA-A64E-4D12-B5EA-D4E7ED5B2B9C}" presName="Name35" presStyleLbl="parChTrans1D2" presStyleIdx="0" presStyleCnt="4"/>
      <dgm:spPr/>
      <dgm:t>
        <a:bodyPr/>
        <a:lstStyle/>
        <a:p>
          <a:endParaRPr lang="de-DE"/>
        </a:p>
      </dgm:t>
    </dgm:pt>
    <dgm:pt modelId="{E73D08ED-A80A-4057-9EC8-CAD0D9CEBCE2}" type="pres">
      <dgm:prSet presAssocID="{1D12F43F-2F08-4E00-A96D-2FC3096DF95C}" presName="hierRoot2" presStyleCnt="0">
        <dgm:presLayoutVars>
          <dgm:hierBranch/>
        </dgm:presLayoutVars>
      </dgm:prSet>
      <dgm:spPr/>
    </dgm:pt>
    <dgm:pt modelId="{5B6A5B14-93DB-4E1B-9B81-38BD22D7F986}" type="pres">
      <dgm:prSet presAssocID="{1D12F43F-2F08-4E00-A96D-2FC3096DF95C}" presName="rootComposite" presStyleCnt="0"/>
      <dgm:spPr/>
    </dgm:pt>
    <dgm:pt modelId="{9A9D1DA1-64F6-41C5-A61A-2E143F677D9D}" type="pres">
      <dgm:prSet presAssocID="{1D12F43F-2F08-4E00-A96D-2FC3096DF95C}" presName="rootText" presStyleLbl="node2" presStyleIdx="0" presStyleCnt="4" custScaleX="105236" custScaleY="3098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FFC7831-2DA0-4C31-BD39-94F522D7ED55}" type="pres">
      <dgm:prSet presAssocID="{1D12F43F-2F08-4E00-A96D-2FC3096DF95C}" presName="rootConnector" presStyleLbl="node2" presStyleIdx="0" presStyleCnt="4"/>
      <dgm:spPr/>
      <dgm:t>
        <a:bodyPr/>
        <a:lstStyle/>
        <a:p>
          <a:endParaRPr lang="de-DE"/>
        </a:p>
      </dgm:t>
    </dgm:pt>
    <dgm:pt modelId="{83C6C749-621B-42DB-9FCC-11619AABA772}" type="pres">
      <dgm:prSet presAssocID="{1D12F43F-2F08-4E00-A96D-2FC3096DF95C}" presName="hierChild4" presStyleCnt="0"/>
      <dgm:spPr/>
    </dgm:pt>
    <dgm:pt modelId="{AB1635D3-60D2-4DD9-B372-1D6D19DB973C}" type="pres">
      <dgm:prSet presAssocID="{1D12F43F-2F08-4E00-A96D-2FC3096DF95C}" presName="hierChild5" presStyleCnt="0"/>
      <dgm:spPr/>
    </dgm:pt>
    <dgm:pt modelId="{925EB7B3-9165-4C7C-9FF3-7BB4EA566745}" type="pres">
      <dgm:prSet presAssocID="{10AB25B0-67A7-454C-AFAC-D9069F3EAB03}" presName="Name35" presStyleLbl="parChTrans1D2" presStyleIdx="1" presStyleCnt="4"/>
      <dgm:spPr/>
      <dgm:t>
        <a:bodyPr/>
        <a:lstStyle/>
        <a:p>
          <a:endParaRPr lang="de-DE"/>
        </a:p>
      </dgm:t>
    </dgm:pt>
    <dgm:pt modelId="{BEDA3BD6-DFA1-47B0-8556-D0565AEC4679}" type="pres">
      <dgm:prSet presAssocID="{E278361C-B84F-4786-AF76-31A13A40D994}" presName="hierRoot2" presStyleCnt="0">
        <dgm:presLayoutVars>
          <dgm:hierBranch/>
        </dgm:presLayoutVars>
      </dgm:prSet>
      <dgm:spPr/>
    </dgm:pt>
    <dgm:pt modelId="{4B85E5DE-765F-455A-A039-94F9B0978BF3}" type="pres">
      <dgm:prSet presAssocID="{E278361C-B84F-4786-AF76-31A13A40D994}" presName="rootComposite" presStyleCnt="0"/>
      <dgm:spPr/>
    </dgm:pt>
    <dgm:pt modelId="{ABC06517-6263-4103-8F8C-7952B3D6B112}" type="pres">
      <dgm:prSet presAssocID="{E278361C-B84F-4786-AF76-31A13A40D994}" presName="rootText" presStyleLbl="node2" presStyleIdx="1" presStyleCnt="4" custScaleX="105236" custScaleY="3098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35691E0-FE52-48F8-809F-6CA0B421B27D}" type="pres">
      <dgm:prSet presAssocID="{E278361C-B84F-4786-AF76-31A13A40D994}" presName="rootConnector" presStyleLbl="node2" presStyleIdx="1" presStyleCnt="4"/>
      <dgm:spPr/>
      <dgm:t>
        <a:bodyPr/>
        <a:lstStyle/>
        <a:p>
          <a:endParaRPr lang="de-DE"/>
        </a:p>
      </dgm:t>
    </dgm:pt>
    <dgm:pt modelId="{47C491A7-71AC-44C8-A7C8-E1FE16979F7C}" type="pres">
      <dgm:prSet presAssocID="{E278361C-B84F-4786-AF76-31A13A40D994}" presName="hierChild4" presStyleCnt="0"/>
      <dgm:spPr/>
    </dgm:pt>
    <dgm:pt modelId="{26BD0241-6561-47ED-ACD7-A30136B05DCA}" type="pres">
      <dgm:prSet presAssocID="{E278361C-B84F-4786-AF76-31A13A40D994}" presName="hierChild5" presStyleCnt="0"/>
      <dgm:spPr/>
    </dgm:pt>
    <dgm:pt modelId="{93856D52-1457-423D-BE8A-66CCF0F5EA00}" type="pres">
      <dgm:prSet presAssocID="{AD93905A-0CF8-484F-BD20-47A57739DC8B}" presName="Name35" presStyleLbl="parChTrans1D2" presStyleIdx="2" presStyleCnt="4"/>
      <dgm:spPr/>
      <dgm:t>
        <a:bodyPr/>
        <a:lstStyle/>
        <a:p>
          <a:endParaRPr lang="de-DE"/>
        </a:p>
      </dgm:t>
    </dgm:pt>
    <dgm:pt modelId="{7B5177DE-8A4D-487F-945B-3C76D55C1A3E}" type="pres">
      <dgm:prSet presAssocID="{5A6FB530-F0A5-427C-96BD-290CB71D863E}" presName="hierRoot2" presStyleCnt="0">
        <dgm:presLayoutVars>
          <dgm:hierBranch/>
        </dgm:presLayoutVars>
      </dgm:prSet>
      <dgm:spPr/>
    </dgm:pt>
    <dgm:pt modelId="{30A8891B-7537-49EC-8F04-6655B10C1C37}" type="pres">
      <dgm:prSet presAssocID="{5A6FB530-F0A5-427C-96BD-290CB71D863E}" presName="rootComposite" presStyleCnt="0"/>
      <dgm:spPr/>
    </dgm:pt>
    <dgm:pt modelId="{6C5F2E0C-C2B6-4F8B-AB23-5C603B5E9014}" type="pres">
      <dgm:prSet presAssocID="{5A6FB530-F0A5-427C-96BD-290CB71D863E}" presName="rootText" presStyleLbl="node2" presStyleIdx="2" presStyleCnt="4" custScaleX="105236" custScaleY="3098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7C1C590-2268-4D7E-B581-33ED02C3E6D4}" type="pres">
      <dgm:prSet presAssocID="{5A6FB530-F0A5-427C-96BD-290CB71D863E}" presName="rootConnector" presStyleLbl="node2" presStyleIdx="2" presStyleCnt="4"/>
      <dgm:spPr/>
      <dgm:t>
        <a:bodyPr/>
        <a:lstStyle/>
        <a:p>
          <a:endParaRPr lang="de-DE"/>
        </a:p>
      </dgm:t>
    </dgm:pt>
    <dgm:pt modelId="{9EEFFB67-6448-4A0B-B7E7-02EFA7892B47}" type="pres">
      <dgm:prSet presAssocID="{5A6FB530-F0A5-427C-96BD-290CB71D863E}" presName="hierChild4" presStyleCnt="0"/>
      <dgm:spPr/>
    </dgm:pt>
    <dgm:pt modelId="{338C5746-7E08-48EE-B4FD-868B176E7FE9}" type="pres">
      <dgm:prSet presAssocID="{5A6FB530-F0A5-427C-96BD-290CB71D863E}" presName="hierChild5" presStyleCnt="0"/>
      <dgm:spPr/>
    </dgm:pt>
    <dgm:pt modelId="{DB344085-B867-4DD4-AAB0-5CE96C4D77A1}" type="pres">
      <dgm:prSet presAssocID="{D09F663E-4986-4534-A093-EB8EDEE1CC5D}" presName="Name35" presStyleLbl="parChTrans1D2" presStyleIdx="3" presStyleCnt="4"/>
      <dgm:spPr/>
      <dgm:t>
        <a:bodyPr/>
        <a:lstStyle/>
        <a:p>
          <a:endParaRPr lang="de-DE"/>
        </a:p>
      </dgm:t>
    </dgm:pt>
    <dgm:pt modelId="{DCD73F1C-0E2D-4FF1-A60A-B3735DA70A22}" type="pres">
      <dgm:prSet presAssocID="{5A3ACB68-B736-4E11-A4CD-3A64C47438B5}" presName="hierRoot2" presStyleCnt="0">
        <dgm:presLayoutVars>
          <dgm:hierBranch val="init"/>
        </dgm:presLayoutVars>
      </dgm:prSet>
      <dgm:spPr/>
    </dgm:pt>
    <dgm:pt modelId="{03E316B8-8232-4D2E-9AA6-C9C04E36312D}" type="pres">
      <dgm:prSet presAssocID="{5A3ACB68-B736-4E11-A4CD-3A64C47438B5}" presName="rootComposite" presStyleCnt="0"/>
      <dgm:spPr/>
    </dgm:pt>
    <dgm:pt modelId="{B80776E8-A610-4131-B9E1-6F14A52BFDF6}" type="pres">
      <dgm:prSet presAssocID="{5A3ACB68-B736-4E11-A4CD-3A64C47438B5}" presName="rootText" presStyleLbl="node2" presStyleIdx="3" presStyleCnt="4" custScaleX="105236" custScaleY="3098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A3D5F39-DC2A-4595-8457-A1F52C955485}" type="pres">
      <dgm:prSet presAssocID="{5A3ACB68-B736-4E11-A4CD-3A64C47438B5}" presName="rootConnector" presStyleLbl="node2" presStyleIdx="3" presStyleCnt="4"/>
      <dgm:spPr/>
      <dgm:t>
        <a:bodyPr/>
        <a:lstStyle/>
        <a:p>
          <a:endParaRPr lang="de-DE"/>
        </a:p>
      </dgm:t>
    </dgm:pt>
    <dgm:pt modelId="{87B5851E-22F0-4073-97A5-077B82D73BE8}" type="pres">
      <dgm:prSet presAssocID="{5A3ACB68-B736-4E11-A4CD-3A64C47438B5}" presName="hierChild4" presStyleCnt="0"/>
      <dgm:spPr/>
    </dgm:pt>
    <dgm:pt modelId="{290F1EFA-92E9-4E85-954C-A6653CEE0B34}" type="pres">
      <dgm:prSet presAssocID="{5A3ACB68-B736-4E11-A4CD-3A64C47438B5}" presName="hierChild5" presStyleCnt="0"/>
      <dgm:spPr/>
    </dgm:pt>
    <dgm:pt modelId="{CB7E09EC-3427-4578-9F75-1E8FFC4A6E87}" type="pres">
      <dgm:prSet presAssocID="{01F94817-F609-476C-A52B-6EB35768DB86}" presName="hierChild3" presStyleCnt="0"/>
      <dgm:spPr/>
    </dgm:pt>
  </dgm:ptLst>
  <dgm:cxnLst>
    <dgm:cxn modelId="{B1581FDC-97B0-465A-AFFD-337B3F6D8E1B}" type="presOf" srcId="{5A6FB530-F0A5-427C-96BD-290CB71D863E}" destId="{D7C1C590-2268-4D7E-B581-33ED02C3E6D4}" srcOrd="1" destOrd="0" presId="urn:microsoft.com/office/officeart/2005/8/layout/orgChart1"/>
    <dgm:cxn modelId="{F42F1C8D-CAE0-4084-A082-A20E4E909633}" type="presOf" srcId="{E278361C-B84F-4786-AF76-31A13A40D994}" destId="{ABC06517-6263-4103-8F8C-7952B3D6B112}" srcOrd="0" destOrd="0" presId="urn:microsoft.com/office/officeart/2005/8/layout/orgChart1"/>
    <dgm:cxn modelId="{1D5AC0DF-FFFB-4A84-9469-D47EBCB42367}" type="presOf" srcId="{E278361C-B84F-4786-AF76-31A13A40D994}" destId="{635691E0-FE52-48F8-809F-6CA0B421B27D}" srcOrd="1" destOrd="0" presId="urn:microsoft.com/office/officeart/2005/8/layout/orgChart1"/>
    <dgm:cxn modelId="{1102B7A3-A01C-4FC5-9B72-A3C26E730C89}" type="presOf" srcId="{5A3ACB68-B736-4E11-A4CD-3A64C47438B5}" destId="{CA3D5F39-DC2A-4595-8457-A1F52C955485}" srcOrd="1" destOrd="0" presId="urn:microsoft.com/office/officeart/2005/8/layout/orgChart1"/>
    <dgm:cxn modelId="{F73F8875-8205-4496-9A8E-2542415E2E27}" type="presOf" srcId="{D09F663E-4986-4534-A093-EB8EDEE1CC5D}" destId="{DB344085-B867-4DD4-AAB0-5CE96C4D77A1}" srcOrd="0" destOrd="0" presId="urn:microsoft.com/office/officeart/2005/8/layout/orgChart1"/>
    <dgm:cxn modelId="{7F1A3D6A-0960-45A5-B745-8BF9C0409E0B}" type="presOf" srcId="{835968FA-A64E-4D12-B5EA-D4E7ED5B2B9C}" destId="{CA6AA70C-3ECB-404F-92FF-6E2050A372E5}" srcOrd="0" destOrd="0" presId="urn:microsoft.com/office/officeart/2005/8/layout/orgChart1"/>
    <dgm:cxn modelId="{0E492AAE-1F75-4E60-8221-CFA5A6C3B5AB}" type="presOf" srcId="{1D12F43F-2F08-4E00-A96D-2FC3096DF95C}" destId="{9A9D1DA1-64F6-41C5-A61A-2E143F677D9D}" srcOrd="0" destOrd="0" presId="urn:microsoft.com/office/officeart/2005/8/layout/orgChart1"/>
    <dgm:cxn modelId="{608D9AA4-228B-4F6C-A5F9-1DF432D1945B}" srcId="{01F94817-F609-476C-A52B-6EB35768DB86}" destId="{1D12F43F-2F08-4E00-A96D-2FC3096DF95C}" srcOrd="0" destOrd="0" parTransId="{835968FA-A64E-4D12-B5EA-D4E7ED5B2B9C}" sibTransId="{A92330FC-DC54-41A6-84B5-884D90E8C266}"/>
    <dgm:cxn modelId="{6168D961-B04B-438E-9D46-8654D9CE4FDE}" srcId="{01F94817-F609-476C-A52B-6EB35768DB86}" destId="{E278361C-B84F-4786-AF76-31A13A40D994}" srcOrd="1" destOrd="0" parTransId="{10AB25B0-67A7-454C-AFAC-D9069F3EAB03}" sibTransId="{5F240CE2-823D-4165-9378-9155489E4E13}"/>
    <dgm:cxn modelId="{51515111-5349-42F4-AD1E-3A16FE4219F2}" srcId="{01F94817-F609-476C-A52B-6EB35768DB86}" destId="{5A3ACB68-B736-4E11-A4CD-3A64C47438B5}" srcOrd="3" destOrd="0" parTransId="{D09F663E-4986-4534-A093-EB8EDEE1CC5D}" sibTransId="{0E788962-4B1C-44F1-9479-67FA6D20369D}"/>
    <dgm:cxn modelId="{766DCD50-5857-4FE6-9E32-3F16E5772054}" type="presOf" srcId="{5A3ACB68-B736-4E11-A4CD-3A64C47438B5}" destId="{B80776E8-A610-4131-B9E1-6F14A52BFDF6}" srcOrd="0" destOrd="0" presId="urn:microsoft.com/office/officeart/2005/8/layout/orgChart1"/>
    <dgm:cxn modelId="{E532A50A-E2E2-4E70-9ADF-F0164114AC8B}" type="presOf" srcId="{BDD25E00-3704-438C-A1AF-996B30DC99B2}" destId="{53C96AEF-A1AA-41C0-A8EB-592F2546BF78}" srcOrd="0" destOrd="0" presId="urn:microsoft.com/office/officeart/2005/8/layout/orgChart1"/>
    <dgm:cxn modelId="{75A2EA96-3631-4AF7-BD70-4C843415631C}" type="presOf" srcId="{1D12F43F-2F08-4E00-A96D-2FC3096DF95C}" destId="{5FFC7831-2DA0-4C31-BD39-94F522D7ED55}" srcOrd="1" destOrd="0" presId="urn:microsoft.com/office/officeart/2005/8/layout/orgChart1"/>
    <dgm:cxn modelId="{01FD0531-8181-4C6A-A198-23E8F21E1E3F}" type="presOf" srcId="{01F94817-F609-476C-A52B-6EB35768DB86}" destId="{BB1371A9-2324-4920-8AA5-C1D07681BF36}" srcOrd="1" destOrd="0" presId="urn:microsoft.com/office/officeart/2005/8/layout/orgChart1"/>
    <dgm:cxn modelId="{DF1D2998-4C0B-45ED-9924-17147AB89F71}" srcId="{01F94817-F609-476C-A52B-6EB35768DB86}" destId="{5A6FB530-F0A5-427C-96BD-290CB71D863E}" srcOrd="2" destOrd="0" parTransId="{AD93905A-0CF8-484F-BD20-47A57739DC8B}" sibTransId="{9F8314F8-E8AD-4B5C-8DB5-91B29E30E9BE}"/>
    <dgm:cxn modelId="{FE7630A3-D8BF-44EA-8741-1ADC833FDF60}" srcId="{BDD25E00-3704-438C-A1AF-996B30DC99B2}" destId="{01F94817-F609-476C-A52B-6EB35768DB86}" srcOrd="0" destOrd="0" parTransId="{4FAAB463-ECA3-4FA9-BA99-197C8F95350B}" sibTransId="{90465286-341B-4F16-9D34-523821B975E3}"/>
    <dgm:cxn modelId="{E513B46B-82A6-4FD0-92EC-2F8288AD4E73}" type="presOf" srcId="{5A6FB530-F0A5-427C-96BD-290CB71D863E}" destId="{6C5F2E0C-C2B6-4F8B-AB23-5C603B5E9014}" srcOrd="0" destOrd="0" presId="urn:microsoft.com/office/officeart/2005/8/layout/orgChart1"/>
    <dgm:cxn modelId="{3AAA0DB4-2584-453D-BF58-AC45F7EA6B15}" type="presOf" srcId="{01F94817-F609-476C-A52B-6EB35768DB86}" destId="{0415E7BA-E9B3-4DEB-815A-F7BC07DA1EEB}" srcOrd="0" destOrd="0" presId="urn:microsoft.com/office/officeart/2005/8/layout/orgChart1"/>
    <dgm:cxn modelId="{8A28B5A6-BDB5-4487-B47F-030B8C7DC6D1}" type="presOf" srcId="{10AB25B0-67A7-454C-AFAC-D9069F3EAB03}" destId="{925EB7B3-9165-4C7C-9FF3-7BB4EA566745}" srcOrd="0" destOrd="0" presId="urn:microsoft.com/office/officeart/2005/8/layout/orgChart1"/>
    <dgm:cxn modelId="{DE50FBBD-7C91-492E-B37B-3A4F0CDCA04E}" type="presOf" srcId="{AD93905A-0CF8-484F-BD20-47A57739DC8B}" destId="{93856D52-1457-423D-BE8A-66CCF0F5EA00}" srcOrd="0" destOrd="0" presId="urn:microsoft.com/office/officeart/2005/8/layout/orgChart1"/>
    <dgm:cxn modelId="{61AB49F9-799C-4A75-A4FC-E4798DA51CED}" type="presParOf" srcId="{53C96AEF-A1AA-41C0-A8EB-592F2546BF78}" destId="{11F4D2EA-FA9D-44B2-9BFC-DF73F44E8E9F}" srcOrd="0" destOrd="0" presId="urn:microsoft.com/office/officeart/2005/8/layout/orgChart1"/>
    <dgm:cxn modelId="{687A03F6-04AF-4E17-A761-679EF290A7DE}" type="presParOf" srcId="{11F4D2EA-FA9D-44B2-9BFC-DF73F44E8E9F}" destId="{61839D20-A769-4021-BEF0-C8F35764F4C7}" srcOrd="0" destOrd="0" presId="urn:microsoft.com/office/officeart/2005/8/layout/orgChart1"/>
    <dgm:cxn modelId="{72B7C987-B81B-40E2-9E7C-3B8DC7C275F5}" type="presParOf" srcId="{61839D20-A769-4021-BEF0-C8F35764F4C7}" destId="{0415E7BA-E9B3-4DEB-815A-F7BC07DA1EEB}" srcOrd="0" destOrd="0" presId="urn:microsoft.com/office/officeart/2005/8/layout/orgChart1"/>
    <dgm:cxn modelId="{40E04B48-75EA-4966-B9E6-944A2ED6572B}" type="presParOf" srcId="{61839D20-A769-4021-BEF0-C8F35764F4C7}" destId="{BB1371A9-2324-4920-8AA5-C1D07681BF36}" srcOrd="1" destOrd="0" presId="urn:microsoft.com/office/officeart/2005/8/layout/orgChart1"/>
    <dgm:cxn modelId="{08EBE511-9E86-4F42-A988-16427B500C81}" type="presParOf" srcId="{11F4D2EA-FA9D-44B2-9BFC-DF73F44E8E9F}" destId="{8B8096A0-798F-4FB9-95E7-AFF18294D957}" srcOrd="1" destOrd="0" presId="urn:microsoft.com/office/officeart/2005/8/layout/orgChart1"/>
    <dgm:cxn modelId="{78F57BFD-7F8C-440A-904C-142E40F57DC6}" type="presParOf" srcId="{8B8096A0-798F-4FB9-95E7-AFF18294D957}" destId="{CA6AA70C-3ECB-404F-92FF-6E2050A372E5}" srcOrd="0" destOrd="0" presId="urn:microsoft.com/office/officeart/2005/8/layout/orgChart1"/>
    <dgm:cxn modelId="{5F0C1862-69F8-4197-83BA-8E9DF9CCC249}" type="presParOf" srcId="{8B8096A0-798F-4FB9-95E7-AFF18294D957}" destId="{E73D08ED-A80A-4057-9EC8-CAD0D9CEBCE2}" srcOrd="1" destOrd="0" presId="urn:microsoft.com/office/officeart/2005/8/layout/orgChart1"/>
    <dgm:cxn modelId="{6413B132-9882-426C-B00A-6F05E3A0B9CE}" type="presParOf" srcId="{E73D08ED-A80A-4057-9EC8-CAD0D9CEBCE2}" destId="{5B6A5B14-93DB-4E1B-9B81-38BD22D7F986}" srcOrd="0" destOrd="0" presId="urn:microsoft.com/office/officeart/2005/8/layout/orgChart1"/>
    <dgm:cxn modelId="{4E162E5A-8757-4E8A-A2F2-5318EA55673B}" type="presParOf" srcId="{5B6A5B14-93DB-4E1B-9B81-38BD22D7F986}" destId="{9A9D1DA1-64F6-41C5-A61A-2E143F677D9D}" srcOrd="0" destOrd="0" presId="urn:microsoft.com/office/officeart/2005/8/layout/orgChart1"/>
    <dgm:cxn modelId="{6446174E-50BE-480A-9262-8CEBF8D23A33}" type="presParOf" srcId="{5B6A5B14-93DB-4E1B-9B81-38BD22D7F986}" destId="{5FFC7831-2DA0-4C31-BD39-94F522D7ED55}" srcOrd="1" destOrd="0" presId="urn:microsoft.com/office/officeart/2005/8/layout/orgChart1"/>
    <dgm:cxn modelId="{1B0E79BF-AE4C-489C-A51C-6CF1315D7990}" type="presParOf" srcId="{E73D08ED-A80A-4057-9EC8-CAD0D9CEBCE2}" destId="{83C6C749-621B-42DB-9FCC-11619AABA772}" srcOrd="1" destOrd="0" presId="urn:microsoft.com/office/officeart/2005/8/layout/orgChart1"/>
    <dgm:cxn modelId="{1A2B54C3-416A-411E-B92A-BD52C6723876}" type="presParOf" srcId="{E73D08ED-A80A-4057-9EC8-CAD0D9CEBCE2}" destId="{AB1635D3-60D2-4DD9-B372-1D6D19DB973C}" srcOrd="2" destOrd="0" presId="urn:microsoft.com/office/officeart/2005/8/layout/orgChart1"/>
    <dgm:cxn modelId="{F6848B5A-737F-4124-AFDF-E14A08892AD4}" type="presParOf" srcId="{8B8096A0-798F-4FB9-95E7-AFF18294D957}" destId="{925EB7B3-9165-4C7C-9FF3-7BB4EA566745}" srcOrd="2" destOrd="0" presId="urn:microsoft.com/office/officeart/2005/8/layout/orgChart1"/>
    <dgm:cxn modelId="{3A88F2FD-1258-4D4B-B4A6-A2D4CC9C1CD9}" type="presParOf" srcId="{8B8096A0-798F-4FB9-95E7-AFF18294D957}" destId="{BEDA3BD6-DFA1-47B0-8556-D0565AEC4679}" srcOrd="3" destOrd="0" presId="urn:microsoft.com/office/officeart/2005/8/layout/orgChart1"/>
    <dgm:cxn modelId="{DE353C92-3313-4942-A698-E7E1557FFA2F}" type="presParOf" srcId="{BEDA3BD6-DFA1-47B0-8556-D0565AEC4679}" destId="{4B85E5DE-765F-455A-A039-94F9B0978BF3}" srcOrd="0" destOrd="0" presId="urn:microsoft.com/office/officeart/2005/8/layout/orgChart1"/>
    <dgm:cxn modelId="{00226693-67E4-4DDC-B8AD-23A5D528B65B}" type="presParOf" srcId="{4B85E5DE-765F-455A-A039-94F9B0978BF3}" destId="{ABC06517-6263-4103-8F8C-7952B3D6B112}" srcOrd="0" destOrd="0" presId="urn:microsoft.com/office/officeart/2005/8/layout/orgChart1"/>
    <dgm:cxn modelId="{D4E671CB-0798-46DB-9507-B91C6A56B29A}" type="presParOf" srcId="{4B85E5DE-765F-455A-A039-94F9B0978BF3}" destId="{635691E0-FE52-48F8-809F-6CA0B421B27D}" srcOrd="1" destOrd="0" presId="urn:microsoft.com/office/officeart/2005/8/layout/orgChart1"/>
    <dgm:cxn modelId="{4A7A7A23-A270-46EA-A2BA-8C715D3B03E5}" type="presParOf" srcId="{BEDA3BD6-DFA1-47B0-8556-D0565AEC4679}" destId="{47C491A7-71AC-44C8-A7C8-E1FE16979F7C}" srcOrd="1" destOrd="0" presId="urn:microsoft.com/office/officeart/2005/8/layout/orgChart1"/>
    <dgm:cxn modelId="{60826EEF-BDF4-4048-B380-F46B0038BF68}" type="presParOf" srcId="{BEDA3BD6-DFA1-47B0-8556-D0565AEC4679}" destId="{26BD0241-6561-47ED-ACD7-A30136B05DCA}" srcOrd="2" destOrd="0" presId="urn:microsoft.com/office/officeart/2005/8/layout/orgChart1"/>
    <dgm:cxn modelId="{F9A1FB92-C70B-4FBB-ADBA-039D6BDC3B3E}" type="presParOf" srcId="{8B8096A0-798F-4FB9-95E7-AFF18294D957}" destId="{93856D52-1457-423D-BE8A-66CCF0F5EA00}" srcOrd="4" destOrd="0" presId="urn:microsoft.com/office/officeart/2005/8/layout/orgChart1"/>
    <dgm:cxn modelId="{05F16EA6-7AC5-431B-BF41-BA42DCEF315A}" type="presParOf" srcId="{8B8096A0-798F-4FB9-95E7-AFF18294D957}" destId="{7B5177DE-8A4D-487F-945B-3C76D55C1A3E}" srcOrd="5" destOrd="0" presId="urn:microsoft.com/office/officeart/2005/8/layout/orgChart1"/>
    <dgm:cxn modelId="{2CB4B853-F393-4310-A80F-40DC3B5E5CA2}" type="presParOf" srcId="{7B5177DE-8A4D-487F-945B-3C76D55C1A3E}" destId="{30A8891B-7537-49EC-8F04-6655B10C1C37}" srcOrd="0" destOrd="0" presId="urn:microsoft.com/office/officeart/2005/8/layout/orgChart1"/>
    <dgm:cxn modelId="{DE2B3A3A-AD5A-42C3-8869-8AD738A08F1C}" type="presParOf" srcId="{30A8891B-7537-49EC-8F04-6655B10C1C37}" destId="{6C5F2E0C-C2B6-4F8B-AB23-5C603B5E9014}" srcOrd="0" destOrd="0" presId="urn:microsoft.com/office/officeart/2005/8/layout/orgChart1"/>
    <dgm:cxn modelId="{EA0DC56D-CF2A-46D3-9D27-1879BD72DEFB}" type="presParOf" srcId="{30A8891B-7537-49EC-8F04-6655B10C1C37}" destId="{D7C1C590-2268-4D7E-B581-33ED02C3E6D4}" srcOrd="1" destOrd="0" presId="urn:microsoft.com/office/officeart/2005/8/layout/orgChart1"/>
    <dgm:cxn modelId="{8349743B-F2D7-4350-B8A7-6AE42156BB1C}" type="presParOf" srcId="{7B5177DE-8A4D-487F-945B-3C76D55C1A3E}" destId="{9EEFFB67-6448-4A0B-B7E7-02EFA7892B47}" srcOrd="1" destOrd="0" presId="urn:microsoft.com/office/officeart/2005/8/layout/orgChart1"/>
    <dgm:cxn modelId="{05BFAFDB-7BFC-4A81-B537-AAAE271EEA30}" type="presParOf" srcId="{7B5177DE-8A4D-487F-945B-3C76D55C1A3E}" destId="{338C5746-7E08-48EE-B4FD-868B176E7FE9}" srcOrd="2" destOrd="0" presId="urn:microsoft.com/office/officeart/2005/8/layout/orgChart1"/>
    <dgm:cxn modelId="{3266BD81-576F-4462-B8AD-EE3C12C31E4C}" type="presParOf" srcId="{8B8096A0-798F-4FB9-95E7-AFF18294D957}" destId="{DB344085-B867-4DD4-AAB0-5CE96C4D77A1}" srcOrd="6" destOrd="0" presId="urn:microsoft.com/office/officeart/2005/8/layout/orgChart1"/>
    <dgm:cxn modelId="{BC6E7A0F-1391-4A69-A8E6-FBD3ADB8F3E2}" type="presParOf" srcId="{8B8096A0-798F-4FB9-95E7-AFF18294D957}" destId="{DCD73F1C-0E2D-4FF1-A60A-B3735DA70A22}" srcOrd="7" destOrd="0" presId="urn:microsoft.com/office/officeart/2005/8/layout/orgChart1"/>
    <dgm:cxn modelId="{99FFFA0F-8D24-4C27-87CE-3FA2E4D3E57F}" type="presParOf" srcId="{DCD73F1C-0E2D-4FF1-A60A-B3735DA70A22}" destId="{03E316B8-8232-4D2E-9AA6-C9C04E36312D}" srcOrd="0" destOrd="0" presId="urn:microsoft.com/office/officeart/2005/8/layout/orgChart1"/>
    <dgm:cxn modelId="{CD7ED560-812B-4906-A893-ACB571CD6938}" type="presParOf" srcId="{03E316B8-8232-4D2E-9AA6-C9C04E36312D}" destId="{B80776E8-A610-4131-B9E1-6F14A52BFDF6}" srcOrd="0" destOrd="0" presId="urn:microsoft.com/office/officeart/2005/8/layout/orgChart1"/>
    <dgm:cxn modelId="{4DBC52EF-6520-497D-BFDE-11A44EB5E9CF}" type="presParOf" srcId="{03E316B8-8232-4D2E-9AA6-C9C04E36312D}" destId="{CA3D5F39-DC2A-4595-8457-A1F52C955485}" srcOrd="1" destOrd="0" presId="urn:microsoft.com/office/officeart/2005/8/layout/orgChart1"/>
    <dgm:cxn modelId="{651984CE-8920-4277-AE21-DAC45C603586}" type="presParOf" srcId="{DCD73F1C-0E2D-4FF1-A60A-B3735DA70A22}" destId="{87B5851E-22F0-4073-97A5-077B82D73BE8}" srcOrd="1" destOrd="0" presId="urn:microsoft.com/office/officeart/2005/8/layout/orgChart1"/>
    <dgm:cxn modelId="{51AF9312-36D8-4EAD-BB10-214541DDDE97}" type="presParOf" srcId="{DCD73F1C-0E2D-4FF1-A60A-B3735DA70A22}" destId="{290F1EFA-92E9-4E85-954C-A6653CEE0B34}" srcOrd="2" destOrd="0" presId="urn:microsoft.com/office/officeart/2005/8/layout/orgChart1"/>
    <dgm:cxn modelId="{9C601F16-CE47-4749-956B-FD07E413DAB7}" type="presParOf" srcId="{11F4D2EA-FA9D-44B2-9BFC-DF73F44E8E9F}" destId="{CB7E09EC-3427-4578-9F75-1E8FFC4A6E87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46C83-C8BB-4DAF-A5FD-27BA007F01E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2DF9C66-A359-4B77-B915-57C552C07E8C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Vehicle fleet</a:t>
          </a:r>
        </a:p>
      </dgm:t>
    </dgm:pt>
    <dgm:pt modelId="{6984F02E-FE41-41DC-9AC4-F2D65FE6071C}" type="parTrans" cxnId="{2511DEDD-F5F5-4C99-A459-4BC9C2A9DC7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75920A9C-CDDB-42E5-AD60-82B78D078313}" type="sibTrans" cxnId="{2511DEDD-F5F5-4C99-A459-4BC9C2A9DC7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5C426A8F-46CD-4795-837B-AED419F73BA9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Cars</a:t>
          </a:r>
        </a:p>
      </dgm:t>
    </dgm:pt>
    <dgm:pt modelId="{75321030-ACFC-4D66-A79E-1F19739B398C}" type="parTrans" cxnId="{A799392F-59C5-4DC3-A044-933AA814EA49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8316BA40-FBBA-4A30-819C-F15C7D723CB9}" type="sibTrans" cxnId="{A799392F-59C5-4DC3-A044-933AA814EA49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4FDC5AC7-DFA7-4E83-B51D-ACD57828CECD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trucks</a:t>
          </a:r>
        </a:p>
      </dgm:t>
    </dgm:pt>
    <dgm:pt modelId="{73E2C21B-8C54-40FF-BA71-CFB8C849BF41}" type="parTrans" cxnId="{3F779D19-4055-4D9B-AA3A-B5DF0B4344B0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1329227F-C132-440A-A10E-4188649174A5}" type="sibTrans" cxnId="{3F779D19-4055-4D9B-AA3A-B5DF0B4344B0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843C23B7-0E8C-4E1B-8E50-CE0C85F8EDF1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forklifts</a:t>
          </a:r>
        </a:p>
      </dgm:t>
    </dgm:pt>
    <dgm:pt modelId="{9AA031B3-83F4-42B0-815A-8F20ADB72146}" type="parTrans" cxnId="{5B2686E2-EC4C-4FEC-8E18-09946FC26EF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980F39B5-9F73-4F88-87C7-FABF8E3C19C7}" type="sibTrans" cxnId="{5B2686E2-EC4C-4FEC-8E18-09946FC26EF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0090BE49-B113-474F-80C3-9E9ED118150E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Motor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14C8C28B-91A6-4E5A-9797-AC9CB759824D}" type="parTrans" cxnId="{2BD9C5E9-6DD6-45F3-ABF4-6F18440EA22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EC143EE-E12B-464D-97F2-5499E8438E19}" type="sibTrans" cxnId="{2BD9C5E9-6DD6-45F3-ABF4-6F18440EA22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3AC2318-446A-4C84-88B0-5581E6F757BC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Air filter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53D2B75E-FE50-4AF3-8385-EE259E640969}" type="parTrans" cxnId="{7EDE13AC-26D7-4EB2-B95D-44BB2FB86906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66399404-E1AF-4F65-8426-CD594D0CCBAF}" type="sibTrans" cxnId="{7EDE13AC-26D7-4EB2-B95D-44BB2FB86906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1EF5BEA6-12F8-451D-8888-B79E68E56C65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Cooler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1C4D25E6-C6B9-41EA-BB71-907B76C9A629}" type="parTrans" cxnId="{8A2C4FC5-D3CE-4177-B336-3EA3C89F41B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D5191E7B-CBE2-438A-81E8-BFD526D89A6D}" type="sibTrans" cxnId="{8A2C4FC5-D3CE-4177-B336-3EA3C89F41B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92F8CB0-9EFA-4F80-82D2-28F7BDFB3926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…</a:t>
          </a:r>
        </a:p>
      </dgm:t>
    </dgm:pt>
    <dgm:pt modelId="{A7988B05-215A-4BFE-ABE4-0FB67B17DBC8}" type="parTrans" cxnId="{F5B587E2-61BD-4DB9-80F6-AA8F2C07F89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FB269351-D0DB-41E7-9EE8-7F90CF877A95}" type="sibTrans" cxnId="{F5B587E2-61BD-4DB9-80F6-AA8F2C07F89F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79934F64-81B6-4F0F-BD4E-B3E6EA312D53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Chassis</a:t>
          </a:r>
          <a:endParaRPr kumimoji="0" lang="en-US" sz="2400" b="0" i="0" u="none" strike="noStrike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gm:t>
    </dgm:pt>
    <dgm:pt modelId="{92973E77-F9EC-4089-B30E-70B6356857EB}" type="parTrans" cxnId="{8136E569-E07A-4AEF-A3B5-31905F331BB7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630D8814-742C-4A30-AE43-65BCB1577A4E}" type="sibTrans" cxnId="{8136E569-E07A-4AEF-A3B5-31905F331BB7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2F147185-B500-42E4-849D-8BB33A7A93F5}">
      <dgm:prSet custT="1"/>
      <dgm:spPr>
        <a:solidFill>
          <a:schemeClr val="accent1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…</a:t>
          </a:r>
        </a:p>
      </dgm:t>
    </dgm:pt>
    <dgm:pt modelId="{F4B7B816-06D4-409B-98A8-18FDD0E541BE}" type="parTrans" cxnId="{75253091-E7A4-431F-B5E6-AB1C9FAAD640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E437491E-E7F3-4F79-BEB9-BC84641B47DB}" type="sibTrans" cxnId="{75253091-E7A4-431F-B5E6-AB1C9FAAD640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F385F882-32C0-4A62-A911-4E8C885204A1}" type="pres">
      <dgm:prSet presAssocID="{73C46C83-C8BB-4DAF-A5FD-27BA007F0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7E5D9BC-C6BE-4246-82F0-6BB8A99AFD96}" type="pres">
      <dgm:prSet presAssocID="{92DF9C66-A359-4B77-B915-57C552C07E8C}" presName="hierRoot1" presStyleCnt="0">
        <dgm:presLayoutVars>
          <dgm:hierBranch/>
        </dgm:presLayoutVars>
      </dgm:prSet>
      <dgm:spPr/>
    </dgm:pt>
    <dgm:pt modelId="{41BD01DC-B170-416C-B075-4837C72610A9}" type="pres">
      <dgm:prSet presAssocID="{92DF9C66-A359-4B77-B915-57C552C07E8C}" presName="rootComposite1" presStyleCnt="0"/>
      <dgm:spPr/>
    </dgm:pt>
    <dgm:pt modelId="{BEBF8AC6-D4F4-4CD3-B5A7-BFB389012ADC}" type="pres">
      <dgm:prSet presAssocID="{92DF9C66-A359-4B77-B915-57C552C07E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554A0BE-7773-47E8-B2B0-1C8B57A43430}" type="pres">
      <dgm:prSet presAssocID="{92DF9C66-A359-4B77-B915-57C552C07E8C}" presName="rootConnector1" presStyleLbl="node1" presStyleIdx="0" presStyleCnt="0"/>
      <dgm:spPr/>
      <dgm:t>
        <a:bodyPr/>
        <a:lstStyle/>
        <a:p>
          <a:endParaRPr lang="de-DE"/>
        </a:p>
      </dgm:t>
    </dgm:pt>
    <dgm:pt modelId="{03E9B460-8F08-40AB-A775-6F9185924E55}" type="pres">
      <dgm:prSet presAssocID="{92DF9C66-A359-4B77-B915-57C552C07E8C}" presName="hierChild2" presStyleCnt="0"/>
      <dgm:spPr/>
    </dgm:pt>
    <dgm:pt modelId="{E806C488-4E2A-4E0A-8D68-EC0F22373DDA}" type="pres">
      <dgm:prSet presAssocID="{75321030-ACFC-4D66-A79E-1F19739B398C}" presName="Name35" presStyleLbl="parChTrans1D2" presStyleIdx="0" presStyleCnt="3"/>
      <dgm:spPr/>
      <dgm:t>
        <a:bodyPr/>
        <a:lstStyle/>
        <a:p>
          <a:endParaRPr lang="de-DE"/>
        </a:p>
      </dgm:t>
    </dgm:pt>
    <dgm:pt modelId="{343643BF-403E-45D4-85BE-E6EED6A8F16C}" type="pres">
      <dgm:prSet presAssocID="{5C426A8F-46CD-4795-837B-AED419F73BA9}" presName="hierRoot2" presStyleCnt="0">
        <dgm:presLayoutVars>
          <dgm:hierBranch/>
        </dgm:presLayoutVars>
      </dgm:prSet>
      <dgm:spPr/>
    </dgm:pt>
    <dgm:pt modelId="{7C23A305-322C-436C-A2DB-AA11B0486BAA}" type="pres">
      <dgm:prSet presAssocID="{5C426A8F-46CD-4795-837B-AED419F73BA9}" presName="rootComposite" presStyleCnt="0"/>
      <dgm:spPr/>
    </dgm:pt>
    <dgm:pt modelId="{0BF1B2A0-8AB1-4C38-8F5B-53B0F10C5413}" type="pres">
      <dgm:prSet presAssocID="{5C426A8F-46CD-4795-837B-AED419F73BA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39D5972-915A-4180-842B-1B4E30C78804}" type="pres">
      <dgm:prSet presAssocID="{5C426A8F-46CD-4795-837B-AED419F73BA9}" presName="rootConnector" presStyleLbl="node2" presStyleIdx="0" presStyleCnt="3"/>
      <dgm:spPr/>
      <dgm:t>
        <a:bodyPr/>
        <a:lstStyle/>
        <a:p>
          <a:endParaRPr lang="de-DE"/>
        </a:p>
      </dgm:t>
    </dgm:pt>
    <dgm:pt modelId="{58D69F97-6BDE-4304-A3DC-8AD1D9E14575}" type="pres">
      <dgm:prSet presAssocID="{5C426A8F-46CD-4795-837B-AED419F73BA9}" presName="hierChild4" presStyleCnt="0"/>
      <dgm:spPr/>
    </dgm:pt>
    <dgm:pt modelId="{EC7D5C1E-9E4F-4854-B52B-F3E045A04209}" type="pres">
      <dgm:prSet presAssocID="{5C426A8F-46CD-4795-837B-AED419F73BA9}" presName="hierChild5" presStyleCnt="0"/>
      <dgm:spPr/>
    </dgm:pt>
    <dgm:pt modelId="{50AB61DE-31A9-4579-9DB6-484F9BFB04CE}" type="pres">
      <dgm:prSet presAssocID="{73E2C21B-8C54-40FF-BA71-CFB8C849BF41}" presName="Name35" presStyleLbl="parChTrans1D2" presStyleIdx="1" presStyleCnt="3"/>
      <dgm:spPr/>
      <dgm:t>
        <a:bodyPr/>
        <a:lstStyle/>
        <a:p>
          <a:endParaRPr lang="de-DE"/>
        </a:p>
      </dgm:t>
    </dgm:pt>
    <dgm:pt modelId="{0B58F711-0F57-47D5-B577-5B1F45122C90}" type="pres">
      <dgm:prSet presAssocID="{4FDC5AC7-DFA7-4E83-B51D-ACD57828CECD}" presName="hierRoot2" presStyleCnt="0">
        <dgm:presLayoutVars>
          <dgm:hierBranch/>
        </dgm:presLayoutVars>
      </dgm:prSet>
      <dgm:spPr/>
    </dgm:pt>
    <dgm:pt modelId="{34EB781E-35E3-4976-B3CD-7AF0CB0A4978}" type="pres">
      <dgm:prSet presAssocID="{4FDC5AC7-DFA7-4E83-B51D-ACD57828CECD}" presName="rootComposite" presStyleCnt="0"/>
      <dgm:spPr/>
    </dgm:pt>
    <dgm:pt modelId="{611605C0-6989-42FC-89ED-029422109A28}" type="pres">
      <dgm:prSet presAssocID="{4FDC5AC7-DFA7-4E83-B51D-ACD57828CEC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382F27-680E-4308-A672-20AA58312C32}" type="pres">
      <dgm:prSet presAssocID="{4FDC5AC7-DFA7-4E83-B51D-ACD57828CECD}" presName="rootConnector" presStyleLbl="node2" presStyleIdx="1" presStyleCnt="3"/>
      <dgm:spPr/>
      <dgm:t>
        <a:bodyPr/>
        <a:lstStyle/>
        <a:p>
          <a:endParaRPr lang="de-DE"/>
        </a:p>
      </dgm:t>
    </dgm:pt>
    <dgm:pt modelId="{D0CE9D83-57AA-47C3-81D7-26EC2955DD22}" type="pres">
      <dgm:prSet presAssocID="{4FDC5AC7-DFA7-4E83-B51D-ACD57828CECD}" presName="hierChild4" presStyleCnt="0"/>
      <dgm:spPr/>
    </dgm:pt>
    <dgm:pt modelId="{EDB28356-9CC2-440B-AC8F-ED85B9484A5B}" type="pres">
      <dgm:prSet presAssocID="{4FDC5AC7-DFA7-4E83-B51D-ACD57828CECD}" presName="hierChild5" presStyleCnt="0"/>
      <dgm:spPr/>
    </dgm:pt>
    <dgm:pt modelId="{FDF02251-FD68-481C-A6DF-C662BB1DF4C4}" type="pres">
      <dgm:prSet presAssocID="{9AA031B3-83F4-42B0-815A-8F20ADB72146}" presName="Name35" presStyleLbl="parChTrans1D2" presStyleIdx="2" presStyleCnt="3"/>
      <dgm:spPr/>
      <dgm:t>
        <a:bodyPr/>
        <a:lstStyle/>
        <a:p>
          <a:endParaRPr lang="de-DE"/>
        </a:p>
      </dgm:t>
    </dgm:pt>
    <dgm:pt modelId="{1DB96FC0-975E-4900-BCBE-21A612285608}" type="pres">
      <dgm:prSet presAssocID="{843C23B7-0E8C-4E1B-8E50-CE0C85F8EDF1}" presName="hierRoot2" presStyleCnt="0">
        <dgm:presLayoutVars>
          <dgm:hierBranch/>
        </dgm:presLayoutVars>
      </dgm:prSet>
      <dgm:spPr/>
    </dgm:pt>
    <dgm:pt modelId="{E36CACE2-3AFC-4D29-9B66-4CD966E7D87E}" type="pres">
      <dgm:prSet presAssocID="{843C23B7-0E8C-4E1B-8E50-CE0C85F8EDF1}" presName="rootComposite" presStyleCnt="0"/>
      <dgm:spPr/>
    </dgm:pt>
    <dgm:pt modelId="{E544545B-0F74-4CFE-8013-C9DD0B25D10D}" type="pres">
      <dgm:prSet presAssocID="{843C23B7-0E8C-4E1B-8E50-CE0C85F8EDF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ED5EF35-D28C-4A46-BF0E-1592B2838A98}" type="pres">
      <dgm:prSet presAssocID="{843C23B7-0E8C-4E1B-8E50-CE0C85F8EDF1}" presName="rootConnector" presStyleLbl="node2" presStyleIdx="2" presStyleCnt="3"/>
      <dgm:spPr/>
      <dgm:t>
        <a:bodyPr/>
        <a:lstStyle/>
        <a:p>
          <a:endParaRPr lang="de-DE"/>
        </a:p>
      </dgm:t>
    </dgm:pt>
    <dgm:pt modelId="{7B74788B-98BC-41A3-AEDB-E3AD1281A175}" type="pres">
      <dgm:prSet presAssocID="{843C23B7-0E8C-4E1B-8E50-CE0C85F8EDF1}" presName="hierChild4" presStyleCnt="0"/>
      <dgm:spPr/>
    </dgm:pt>
    <dgm:pt modelId="{4D931FE7-049C-4BFC-BE8C-EC9B672CD01F}" type="pres">
      <dgm:prSet presAssocID="{14C8C28B-91A6-4E5A-9797-AC9CB759824D}" presName="Name35" presStyleLbl="parChTrans1D3" presStyleIdx="0" presStyleCnt="3"/>
      <dgm:spPr/>
      <dgm:t>
        <a:bodyPr/>
        <a:lstStyle/>
        <a:p>
          <a:endParaRPr lang="de-DE"/>
        </a:p>
      </dgm:t>
    </dgm:pt>
    <dgm:pt modelId="{25CCBBBF-95B0-4535-81BD-ABB25E455ADF}" type="pres">
      <dgm:prSet presAssocID="{0090BE49-B113-474F-80C3-9E9ED118150E}" presName="hierRoot2" presStyleCnt="0">
        <dgm:presLayoutVars>
          <dgm:hierBranch val="r"/>
        </dgm:presLayoutVars>
      </dgm:prSet>
      <dgm:spPr/>
    </dgm:pt>
    <dgm:pt modelId="{BC63F556-92F3-4784-8926-565C9110C862}" type="pres">
      <dgm:prSet presAssocID="{0090BE49-B113-474F-80C3-9E9ED118150E}" presName="rootComposite" presStyleCnt="0"/>
      <dgm:spPr/>
    </dgm:pt>
    <dgm:pt modelId="{4E35B68A-A219-4763-BD65-306269253612}" type="pres">
      <dgm:prSet presAssocID="{0090BE49-B113-474F-80C3-9E9ED118150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1B15200-98A0-4344-BA96-F416CF7F9C10}" type="pres">
      <dgm:prSet presAssocID="{0090BE49-B113-474F-80C3-9E9ED118150E}" presName="rootConnector" presStyleLbl="node3" presStyleIdx="0" presStyleCnt="3"/>
      <dgm:spPr/>
      <dgm:t>
        <a:bodyPr/>
        <a:lstStyle/>
        <a:p>
          <a:endParaRPr lang="de-DE"/>
        </a:p>
      </dgm:t>
    </dgm:pt>
    <dgm:pt modelId="{20182D33-3787-4C72-BE1D-F4C9D284DD10}" type="pres">
      <dgm:prSet presAssocID="{0090BE49-B113-474F-80C3-9E9ED118150E}" presName="hierChild4" presStyleCnt="0"/>
      <dgm:spPr/>
    </dgm:pt>
    <dgm:pt modelId="{1DE4BC1A-DFDE-45C1-AFC9-E8DC6E5C7F98}" type="pres">
      <dgm:prSet presAssocID="{53D2B75E-FE50-4AF3-8385-EE259E640969}" presName="Name50" presStyleLbl="parChTrans1D4" presStyleIdx="0" presStyleCnt="3"/>
      <dgm:spPr/>
      <dgm:t>
        <a:bodyPr/>
        <a:lstStyle/>
        <a:p>
          <a:endParaRPr lang="de-DE"/>
        </a:p>
      </dgm:t>
    </dgm:pt>
    <dgm:pt modelId="{B3150C13-DE49-4615-93DF-E9454A45B25E}" type="pres">
      <dgm:prSet presAssocID="{B3AC2318-446A-4C84-88B0-5581E6F757BC}" presName="hierRoot2" presStyleCnt="0">
        <dgm:presLayoutVars>
          <dgm:hierBranch val="r"/>
        </dgm:presLayoutVars>
      </dgm:prSet>
      <dgm:spPr/>
    </dgm:pt>
    <dgm:pt modelId="{96927D24-48B0-4A62-8AEF-9745E92F8A29}" type="pres">
      <dgm:prSet presAssocID="{B3AC2318-446A-4C84-88B0-5581E6F757BC}" presName="rootComposite" presStyleCnt="0"/>
      <dgm:spPr/>
    </dgm:pt>
    <dgm:pt modelId="{FA499AAD-4848-46C2-8F15-436FB6C8FE4D}" type="pres">
      <dgm:prSet presAssocID="{B3AC2318-446A-4C84-88B0-5581E6F757BC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3757249-EFFF-48B2-905D-AAB0AA076B31}" type="pres">
      <dgm:prSet presAssocID="{B3AC2318-446A-4C84-88B0-5581E6F757BC}" presName="rootConnector" presStyleLbl="node4" presStyleIdx="0" presStyleCnt="3"/>
      <dgm:spPr/>
      <dgm:t>
        <a:bodyPr/>
        <a:lstStyle/>
        <a:p>
          <a:endParaRPr lang="de-DE"/>
        </a:p>
      </dgm:t>
    </dgm:pt>
    <dgm:pt modelId="{15FB6AA0-120B-4463-9E1A-712895D6BBFA}" type="pres">
      <dgm:prSet presAssocID="{B3AC2318-446A-4C84-88B0-5581E6F757BC}" presName="hierChild4" presStyleCnt="0"/>
      <dgm:spPr/>
    </dgm:pt>
    <dgm:pt modelId="{9E2B4F40-39A3-4399-B853-1839F2C50EE7}" type="pres">
      <dgm:prSet presAssocID="{B3AC2318-446A-4C84-88B0-5581E6F757BC}" presName="hierChild5" presStyleCnt="0"/>
      <dgm:spPr/>
    </dgm:pt>
    <dgm:pt modelId="{64B4BC01-C408-4542-8B02-ED2A5A030AE6}" type="pres">
      <dgm:prSet presAssocID="{1C4D25E6-C6B9-41EA-BB71-907B76C9A629}" presName="Name50" presStyleLbl="parChTrans1D4" presStyleIdx="1" presStyleCnt="3"/>
      <dgm:spPr/>
      <dgm:t>
        <a:bodyPr/>
        <a:lstStyle/>
        <a:p>
          <a:endParaRPr lang="de-DE"/>
        </a:p>
      </dgm:t>
    </dgm:pt>
    <dgm:pt modelId="{195C184B-2ADB-4FBC-AAB4-149FC7252BC0}" type="pres">
      <dgm:prSet presAssocID="{1EF5BEA6-12F8-451D-8888-B79E68E56C65}" presName="hierRoot2" presStyleCnt="0">
        <dgm:presLayoutVars>
          <dgm:hierBranch val="r"/>
        </dgm:presLayoutVars>
      </dgm:prSet>
      <dgm:spPr/>
    </dgm:pt>
    <dgm:pt modelId="{ACCF0803-7A54-4F48-A64B-8C014679782A}" type="pres">
      <dgm:prSet presAssocID="{1EF5BEA6-12F8-451D-8888-B79E68E56C65}" presName="rootComposite" presStyleCnt="0"/>
      <dgm:spPr/>
    </dgm:pt>
    <dgm:pt modelId="{A4709C4D-5524-48C9-B74D-99C1AE6414E1}" type="pres">
      <dgm:prSet presAssocID="{1EF5BEA6-12F8-451D-8888-B79E68E56C65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B92F0F5-B657-43DD-BBBE-C0F38ED8119B}" type="pres">
      <dgm:prSet presAssocID="{1EF5BEA6-12F8-451D-8888-B79E68E56C65}" presName="rootConnector" presStyleLbl="node4" presStyleIdx="1" presStyleCnt="3"/>
      <dgm:spPr/>
      <dgm:t>
        <a:bodyPr/>
        <a:lstStyle/>
        <a:p>
          <a:endParaRPr lang="de-DE"/>
        </a:p>
      </dgm:t>
    </dgm:pt>
    <dgm:pt modelId="{0AB97461-F0A4-45D1-A893-4EC1BB4FB823}" type="pres">
      <dgm:prSet presAssocID="{1EF5BEA6-12F8-451D-8888-B79E68E56C65}" presName="hierChild4" presStyleCnt="0"/>
      <dgm:spPr/>
    </dgm:pt>
    <dgm:pt modelId="{78184878-1C46-4E31-9503-EF2FD33B3230}" type="pres">
      <dgm:prSet presAssocID="{1EF5BEA6-12F8-451D-8888-B79E68E56C65}" presName="hierChild5" presStyleCnt="0"/>
      <dgm:spPr/>
    </dgm:pt>
    <dgm:pt modelId="{C644DF27-FC83-4741-A51C-75395B0E8396}" type="pres">
      <dgm:prSet presAssocID="{A7988B05-215A-4BFE-ABE4-0FB67B17DBC8}" presName="Name50" presStyleLbl="parChTrans1D4" presStyleIdx="2" presStyleCnt="3"/>
      <dgm:spPr/>
      <dgm:t>
        <a:bodyPr/>
        <a:lstStyle/>
        <a:p>
          <a:endParaRPr lang="de-DE"/>
        </a:p>
      </dgm:t>
    </dgm:pt>
    <dgm:pt modelId="{6685A2D2-8AFC-44A5-B535-72A1F1AD3A76}" type="pres">
      <dgm:prSet presAssocID="{B92F8CB0-9EFA-4F80-82D2-28F7BDFB3926}" presName="hierRoot2" presStyleCnt="0">
        <dgm:presLayoutVars>
          <dgm:hierBranch val="r"/>
        </dgm:presLayoutVars>
      </dgm:prSet>
      <dgm:spPr/>
    </dgm:pt>
    <dgm:pt modelId="{6AA41CC4-4CA5-4766-8317-1C0453BF5185}" type="pres">
      <dgm:prSet presAssocID="{B92F8CB0-9EFA-4F80-82D2-28F7BDFB3926}" presName="rootComposite" presStyleCnt="0"/>
      <dgm:spPr/>
    </dgm:pt>
    <dgm:pt modelId="{1200D2FF-7C49-463A-89AA-640C88F416DE}" type="pres">
      <dgm:prSet presAssocID="{B92F8CB0-9EFA-4F80-82D2-28F7BDFB3926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5F11F56-E9C6-4BE6-B96E-87EC1E837B79}" type="pres">
      <dgm:prSet presAssocID="{B92F8CB0-9EFA-4F80-82D2-28F7BDFB3926}" presName="rootConnector" presStyleLbl="node4" presStyleIdx="2" presStyleCnt="3"/>
      <dgm:spPr/>
      <dgm:t>
        <a:bodyPr/>
        <a:lstStyle/>
        <a:p>
          <a:endParaRPr lang="de-DE"/>
        </a:p>
      </dgm:t>
    </dgm:pt>
    <dgm:pt modelId="{0C6914BF-652F-4344-82EE-26E8E9267FE6}" type="pres">
      <dgm:prSet presAssocID="{B92F8CB0-9EFA-4F80-82D2-28F7BDFB3926}" presName="hierChild4" presStyleCnt="0"/>
      <dgm:spPr/>
    </dgm:pt>
    <dgm:pt modelId="{38D30DF8-1224-4100-BEFA-177408F248AA}" type="pres">
      <dgm:prSet presAssocID="{B92F8CB0-9EFA-4F80-82D2-28F7BDFB3926}" presName="hierChild5" presStyleCnt="0"/>
      <dgm:spPr/>
    </dgm:pt>
    <dgm:pt modelId="{8136B621-30E6-4936-9883-14917788E8FE}" type="pres">
      <dgm:prSet presAssocID="{0090BE49-B113-474F-80C3-9E9ED118150E}" presName="hierChild5" presStyleCnt="0"/>
      <dgm:spPr/>
    </dgm:pt>
    <dgm:pt modelId="{44DB1066-2876-4374-8F92-0FDDFD69CE27}" type="pres">
      <dgm:prSet presAssocID="{92973E77-F9EC-4089-B30E-70B6356857EB}" presName="Name35" presStyleLbl="parChTrans1D3" presStyleIdx="1" presStyleCnt="3"/>
      <dgm:spPr/>
      <dgm:t>
        <a:bodyPr/>
        <a:lstStyle/>
        <a:p>
          <a:endParaRPr lang="de-DE"/>
        </a:p>
      </dgm:t>
    </dgm:pt>
    <dgm:pt modelId="{AA413542-10C1-4F3A-8B25-CA13E8C0BA6E}" type="pres">
      <dgm:prSet presAssocID="{79934F64-81B6-4F0F-BD4E-B3E6EA312D53}" presName="hierRoot2" presStyleCnt="0">
        <dgm:presLayoutVars>
          <dgm:hierBranch val="r"/>
        </dgm:presLayoutVars>
      </dgm:prSet>
      <dgm:spPr/>
    </dgm:pt>
    <dgm:pt modelId="{8176B949-5971-4EAF-8968-8AB79B2A93D1}" type="pres">
      <dgm:prSet presAssocID="{79934F64-81B6-4F0F-BD4E-B3E6EA312D53}" presName="rootComposite" presStyleCnt="0"/>
      <dgm:spPr/>
    </dgm:pt>
    <dgm:pt modelId="{AB024CF0-5404-4DC8-9605-07EFFA51CB92}" type="pres">
      <dgm:prSet presAssocID="{79934F64-81B6-4F0F-BD4E-B3E6EA312D53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FD89134-8BD3-4D42-BE9C-7C98123DB377}" type="pres">
      <dgm:prSet presAssocID="{79934F64-81B6-4F0F-BD4E-B3E6EA312D53}" presName="rootConnector" presStyleLbl="node3" presStyleIdx="1" presStyleCnt="3"/>
      <dgm:spPr/>
      <dgm:t>
        <a:bodyPr/>
        <a:lstStyle/>
        <a:p>
          <a:endParaRPr lang="de-DE"/>
        </a:p>
      </dgm:t>
    </dgm:pt>
    <dgm:pt modelId="{326D920E-564E-4C28-88FC-C4FE264E1320}" type="pres">
      <dgm:prSet presAssocID="{79934F64-81B6-4F0F-BD4E-B3E6EA312D53}" presName="hierChild4" presStyleCnt="0"/>
      <dgm:spPr/>
    </dgm:pt>
    <dgm:pt modelId="{25BF2B3B-222B-437D-A169-C824E32575A0}" type="pres">
      <dgm:prSet presAssocID="{79934F64-81B6-4F0F-BD4E-B3E6EA312D53}" presName="hierChild5" presStyleCnt="0"/>
      <dgm:spPr/>
    </dgm:pt>
    <dgm:pt modelId="{CBDE8F73-54B3-4E1D-8E1F-DC55FBA6BB7A}" type="pres">
      <dgm:prSet presAssocID="{F4B7B816-06D4-409B-98A8-18FDD0E541BE}" presName="Name35" presStyleLbl="parChTrans1D3" presStyleIdx="2" presStyleCnt="3"/>
      <dgm:spPr/>
      <dgm:t>
        <a:bodyPr/>
        <a:lstStyle/>
        <a:p>
          <a:endParaRPr lang="de-DE"/>
        </a:p>
      </dgm:t>
    </dgm:pt>
    <dgm:pt modelId="{9D6CB298-2CE2-45CE-85FE-6DCAF3C91062}" type="pres">
      <dgm:prSet presAssocID="{2F147185-B500-42E4-849D-8BB33A7A93F5}" presName="hierRoot2" presStyleCnt="0">
        <dgm:presLayoutVars>
          <dgm:hierBranch val="r"/>
        </dgm:presLayoutVars>
      </dgm:prSet>
      <dgm:spPr/>
    </dgm:pt>
    <dgm:pt modelId="{0254A866-5D07-46DD-BFCB-259F52D4676F}" type="pres">
      <dgm:prSet presAssocID="{2F147185-B500-42E4-849D-8BB33A7A93F5}" presName="rootComposite" presStyleCnt="0"/>
      <dgm:spPr/>
    </dgm:pt>
    <dgm:pt modelId="{E1A74D8F-53AE-40BC-BABC-E5678213B589}" type="pres">
      <dgm:prSet presAssocID="{2F147185-B500-42E4-849D-8BB33A7A93F5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97A6E70-018C-4ED7-9F4D-A51526621509}" type="pres">
      <dgm:prSet presAssocID="{2F147185-B500-42E4-849D-8BB33A7A93F5}" presName="rootConnector" presStyleLbl="node3" presStyleIdx="2" presStyleCnt="3"/>
      <dgm:spPr/>
      <dgm:t>
        <a:bodyPr/>
        <a:lstStyle/>
        <a:p>
          <a:endParaRPr lang="de-DE"/>
        </a:p>
      </dgm:t>
    </dgm:pt>
    <dgm:pt modelId="{35C7DCF1-5385-46E4-B0D2-597E0D59D1DB}" type="pres">
      <dgm:prSet presAssocID="{2F147185-B500-42E4-849D-8BB33A7A93F5}" presName="hierChild4" presStyleCnt="0"/>
      <dgm:spPr/>
    </dgm:pt>
    <dgm:pt modelId="{F5C4D5AA-5F8E-4706-8C64-8A76E74BCDA8}" type="pres">
      <dgm:prSet presAssocID="{2F147185-B500-42E4-849D-8BB33A7A93F5}" presName="hierChild5" presStyleCnt="0"/>
      <dgm:spPr/>
    </dgm:pt>
    <dgm:pt modelId="{B4056D97-D3EF-44B8-B569-8757D38FB769}" type="pres">
      <dgm:prSet presAssocID="{843C23B7-0E8C-4E1B-8E50-CE0C85F8EDF1}" presName="hierChild5" presStyleCnt="0"/>
      <dgm:spPr/>
    </dgm:pt>
    <dgm:pt modelId="{9BA5BDF6-4F6C-4227-B16A-E545A0332A29}" type="pres">
      <dgm:prSet presAssocID="{92DF9C66-A359-4B77-B915-57C552C07E8C}" presName="hierChild3" presStyleCnt="0"/>
      <dgm:spPr/>
    </dgm:pt>
  </dgm:ptLst>
  <dgm:cxnLst>
    <dgm:cxn modelId="{AC0E45F9-13E2-4D74-AE0C-1F93F49C9271}" type="presOf" srcId="{1EF5BEA6-12F8-451D-8888-B79E68E56C65}" destId="{A4709C4D-5524-48C9-B74D-99C1AE6414E1}" srcOrd="0" destOrd="0" presId="urn:microsoft.com/office/officeart/2005/8/layout/orgChart1"/>
    <dgm:cxn modelId="{8136E569-E07A-4AEF-A3B5-31905F331BB7}" srcId="{843C23B7-0E8C-4E1B-8E50-CE0C85F8EDF1}" destId="{79934F64-81B6-4F0F-BD4E-B3E6EA312D53}" srcOrd="1" destOrd="0" parTransId="{92973E77-F9EC-4089-B30E-70B6356857EB}" sibTransId="{630D8814-742C-4A30-AE43-65BCB1577A4E}"/>
    <dgm:cxn modelId="{CB84867C-A962-490A-AABE-86A1A44DE8FB}" type="presOf" srcId="{79934F64-81B6-4F0F-BD4E-B3E6EA312D53}" destId="{0FD89134-8BD3-4D42-BE9C-7C98123DB377}" srcOrd="1" destOrd="0" presId="urn:microsoft.com/office/officeart/2005/8/layout/orgChart1"/>
    <dgm:cxn modelId="{8CF8CC29-806E-4570-9F0A-7F0A7AA02364}" type="presOf" srcId="{92DF9C66-A359-4B77-B915-57C552C07E8C}" destId="{BEBF8AC6-D4F4-4CD3-B5A7-BFB389012ADC}" srcOrd="0" destOrd="0" presId="urn:microsoft.com/office/officeart/2005/8/layout/orgChart1"/>
    <dgm:cxn modelId="{7FEA4543-4BE3-4D25-AFF0-600D74991123}" type="presOf" srcId="{843C23B7-0E8C-4E1B-8E50-CE0C85F8EDF1}" destId="{E544545B-0F74-4CFE-8013-C9DD0B25D10D}" srcOrd="0" destOrd="0" presId="urn:microsoft.com/office/officeart/2005/8/layout/orgChart1"/>
    <dgm:cxn modelId="{2BD9C5E9-6DD6-45F3-ABF4-6F18440EA22F}" srcId="{843C23B7-0E8C-4E1B-8E50-CE0C85F8EDF1}" destId="{0090BE49-B113-474F-80C3-9E9ED118150E}" srcOrd="0" destOrd="0" parTransId="{14C8C28B-91A6-4E5A-9797-AC9CB759824D}" sibTransId="{BEC143EE-E12B-464D-97F2-5499E8438E19}"/>
    <dgm:cxn modelId="{5EC8AB8C-6F3E-4644-A923-13C97678B90E}" type="presOf" srcId="{B3AC2318-446A-4C84-88B0-5581E6F757BC}" destId="{FA499AAD-4848-46C2-8F15-436FB6C8FE4D}" srcOrd="0" destOrd="0" presId="urn:microsoft.com/office/officeart/2005/8/layout/orgChart1"/>
    <dgm:cxn modelId="{A799392F-59C5-4DC3-A044-933AA814EA49}" srcId="{92DF9C66-A359-4B77-B915-57C552C07E8C}" destId="{5C426A8F-46CD-4795-837B-AED419F73BA9}" srcOrd="0" destOrd="0" parTransId="{75321030-ACFC-4D66-A79E-1F19739B398C}" sibTransId="{8316BA40-FBBA-4A30-819C-F15C7D723CB9}"/>
    <dgm:cxn modelId="{281D3BC0-60D4-4856-B6A7-7E1902E5DAA8}" type="presOf" srcId="{2F147185-B500-42E4-849D-8BB33A7A93F5}" destId="{E1A74D8F-53AE-40BC-BABC-E5678213B589}" srcOrd="0" destOrd="0" presId="urn:microsoft.com/office/officeart/2005/8/layout/orgChart1"/>
    <dgm:cxn modelId="{B8DF35F5-E925-4242-A820-25C1BCB24DD9}" type="presOf" srcId="{0090BE49-B113-474F-80C3-9E9ED118150E}" destId="{D1B15200-98A0-4344-BA96-F416CF7F9C10}" srcOrd="1" destOrd="0" presId="urn:microsoft.com/office/officeart/2005/8/layout/orgChart1"/>
    <dgm:cxn modelId="{E729F64E-8346-43FC-BE45-D4E39F185909}" type="presOf" srcId="{843C23B7-0E8C-4E1B-8E50-CE0C85F8EDF1}" destId="{EED5EF35-D28C-4A46-BF0E-1592B2838A98}" srcOrd="1" destOrd="0" presId="urn:microsoft.com/office/officeart/2005/8/layout/orgChart1"/>
    <dgm:cxn modelId="{A288C23C-BF17-492B-80FF-E6E214D88CA0}" type="presOf" srcId="{5C426A8F-46CD-4795-837B-AED419F73BA9}" destId="{439D5972-915A-4180-842B-1B4E30C78804}" srcOrd="1" destOrd="0" presId="urn:microsoft.com/office/officeart/2005/8/layout/orgChart1"/>
    <dgm:cxn modelId="{1DE6DCA1-27AA-48E5-A5A8-A94125E13075}" type="presOf" srcId="{B92F8CB0-9EFA-4F80-82D2-28F7BDFB3926}" destId="{1200D2FF-7C49-463A-89AA-640C88F416DE}" srcOrd="0" destOrd="0" presId="urn:microsoft.com/office/officeart/2005/8/layout/orgChart1"/>
    <dgm:cxn modelId="{613A737A-AF4B-4FED-8029-EE412775EBCF}" type="presOf" srcId="{F4B7B816-06D4-409B-98A8-18FDD0E541BE}" destId="{CBDE8F73-54B3-4E1D-8E1F-DC55FBA6BB7A}" srcOrd="0" destOrd="0" presId="urn:microsoft.com/office/officeart/2005/8/layout/orgChart1"/>
    <dgm:cxn modelId="{F45D9F30-3BE8-4276-BF14-9748725A2EC9}" type="presOf" srcId="{4FDC5AC7-DFA7-4E83-B51D-ACD57828CECD}" destId="{D2382F27-680E-4308-A672-20AA58312C32}" srcOrd="1" destOrd="0" presId="urn:microsoft.com/office/officeart/2005/8/layout/orgChart1"/>
    <dgm:cxn modelId="{C1A68B1D-F98E-4A0B-BE7C-B0AE7723F4B1}" type="presOf" srcId="{92973E77-F9EC-4089-B30E-70B6356857EB}" destId="{44DB1066-2876-4374-8F92-0FDDFD69CE27}" srcOrd="0" destOrd="0" presId="urn:microsoft.com/office/officeart/2005/8/layout/orgChart1"/>
    <dgm:cxn modelId="{F5B587E2-61BD-4DB9-80F6-AA8F2C07F89F}" srcId="{0090BE49-B113-474F-80C3-9E9ED118150E}" destId="{B92F8CB0-9EFA-4F80-82D2-28F7BDFB3926}" srcOrd="2" destOrd="0" parTransId="{A7988B05-215A-4BFE-ABE4-0FB67B17DBC8}" sibTransId="{FB269351-D0DB-41E7-9EE8-7F90CF877A95}"/>
    <dgm:cxn modelId="{9BF53C93-6A06-4D9C-A4BE-CBC373197168}" type="presOf" srcId="{2F147185-B500-42E4-849D-8BB33A7A93F5}" destId="{297A6E70-018C-4ED7-9F4D-A51526621509}" srcOrd="1" destOrd="0" presId="urn:microsoft.com/office/officeart/2005/8/layout/orgChart1"/>
    <dgm:cxn modelId="{2511DEDD-F5F5-4C99-A459-4BC9C2A9DC7F}" srcId="{73C46C83-C8BB-4DAF-A5FD-27BA007F01EA}" destId="{92DF9C66-A359-4B77-B915-57C552C07E8C}" srcOrd="0" destOrd="0" parTransId="{6984F02E-FE41-41DC-9AC4-F2D65FE6071C}" sibTransId="{75920A9C-CDDB-42E5-AD60-82B78D078313}"/>
    <dgm:cxn modelId="{7EDE13AC-26D7-4EB2-B95D-44BB2FB86906}" srcId="{0090BE49-B113-474F-80C3-9E9ED118150E}" destId="{B3AC2318-446A-4C84-88B0-5581E6F757BC}" srcOrd="0" destOrd="0" parTransId="{53D2B75E-FE50-4AF3-8385-EE259E640969}" sibTransId="{66399404-E1AF-4F65-8426-CD594D0CCBAF}"/>
    <dgm:cxn modelId="{DE6135F9-F582-4AA5-BC02-5326C5AC9B89}" type="presOf" srcId="{14C8C28B-91A6-4E5A-9797-AC9CB759824D}" destId="{4D931FE7-049C-4BFC-BE8C-EC9B672CD01F}" srcOrd="0" destOrd="0" presId="urn:microsoft.com/office/officeart/2005/8/layout/orgChart1"/>
    <dgm:cxn modelId="{3F779D19-4055-4D9B-AA3A-B5DF0B4344B0}" srcId="{92DF9C66-A359-4B77-B915-57C552C07E8C}" destId="{4FDC5AC7-DFA7-4E83-B51D-ACD57828CECD}" srcOrd="1" destOrd="0" parTransId="{73E2C21B-8C54-40FF-BA71-CFB8C849BF41}" sibTransId="{1329227F-C132-440A-A10E-4188649174A5}"/>
    <dgm:cxn modelId="{BE00308C-B739-468C-970F-99A3679E4D1A}" type="presOf" srcId="{75321030-ACFC-4D66-A79E-1F19739B398C}" destId="{E806C488-4E2A-4E0A-8D68-EC0F22373DDA}" srcOrd="0" destOrd="0" presId="urn:microsoft.com/office/officeart/2005/8/layout/orgChart1"/>
    <dgm:cxn modelId="{75253091-E7A4-431F-B5E6-AB1C9FAAD640}" srcId="{843C23B7-0E8C-4E1B-8E50-CE0C85F8EDF1}" destId="{2F147185-B500-42E4-849D-8BB33A7A93F5}" srcOrd="2" destOrd="0" parTransId="{F4B7B816-06D4-409B-98A8-18FDD0E541BE}" sibTransId="{E437491E-E7F3-4F79-BEB9-BC84641B47DB}"/>
    <dgm:cxn modelId="{B3C328C0-DED2-4A8C-8C73-BEF8BC5384A9}" type="presOf" srcId="{1C4D25E6-C6B9-41EA-BB71-907B76C9A629}" destId="{64B4BC01-C408-4542-8B02-ED2A5A030AE6}" srcOrd="0" destOrd="0" presId="urn:microsoft.com/office/officeart/2005/8/layout/orgChart1"/>
    <dgm:cxn modelId="{039B0B70-8CD3-4631-BB42-8F471CB06281}" type="presOf" srcId="{5C426A8F-46CD-4795-837B-AED419F73BA9}" destId="{0BF1B2A0-8AB1-4C38-8F5B-53B0F10C5413}" srcOrd="0" destOrd="0" presId="urn:microsoft.com/office/officeart/2005/8/layout/orgChart1"/>
    <dgm:cxn modelId="{3211CA3F-A12D-4B05-85AA-3F5A6A89A813}" type="presOf" srcId="{73E2C21B-8C54-40FF-BA71-CFB8C849BF41}" destId="{50AB61DE-31A9-4579-9DB6-484F9BFB04CE}" srcOrd="0" destOrd="0" presId="urn:microsoft.com/office/officeart/2005/8/layout/orgChart1"/>
    <dgm:cxn modelId="{58771AF4-EF7C-4CE3-9963-28E26B1B8E47}" type="presOf" srcId="{53D2B75E-FE50-4AF3-8385-EE259E640969}" destId="{1DE4BC1A-DFDE-45C1-AFC9-E8DC6E5C7F98}" srcOrd="0" destOrd="0" presId="urn:microsoft.com/office/officeart/2005/8/layout/orgChart1"/>
    <dgm:cxn modelId="{F099DB5A-222E-461A-9E5B-FA49858E5E2D}" type="presOf" srcId="{0090BE49-B113-474F-80C3-9E9ED118150E}" destId="{4E35B68A-A219-4763-BD65-306269253612}" srcOrd="0" destOrd="0" presId="urn:microsoft.com/office/officeart/2005/8/layout/orgChart1"/>
    <dgm:cxn modelId="{5B2686E2-EC4C-4FEC-8E18-09946FC26EFF}" srcId="{92DF9C66-A359-4B77-B915-57C552C07E8C}" destId="{843C23B7-0E8C-4E1B-8E50-CE0C85F8EDF1}" srcOrd="2" destOrd="0" parTransId="{9AA031B3-83F4-42B0-815A-8F20ADB72146}" sibTransId="{980F39B5-9F73-4F88-87C7-FABF8E3C19C7}"/>
    <dgm:cxn modelId="{8A2C4FC5-D3CE-4177-B336-3EA3C89F41BF}" srcId="{0090BE49-B113-474F-80C3-9E9ED118150E}" destId="{1EF5BEA6-12F8-451D-8888-B79E68E56C65}" srcOrd="1" destOrd="0" parTransId="{1C4D25E6-C6B9-41EA-BB71-907B76C9A629}" sibTransId="{D5191E7B-CBE2-438A-81E8-BFD526D89A6D}"/>
    <dgm:cxn modelId="{64FEDE90-D974-4907-8BDC-B433EB962CB4}" type="presOf" srcId="{92DF9C66-A359-4B77-B915-57C552C07E8C}" destId="{8554A0BE-7773-47E8-B2B0-1C8B57A43430}" srcOrd="1" destOrd="0" presId="urn:microsoft.com/office/officeart/2005/8/layout/orgChart1"/>
    <dgm:cxn modelId="{82873241-011B-4876-8BAC-9E293FFF8691}" type="presOf" srcId="{B92F8CB0-9EFA-4F80-82D2-28F7BDFB3926}" destId="{95F11F56-E9C6-4BE6-B96E-87EC1E837B79}" srcOrd="1" destOrd="0" presId="urn:microsoft.com/office/officeart/2005/8/layout/orgChart1"/>
    <dgm:cxn modelId="{C0D6363C-77AC-4FDC-970D-E2818C4040C2}" type="presOf" srcId="{73C46C83-C8BB-4DAF-A5FD-27BA007F01EA}" destId="{F385F882-32C0-4A62-A911-4E8C885204A1}" srcOrd="0" destOrd="0" presId="urn:microsoft.com/office/officeart/2005/8/layout/orgChart1"/>
    <dgm:cxn modelId="{4D1A6C35-C16E-4DEB-A3D4-1614F9324810}" type="presOf" srcId="{A7988B05-215A-4BFE-ABE4-0FB67B17DBC8}" destId="{C644DF27-FC83-4741-A51C-75395B0E8396}" srcOrd="0" destOrd="0" presId="urn:microsoft.com/office/officeart/2005/8/layout/orgChart1"/>
    <dgm:cxn modelId="{F3EF8C41-42CB-46B5-95A9-E69BF97549B6}" type="presOf" srcId="{79934F64-81B6-4F0F-BD4E-B3E6EA312D53}" destId="{AB024CF0-5404-4DC8-9605-07EFFA51CB92}" srcOrd="0" destOrd="0" presId="urn:microsoft.com/office/officeart/2005/8/layout/orgChart1"/>
    <dgm:cxn modelId="{07845E0A-7811-4E9C-9F23-339CB81344E1}" type="presOf" srcId="{1EF5BEA6-12F8-451D-8888-B79E68E56C65}" destId="{0B92F0F5-B657-43DD-BBBE-C0F38ED8119B}" srcOrd="1" destOrd="0" presId="urn:microsoft.com/office/officeart/2005/8/layout/orgChart1"/>
    <dgm:cxn modelId="{0A07BCBB-1D8B-4DFD-A8A9-570F3CE8ED70}" type="presOf" srcId="{9AA031B3-83F4-42B0-815A-8F20ADB72146}" destId="{FDF02251-FD68-481C-A6DF-C662BB1DF4C4}" srcOrd="0" destOrd="0" presId="urn:microsoft.com/office/officeart/2005/8/layout/orgChart1"/>
    <dgm:cxn modelId="{507CF7C8-DFEF-4CB7-B2CD-AA31F1100507}" type="presOf" srcId="{4FDC5AC7-DFA7-4E83-B51D-ACD57828CECD}" destId="{611605C0-6989-42FC-89ED-029422109A28}" srcOrd="0" destOrd="0" presId="urn:microsoft.com/office/officeart/2005/8/layout/orgChart1"/>
    <dgm:cxn modelId="{1DADC82D-AE21-418B-92B6-47E8D24FCFFC}" type="presOf" srcId="{B3AC2318-446A-4C84-88B0-5581E6F757BC}" destId="{33757249-EFFF-48B2-905D-AAB0AA076B31}" srcOrd="1" destOrd="0" presId="urn:microsoft.com/office/officeart/2005/8/layout/orgChart1"/>
    <dgm:cxn modelId="{72B91411-35A8-49FD-B94E-EE2AB82DEE39}" type="presParOf" srcId="{F385F882-32C0-4A62-A911-4E8C885204A1}" destId="{37E5D9BC-C6BE-4246-82F0-6BB8A99AFD96}" srcOrd="0" destOrd="0" presId="urn:microsoft.com/office/officeart/2005/8/layout/orgChart1"/>
    <dgm:cxn modelId="{EC819B3F-6483-4AC9-A9AA-987F4D1519A8}" type="presParOf" srcId="{37E5D9BC-C6BE-4246-82F0-6BB8A99AFD96}" destId="{41BD01DC-B170-416C-B075-4837C72610A9}" srcOrd="0" destOrd="0" presId="urn:microsoft.com/office/officeart/2005/8/layout/orgChart1"/>
    <dgm:cxn modelId="{41B5270E-E7B4-4F9D-9F65-DED67EADA16D}" type="presParOf" srcId="{41BD01DC-B170-416C-B075-4837C72610A9}" destId="{BEBF8AC6-D4F4-4CD3-B5A7-BFB389012ADC}" srcOrd="0" destOrd="0" presId="urn:microsoft.com/office/officeart/2005/8/layout/orgChart1"/>
    <dgm:cxn modelId="{D38349DC-6626-4A6E-A309-F1D063C2C0E6}" type="presParOf" srcId="{41BD01DC-B170-416C-B075-4837C72610A9}" destId="{8554A0BE-7773-47E8-B2B0-1C8B57A43430}" srcOrd="1" destOrd="0" presId="urn:microsoft.com/office/officeart/2005/8/layout/orgChart1"/>
    <dgm:cxn modelId="{7A2EB7B2-BC7B-47E4-9258-AEED843FA9BF}" type="presParOf" srcId="{37E5D9BC-C6BE-4246-82F0-6BB8A99AFD96}" destId="{03E9B460-8F08-40AB-A775-6F9185924E55}" srcOrd="1" destOrd="0" presId="urn:microsoft.com/office/officeart/2005/8/layout/orgChart1"/>
    <dgm:cxn modelId="{E0C2070E-F58F-45EA-9F15-D1500705AE93}" type="presParOf" srcId="{03E9B460-8F08-40AB-A775-6F9185924E55}" destId="{E806C488-4E2A-4E0A-8D68-EC0F22373DDA}" srcOrd="0" destOrd="0" presId="urn:microsoft.com/office/officeart/2005/8/layout/orgChart1"/>
    <dgm:cxn modelId="{22C2EAA4-809A-48D8-9AD6-CADE8202FD7A}" type="presParOf" srcId="{03E9B460-8F08-40AB-A775-6F9185924E55}" destId="{343643BF-403E-45D4-85BE-E6EED6A8F16C}" srcOrd="1" destOrd="0" presId="urn:microsoft.com/office/officeart/2005/8/layout/orgChart1"/>
    <dgm:cxn modelId="{4EB4F0B7-092A-4B46-B755-CDED8F1C9A45}" type="presParOf" srcId="{343643BF-403E-45D4-85BE-E6EED6A8F16C}" destId="{7C23A305-322C-436C-A2DB-AA11B0486BAA}" srcOrd="0" destOrd="0" presId="urn:microsoft.com/office/officeart/2005/8/layout/orgChart1"/>
    <dgm:cxn modelId="{9F43DDC7-3566-41FA-86D1-509D6B13E58C}" type="presParOf" srcId="{7C23A305-322C-436C-A2DB-AA11B0486BAA}" destId="{0BF1B2A0-8AB1-4C38-8F5B-53B0F10C5413}" srcOrd="0" destOrd="0" presId="urn:microsoft.com/office/officeart/2005/8/layout/orgChart1"/>
    <dgm:cxn modelId="{CC61AB30-5FB0-414F-AB0D-49AF83779220}" type="presParOf" srcId="{7C23A305-322C-436C-A2DB-AA11B0486BAA}" destId="{439D5972-915A-4180-842B-1B4E30C78804}" srcOrd="1" destOrd="0" presId="urn:microsoft.com/office/officeart/2005/8/layout/orgChart1"/>
    <dgm:cxn modelId="{6C3416F6-9FBD-446F-88E7-6A466C4F0118}" type="presParOf" srcId="{343643BF-403E-45D4-85BE-E6EED6A8F16C}" destId="{58D69F97-6BDE-4304-A3DC-8AD1D9E14575}" srcOrd="1" destOrd="0" presId="urn:microsoft.com/office/officeart/2005/8/layout/orgChart1"/>
    <dgm:cxn modelId="{B3D63BA3-0956-41AB-B3D5-8C2E7CD6A7A8}" type="presParOf" srcId="{343643BF-403E-45D4-85BE-E6EED6A8F16C}" destId="{EC7D5C1E-9E4F-4854-B52B-F3E045A04209}" srcOrd="2" destOrd="0" presId="urn:microsoft.com/office/officeart/2005/8/layout/orgChart1"/>
    <dgm:cxn modelId="{9043DA86-E17A-44BD-AA96-F289132F2D74}" type="presParOf" srcId="{03E9B460-8F08-40AB-A775-6F9185924E55}" destId="{50AB61DE-31A9-4579-9DB6-484F9BFB04CE}" srcOrd="2" destOrd="0" presId="urn:microsoft.com/office/officeart/2005/8/layout/orgChart1"/>
    <dgm:cxn modelId="{D2A56A1E-56DE-47E1-AC22-F28347F916F5}" type="presParOf" srcId="{03E9B460-8F08-40AB-A775-6F9185924E55}" destId="{0B58F711-0F57-47D5-B577-5B1F45122C90}" srcOrd="3" destOrd="0" presId="urn:microsoft.com/office/officeart/2005/8/layout/orgChart1"/>
    <dgm:cxn modelId="{31B10BDD-0870-4123-A28D-B3FA6EF4BB48}" type="presParOf" srcId="{0B58F711-0F57-47D5-B577-5B1F45122C90}" destId="{34EB781E-35E3-4976-B3CD-7AF0CB0A4978}" srcOrd="0" destOrd="0" presId="urn:microsoft.com/office/officeart/2005/8/layout/orgChart1"/>
    <dgm:cxn modelId="{2FB01839-9A07-4D5D-80AE-1C238942C8EB}" type="presParOf" srcId="{34EB781E-35E3-4976-B3CD-7AF0CB0A4978}" destId="{611605C0-6989-42FC-89ED-029422109A28}" srcOrd="0" destOrd="0" presId="urn:microsoft.com/office/officeart/2005/8/layout/orgChart1"/>
    <dgm:cxn modelId="{3C487262-7648-4A1B-80E3-31E03FFA1BC9}" type="presParOf" srcId="{34EB781E-35E3-4976-B3CD-7AF0CB0A4978}" destId="{D2382F27-680E-4308-A672-20AA58312C32}" srcOrd="1" destOrd="0" presId="urn:microsoft.com/office/officeart/2005/8/layout/orgChart1"/>
    <dgm:cxn modelId="{3B7E50B9-5CDF-49A8-B3B2-A4C7152FB883}" type="presParOf" srcId="{0B58F711-0F57-47D5-B577-5B1F45122C90}" destId="{D0CE9D83-57AA-47C3-81D7-26EC2955DD22}" srcOrd="1" destOrd="0" presId="urn:microsoft.com/office/officeart/2005/8/layout/orgChart1"/>
    <dgm:cxn modelId="{194C1F83-C29D-4F60-A757-011B5C9B5BC7}" type="presParOf" srcId="{0B58F711-0F57-47D5-B577-5B1F45122C90}" destId="{EDB28356-9CC2-440B-AC8F-ED85B9484A5B}" srcOrd="2" destOrd="0" presId="urn:microsoft.com/office/officeart/2005/8/layout/orgChart1"/>
    <dgm:cxn modelId="{3E720889-E6B7-4074-A121-63209A5FFB39}" type="presParOf" srcId="{03E9B460-8F08-40AB-A775-6F9185924E55}" destId="{FDF02251-FD68-481C-A6DF-C662BB1DF4C4}" srcOrd="4" destOrd="0" presId="urn:microsoft.com/office/officeart/2005/8/layout/orgChart1"/>
    <dgm:cxn modelId="{30071AF0-C54D-4435-8863-36D74A0D312C}" type="presParOf" srcId="{03E9B460-8F08-40AB-A775-6F9185924E55}" destId="{1DB96FC0-975E-4900-BCBE-21A612285608}" srcOrd="5" destOrd="0" presId="urn:microsoft.com/office/officeart/2005/8/layout/orgChart1"/>
    <dgm:cxn modelId="{57B62754-31AB-4209-A271-2BB6CE20716D}" type="presParOf" srcId="{1DB96FC0-975E-4900-BCBE-21A612285608}" destId="{E36CACE2-3AFC-4D29-9B66-4CD966E7D87E}" srcOrd="0" destOrd="0" presId="urn:microsoft.com/office/officeart/2005/8/layout/orgChart1"/>
    <dgm:cxn modelId="{E63D0AEA-04B4-4F3D-9D73-52A3245D22B8}" type="presParOf" srcId="{E36CACE2-3AFC-4D29-9B66-4CD966E7D87E}" destId="{E544545B-0F74-4CFE-8013-C9DD0B25D10D}" srcOrd="0" destOrd="0" presId="urn:microsoft.com/office/officeart/2005/8/layout/orgChart1"/>
    <dgm:cxn modelId="{6C01478C-3C91-4672-8873-F6DE72B76EE3}" type="presParOf" srcId="{E36CACE2-3AFC-4D29-9B66-4CD966E7D87E}" destId="{EED5EF35-D28C-4A46-BF0E-1592B2838A98}" srcOrd="1" destOrd="0" presId="urn:microsoft.com/office/officeart/2005/8/layout/orgChart1"/>
    <dgm:cxn modelId="{FBE08EA0-5E24-43CB-BA32-AF7F1D772075}" type="presParOf" srcId="{1DB96FC0-975E-4900-BCBE-21A612285608}" destId="{7B74788B-98BC-41A3-AEDB-E3AD1281A175}" srcOrd="1" destOrd="0" presId="urn:microsoft.com/office/officeart/2005/8/layout/orgChart1"/>
    <dgm:cxn modelId="{ED339F05-8AD1-4D67-B522-A39DA14EEE2D}" type="presParOf" srcId="{7B74788B-98BC-41A3-AEDB-E3AD1281A175}" destId="{4D931FE7-049C-4BFC-BE8C-EC9B672CD01F}" srcOrd="0" destOrd="0" presId="urn:microsoft.com/office/officeart/2005/8/layout/orgChart1"/>
    <dgm:cxn modelId="{71520C12-B48B-428F-9C36-F33C21457033}" type="presParOf" srcId="{7B74788B-98BC-41A3-AEDB-E3AD1281A175}" destId="{25CCBBBF-95B0-4535-81BD-ABB25E455ADF}" srcOrd="1" destOrd="0" presId="urn:microsoft.com/office/officeart/2005/8/layout/orgChart1"/>
    <dgm:cxn modelId="{4F04402B-3361-4ECE-959B-0E454F148D45}" type="presParOf" srcId="{25CCBBBF-95B0-4535-81BD-ABB25E455ADF}" destId="{BC63F556-92F3-4784-8926-565C9110C862}" srcOrd="0" destOrd="0" presId="urn:microsoft.com/office/officeart/2005/8/layout/orgChart1"/>
    <dgm:cxn modelId="{838D7A18-35D8-499F-A536-FA366E130830}" type="presParOf" srcId="{BC63F556-92F3-4784-8926-565C9110C862}" destId="{4E35B68A-A219-4763-BD65-306269253612}" srcOrd="0" destOrd="0" presId="urn:microsoft.com/office/officeart/2005/8/layout/orgChart1"/>
    <dgm:cxn modelId="{2CED1E87-51C6-44EB-AB41-8F15080FF088}" type="presParOf" srcId="{BC63F556-92F3-4784-8926-565C9110C862}" destId="{D1B15200-98A0-4344-BA96-F416CF7F9C10}" srcOrd="1" destOrd="0" presId="urn:microsoft.com/office/officeart/2005/8/layout/orgChart1"/>
    <dgm:cxn modelId="{1D24FD02-CA22-4CF7-A65F-1227CF9C8576}" type="presParOf" srcId="{25CCBBBF-95B0-4535-81BD-ABB25E455ADF}" destId="{20182D33-3787-4C72-BE1D-F4C9D284DD10}" srcOrd="1" destOrd="0" presId="urn:microsoft.com/office/officeart/2005/8/layout/orgChart1"/>
    <dgm:cxn modelId="{3E1DFBDE-96F5-4FAE-9433-9A42C42CD703}" type="presParOf" srcId="{20182D33-3787-4C72-BE1D-F4C9D284DD10}" destId="{1DE4BC1A-DFDE-45C1-AFC9-E8DC6E5C7F98}" srcOrd="0" destOrd="0" presId="urn:microsoft.com/office/officeart/2005/8/layout/orgChart1"/>
    <dgm:cxn modelId="{1DF16A10-4EA0-4534-94E5-2B0CEA0D1AFA}" type="presParOf" srcId="{20182D33-3787-4C72-BE1D-F4C9D284DD10}" destId="{B3150C13-DE49-4615-93DF-E9454A45B25E}" srcOrd="1" destOrd="0" presId="urn:microsoft.com/office/officeart/2005/8/layout/orgChart1"/>
    <dgm:cxn modelId="{796B1033-B5FC-4D9E-B39E-C00DB746A90F}" type="presParOf" srcId="{B3150C13-DE49-4615-93DF-E9454A45B25E}" destId="{96927D24-48B0-4A62-8AEF-9745E92F8A29}" srcOrd="0" destOrd="0" presId="urn:microsoft.com/office/officeart/2005/8/layout/orgChart1"/>
    <dgm:cxn modelId="{E6D9765E-D2F0-48FC-80A6-F50B21FE622E}" type="presParOf" srcId="{96927D24-48B0-4A62-8AEF-9745E92F8A29}" destId="{FA499AAD-4848-46C2-8F15-436FB6C8FE4D}" srcOrd="0" destOrd="0" presId="urn:microsoft.com/office/officeart/2005/8/layout/orgChart1"/>
    <dgm:cxn modelId="{30B3EEBA-F6D1-449A-A10A-8D7A8D24D3DB}" type="presParOf" srcId="{96927D24-48B0-4A62-8AEF-9745E92F8A29}" destId="{33757249-EFFF-48B2-905D-AAB0AA076B31}" srcOrd="1" destOrd="0" presId="urn:microsoft.com/office/officeart/2005/8/layout/orgChart1"/>
    <dgm:cxn modelId="{C5CC042B-4148-4E32-A766-5412807B8EE4}" type="presParOf" srcId="{B3150C13-DE49-4615-93DF-E9454A45B25E}" destId="{15FB6AA0-120B-4463-9E1A-712895D6BBFA}" srcOrd="1" destOrd="0" presId="urn:microsoft.com/office/officeart/2005/8/layout/orgChart1"/>
    <dgm:cxn modelId="{3906A29C-2AB5-41DC-94DB-49B2F6BD93E5}" type="presParOf" srcId="{B3150C13-DE49-4615-93DF-E9454A45B25E}" destId="{9E2B4F40-39A3-4399-B853-1839F2C50EE7}" srcOrd="2" destOrd="0" presId="urn:microsoft.com/office/officeart/2005/8/layout/orgChart1"/>
    <dgm:cxn modelId="{8668B1E4-5489-43BB-B4A9-DAE435ED2370}" type="presParOf" srcId="{20182D33-3787-4C72-BE1D-F4C9D284DD10}" destId="{64B4BC01-C408-4542-8B02-ED2A5A030AE6}" srcOrd="2" destOrd="0" presId="urn:microsoft.com/office/officeart/2005/8/layout/orgChart1"/>
    <dgm:cxn modelId="{13FB2C16-83EC-423A-8865-C425721063CF}" type="presParOf" srcId="{20182D33-3787-4C72-BE1D-F4C9D284DD10}" destId="{195C184B-2ADB-4FBC-AAB4-149FC7252BC0}" srcOrd="3" destOrd="0" presId="urn:microsoft.com/office/officeart/2005/8/layout/orgChart1"/>
    <dgm:cxn modelId="{5B5CC5DC-26D3-48A4-A8F2-800620C16F1E}" type="presParOf" srcId="{195C184B-2ADB-4FBC-AAB4-149FC7252BC0}" destId="{ACCF0803-7A54-4F48-A64B-8C014679782A}" srcOrd="0" destOrd="0" presId="urn:microsoft.com/office/officeart/2005/8/layout/orgChart1"/>
    <dgm:cxn modelId="{A09EFB8A-54DF-4ED1-BB87-5D914254BA26}" type="presParOf" srcId="{ACCF0803-7A54-4F48-A64B-8C014679782A}" destId="{A4709C4D-5524-48C9-B74D-99C1AE6414E1}" srcOrd="0" destOrd="0" presId="urn:microsoft.com/office/officeart/2005/8/layout/orgChart1"/>
    <dgm:cxn modelId="{D1B8530B-B0D2-4C7F-82C6-3B45A0CCB80E}" type="presParOf" srcId="{ACCF0803-7A54-4F48-A64B-8C014679782A}" destId="{0B92F0F5-B657-43DD-BBBE-C0F38ED8119B}" srcOrd="1" destOrd="0" presId="urn:microsoft.com/office/officeart/2005/8/layout/orgChart1"/>
    <dgm:cxn modelId="{D1BB4698-AE24-4179-89FE-9DE1E76AFE1F}" type="presParOf" srcId="{195C184B-2ADB-4FBC-AAB4-149FC7252BC0}" destId="{0AB97461-F0A4-45D1-A893-4EC1BB4FB823}" srcOrd="1" destOrd="0" presId="urn:microsoft.com/office/officeart/2005/8/layout/orgChart1"/>
    <dgm:cxn modelId="{41B9FE23-D8B2-4A85-BA7E-CFFEB48358B6}" type="presParOf" srcId="{195C184B-2ADB-4FBC-AAB4-149FC7252BC0}" destId="{78184878-1C46-4E31-9503-EF2FD33B3230}" srcOrd="2" destOrd="0" presId="urn:microsoft.com/office/officeart/2005/8/layout/orgChart1"/>
    <dgm:cxn modelId="{6BA12147-24ED-4274-B57D-912DEDB0456C}" type="presParOf" srcId="{20182D33-3787-4C72-BE1D-F4C9D284DD10}" destId="{C644DF27-FC83-4741-A51C-75395B0E8396}" srcOrd="4" destOrd="0" presId="urn:microsoft.com/office/officeart/2005/8/layout/orgChart1"/>
    <dgm:cxn modelId="{46060005-7378-4775-AB34-E0B712E191ED}" type="presParOf" srcId="{20182D33-3787-4C72-BE1D-F4C9D284DD10}" destId="{6685A2D2-8AFC-44A5-B535-72A1F1AD3A76}" srcOrd="5" destOrd="0" presId="urn:microsoft.com/office/officeart/2005/8/layout/orgChart1"/>
    <dgm:cxn modelId="{5E0C0092-E808-4045-B426-EE47E3EBCD9B}" type="presParOf" srcId="{6685A2D2-8AFC-44A5-B535-72A1F1AD3A76}" destId="{6AA41CC4-4CA5-4766-8317-1C0453BF5185}" srcOrd="0" destOrd="0" presId="urn:microsoft.com/office/officeart/2005/8/layout/orgChart1"/>
    <dgm:cxn modelId="{A99FC460-2A55-4F0F-9E38-30290C73A290}" type="presParOf" srcId="{6AA41CC4-4CA5-4766-8317-1C0453BF5185}" destId="{1200D2FF-7C49-463A-89AA-640C88F416DE}" srcOrd="0" destOrd="0" presId="urn:microsoft.com/office/officeart/2005/8/layout/orgChart1"/>
    <dgm:cxn modelId="{AB2FEE2F-00C6-4577-BCA0-D88D8C5BDC6E}" type="presParOf" srcId="{6AA41CC4-4CA5-4766-8317-1C0453BF5185}" destId="{95F11F56-E9C6-4BE6-B96E-87EC1E837B79}" srcOrd="1" destOrd="0" presId="urn:microsoft.com/office/officeart/2005/8/layout/orgChart1"/>
    <dgm:cxn modelId="{06720306-828B-4BE1-94D7-E6BDF602CCE0}" type="presParOf" srcId="{6685A2D2-8AFC-44A5-B535-72A1F1AD3A76}" destId="{0C6914BF-652F-4344-82EE-26E8E9267FE6}" srcOrd="1" destOrd="0" presId="urn:microsoft.com/office/officeart/2005/8/layout/orgChart1"/>
    <dgm:cxn modelId="{11F272EE-510B-411C-A7BB-31E308FED8D8}" type="presParOf" srcId="{6685A2D2-8AFC-44A5-B535-72A1F1AD3A76}" destId="{38D30DF8-1224-4100-BEFA-177408F248AA}" srcOrd="2" destOrd="0" presId="urn:microsoft.com/office/officeart/2005/8/layout/orgChart1"/>
    <dgm:cxn modelId="{2662269C-626E-4394-AD33-FA082554879D}" type="presParOf" srcId="{25CCBBBF-95B0-4535-81BD-ABB25E455ADF}" destId="{8136B621-30E6-4936-9883-14917788E8FE}" srcOrd="2" destOrd="0" presId="urn:microsoft.com/office/officeart/2005/8/layout/orgChart1"/>
    <dgm:cxn modelId="{AA5863C8-A6BD-4236-BB59-8BDA3C3D5765}" type="presParOf" srcId="{7B74788B-98BC-41A3-AEDB-E3AD1281A175}" destId="{44DB1066-2876-4374-8F92-0FDDFD69CE27}" srcOrd="2" destOrd="0" presId="urn:microsoft.com/office/officeart/2005/8/layout/orgChart1"/>
    <dgm:cxn modelId="{DC62957A-CF15-4F81-B8BC-BE4F15732E0E}" type="presParOf" srcId="{7B74788B-98BC-41A3-AEDB-E3AD1281A175}" destId="{AA413542-10C1-4F3A-8B25-CA13E8C0BA6E}" srcOrd="3" destOrd="0" presId="urn:microsoft.com/office/officeart/2005/8/layout/orgChart1"/>
    <dgm:cxn modelId="{DDA0D082-6640-4E43-B39E-620359396D17}" type="presParOf" srcId="{AA413542-10C1-4F3A-8B25-CA13E8C0BA6E}" destId="{8176B949-5971-4EAF-8968-8AB79B2A93D1}" srcOrd="0" destOrd="0" presId="urn:microsoft.com/office/officeart/2005/8/layout/orgChart1"/>
    <dgm:cxn modelId="{2B5E25D6-DD10-42CB-8B85-818AA0A749E4}" type="presParOf" srcId="{8176B949-5971-4EAF-8968-8AB79B2A93D1}" destId="{AB024CF0-5404-4DC8-9605-07EFFA51CB92}" srcOrd="0" destOrd="0" presId="urn:microsoft.com/office/officeart/2005/8/layout/orgChart1"/>
    <dgm:cxn modelId="{DCAE62E1-53DB-48FD-9B83-A496D40CDE6B}" type="presParOf" srcId="{8176B949-5971-4EAF-8968-8AB79B2A93D1}" destId="{0FD89134-8BD3-4D42-BE9C-7C98123DB377}" srcOrd="1" destOrd="0" presId="urn:microsoft.com/office/officeart/2005/8/layout/orgChart1"/>
    <dgm:cxn modelId="{0164D3D8-8EFA-4F9F-9EDB-891EA7EB68BA}" type="presParOf" srcId="{AA413542-10C1-4F3A-8B25-CA13E8C0BA6E}" destId="{326D920E-564E-4C28-88FC-C4FE264E1320}" srcOrd="1" destOrd="0" presId="urn:microsoft.com/office/officeart/2005/8/layout/orgChart1"/>
    <dgm:cxn modelId="{CAE80288-CDD8-4E9E-B0A9-98FF55D2187A}" type="presParOf" srcId="{AA413542-10C1-4F3A-8B25-CA13E8C0BA6E}" destId="{25BF2B3B-222B-437D-A169-C824E32575A0}" srcOrd="2" destOrd="0" presId="urn:microsoft.com/office/officeart/2005/8/layout/orgChart1"/>
    <dgm:cxn modelId="{F9ACF2A3-8B5E-4E06-8F52-FB4B18EE3F2F}" type="presParOf" srcId="{7B74788B-98BC-41A3-AEDB-E3AD1281A175}" destId="{CBDE8F73-54B3-4E1D-8E1F-DC55FBA6BB7A}" srcOrd="4" destOrd="0" presId="urn:microsoft.com/office/officeart/2005/8/layout/orgChart1"/>
    <dgm:cxn modelId="{9D81707B-DAC3-4D91-A367-8076FB7FA6BE}" type="presParOf" srcId="{7B74788B-98BC-41A3-AEDB-E3AD1281A175}" destId="{9D6CB298-2CE2-45CE-85FE-6DCAF3C91062}" srcOrd="5" destOrd="0" presId="urn:microsoft.com/office/officeart/2005/8/layout/orgChart1"/>
    <dgm:cxn modelId="{FB2828DC-3BCA-4D92-B3D5-21C81D7B0F68}" type="presParOf" srcId="{9D6CB298-2CE2-45CE-85FE-6DCAF3C91062}" destId="{0254A866-5D07-46DD-BFCB-259F52D4676F}" srcOrd="0" destOrd="0" presId="urn:microsoft.com/office/officeart/2005/8/layout/orgChart1"/>
    <dgm:cxn modelId="{524F1E6D-7572-4092-9FF3-24F18DC4D8B9}" type="presParOf" srcId="{0254A866-5D07-46DD-BFCB-259F52D4676F}" destId="{E1A74D8F-53AE-40BC-BABC-E5678213B589}" srcOrd="0" destOrd="0" presId="urn:microsoft.com/office/officeart/2005/8/layout/orgChart1"/>
    <dgm:cxn modelId="{5BEC8B18-838A-4B5B-966F-11A044C3E441}" type="presParOf" srcId="{0254A866-5D07-46DD-BFCB-259F52D4676F}" destId="{297A6E70-018C-4ED7-9F4D-A51526621509}" srcOrd="1" destOrd="0" presId="urn:microsoft.com/office/officeart/2005/8/layout/orgChart1"/>
    <dgm:cxn modelId="{7F6C1EE3-1782-4D26-8EEC-737E2BA70378}" type="presParOf" srcId="{9D6CB298-2CE2-45CE-85FE-6DCAF3C91062}" destId="{35C7DCF1-5385-46E4-B0D2-597E0D59D1DB}" srcOrd="1" destOrd="0" presId="urn:microsoft.com/office/officeart/2005/8/layout/orgChart1"/>
    <dgm:cxn modelId="{B7298E6C-270E-4D04-BFF8-E9746CEFE7F5}" type="presParOf" srcId="{9D6CB298-2CE2-45CE-85FE-6DCAF3C91062}" destId="{F5C4D5AA-5F8E-4706-8C64-8A76E74BCDA8}" srcOrd="2" destOrd="0" presId="urn:microsoft.com/office/officeart/2005/8/layout/orgChart1"/>
    <dgm:cxn modelId="{B288AE3C-3861-4C0D-9577-3D94274C60EF}" type="presParOf" srcId="{1DB96FC0-975E-4900-BCBE-21A612285608}" destId="{B4056D97-D3EF-44B8-B569-8757D38FB769}" srcOrd="2" destOrd="0" presId="urn:microsoft.com/office/officeart/2005/8/layout/orgChart1"/>
    <dgm:cxn modelId="{5ECDE652-DC33-4667-BB7E-D90C5E0EC7B1}" type="presParOf" srcId="{37E5D9BC-C6BE-4246-82F0-6BB8A99AFD96}" destId="{9BA5BDF6-4F6C-4227-B16A-E545A0332A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D7197E-F66A-4A08-A9A4-96331365C9F8}" type="doc">
      <dgm:prSet loTypeId="urn:microsoft.com/office/officeart/2005/8/layout/orgChart1" loCatId="hierarchy" qsTypeId="urn:microsoft.com/office/officeart/2005/8/quickstyle/simple4" qsCatId="simple" csTypeId="urn:microsoft.com/office/officeart/2005/8/colors/accent1_5" csCatId="accent1" phldr="1"/>
      <dgm:spPr/>
    </dgm:pt>
    <dgm:pt modelId="{3F4FC320-07A4-4723-9B7A-0970D59461B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cap="none" normalizeH="0" baseline="0" noProof="0" dirty="0" smtClean="0">
              <a:ln/>
              <a:solidFill>
                <a:schemeClr val="bg1"/>
              </a:solidFill>
              <a:effectLst/>
              <a:latin typeface="+mn-lt"/>
            </a:rPr>
            <a:t>Strategies of maintenance</a:t>
          </a:r>
        </a:p>
      </dgm:t>
    </dgm:pt>
    <dgm:pt modelId="{29B01579-D702-4064-B2E4-EB6E3B315F55}" type="parTrans" cxnId="{56332816-8B9D-4CDB-B9C1-007BD79C7723}">
      <dgm:prSet/>
      <dgm:spPr/>
      <dgm:t>
        <a:bodyPr/>
        <a:lstStyle/>
        <a:p>
          <a:endParaRPr lang="en-US" noProof="0" dirty="0"/>
        </a:p>
      </dgm:t>
    </dgm:pt>
    <dgm:pt modelId="{411DB63D-18BB-4F77-8417-CB4A192D637D}" type="sibTrans" cxnId="{56332816-8B9D-4CDB-B9C1-007BD79C7723}">
      <dgm:prSet/>
      <dgm:spPr/>
      <dgm:t>
        <a:bodyPr/>
        <a:lstStyle/>
        <a:p>
          <a:endParaRPr lang="en-US" noProof="0" dirty="0"/>
        </a:p>
      </dgm:t>
    </dgm:pt>
    <dgm:pt modelId="{D9BA89DF-1877-4A4B-92BB-B927AB11630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Incidence based maintenance (act only if something does not function or breaks down, example: most domestic appliances, refrigerator, vacuum cleaner, mixer …)</a:t>
          </a:r>
        </a:p>
      </dgm:t>
    </dgm:pt>
    <dgm:pt modelId="{AD7AAABE-57DB-44DB-96CB-770EB0DCE29B}" type="parTrans" cxnId="{8F54C846-2AC8-4328-88FA-5F73C323F01A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noProof="0" dirty="0"/>
        </a:p>
      </dgm:t>
    </dgm:pt>
    <dgm:pt modelId="{BCD994A1-F296-4315-BC31-4EA510CD3C74}" type="sibTrans" cxnId="{8F54C846-2AC8-4328-88FA-5F73C323F01A}">
      <dgm:prSet/>
      <dgm:spPr/>
      <dgm:t>
        <a:bodyPr/>
        <a:lstStyle/>
        <a:p>
          <a:endParaRPr lang="en-US" noProof="0" dirty="0"/>
        </a:p>
      </dgm:t>
    </dgm:pt>
    <dgm:pt modelId="{24A9E574-F9C3-4553-9A87-3A4A35CF58A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(pre)cautionary, preventive, reliability based, periodic maintenance (replacing periodically all parts that could obstruct the function of machine or plant, example: Primary cooling system of nuclear plant)</a:t>
          </a:r>
        </a:p>
      </dgm:t>
    </dgm:pt>
    <dgm:pt modelId="{17195812-A328-403E-A58A-766261CA6981}" type="parTrans" cxnId="{B252C89A-5FEC-4DF4-9F35-420D7669AF32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noProof="0" dirty="0"/>
        </a:p>
      </dgm:t>
    </dgm:pt>
    <dgm:pt modelId="{89492038-32AD-4574-BFF5-BD78B2E965BD}" type="sibTrans" cxnId="{B252C89A-5FEC-4DF4-9F35-420D7669AF32}">
      <dgm:prSet/>
      <dgm:spPr/>
      <dgm:t>
        <a:bodyPr/>
        <a:lstStyle/>
        <a:p>
          <a:endParaRPr lang="en-US" noProof="0" dirty="0"/>
        </a:p>
      </dgm:t>
    </dgm:pt>
    <dgm:pt modelId="{ED064695-01C9-4023-9C32-0F366980288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Predictive maintenance (</a:t>
          </a:r>
          <a:r>
            <a:rPr kumimoji="0" lang="en-US" sz="2400" b="0" i="0" u="none" strike="noStrike" cap="none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PdM</a:t>
          </a:r>
          <a:r>
            <a:rPr kumimoji="0" lang="en-US" sz="24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) condition based maintenance (inspect, measure, calculate, and meter the technical condition of maintenance objects and act accordingly, example: sensors for air pressure in tires, operating hours of tools in automated machines)</a:t>
          </a:r>
        </a:p>
      </dgm:t>
    </dgm:pt>
    <dgm:pt modelId="{D5F4C7FB-3300-40BC-B1FE-FC18C5C9365A}" type="parTrans" cxnId="{9C2AE9F8-5034-43E3-AAEE-563761F217DD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noProof="0" dirty="0"/>
        </a:p>
      </dgm:t>
    </dgm:pt>
    <dgm:pt modelId="{633CA73B-AAF2-4C79-AAB0-5C3CA8312248}" type="sibTrans" cxnId="{9C2AE9F8-5034-43E3-AAEE-563761F217DD}">
      <dgm:prSet/>
      <dgm:spPr/>
      <dgm:t>
        <a:bodyPr/>
        <a:lstStyle/>
        <a:p>
          <a:endParaRPr lang="en-US" noProof="0" dirty="0"/>
        </a:p>
      </dgm:t>
    </dgm:pt>
    <dgm:pt modelId="{79DB0BA5-F284-4733-8D4F-2DD2BA0E4433}" type="pres">
      <dgm:prSet presAssocID="{51D7197E-F66A-4A08-A9A4-96331365C9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CC4673-BB9F-4BCD-ABE3-C61B7497E9BD}" type="pres">
      <dgm:prSet presAssocID="{3F4FC320-07A4-4723-9B7A-0970D59461BE}" presName="hierRoot1" presStyleCnt="0">
        <dgm:presLayoutVars>
          <dgm:hierBranch/>
        </dgm:presLayoutVars>
      </dgm:prSet>
      <dgm:spPr/>
    </dgm:pt>
    <dgm:pt modelId="{8C7813DE-3A11-4DD8-88DD-6634EED25D0A}" type="pres">
      <dgm:prSet presAssocID="{3F4FC320-07A4-4723-9B7A-0970D59461BE}" presName="rootComposite1" presStyleCnt="0"/>
      <dgm:spPr/>
    </dgm:pt>
    <dgm:pt modelId="{C4012DFE-D99A-44FD-AFC6-DF3131254F21}" type="pres">
      <dgm:prSet presAssocID="{3F4FC320-07A4-4723-9B7A-0970D59461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C244CA-FE8E-4CED-9173-879A513D3C1B}" type="pres">
      <dgm:prSet presAssocID="{3F4FC320-07A4-4723-9B7A-0970D59461BE}" presName="rootConnector1" presStyleLbl="node1" presStyleIdx="0" presStyleCnt="0"/>
      <dgm:spPr/>
      <dgm:t>
        <a:bodyPr/>
        <a:lstStyle/>
        <a:p>
          <a:endParaRPr lang="de-DE"/>
        </a:p>
      </dgm:t>
    </dgm:pt>
    <dgm:pt modelId="{FA420672-F3A1-424D-A0A8-7F224CC4B31C}" type="pres">
      <dgm:prSet presAssocID="{3F4FC320-07A4-4723-9B7A-0970D59461BE}" presName="hierChild2" presStyleCnt="0"/>
      <dgm:spPr/>
    </dgm:pt>
    <dgm:pt modelId="{A465E25E-EE87-424D-89FD-EBA79F995032}" type="pres">
      <dgm:prSet presAssocID="{AD7AAABE-57DB-44DB-96CB-770EB0DCE29B}" presName="Name35" presStyleLbl="parChTrans1D2" presStyleIdx="0" presStyleCnt="3"/>
      <dgm:spPr/>
      <dgm:t>
        <a:bodyPr/>
        <a:lstStyle/>
        <a:p>
          <a:endParaRPr lang="de-DE"/>
        </a:p>
      </dgm:t>
    </dgm:pt>
    <dgm:pt modelId="{1C2FA256-ADBB-4450-8348-BB752FA7CAB8}" type="pres">
      <dgm:prSet presAssocID="{D9BA89DF-1877-4A4B-92BB-B927AB116300}" presName="hierRoot2" presStyleCnt="0">
        <dgm:presLayoutVars>
          <dgm:hierBranch/>
        </dgm:presLayoutVars>
      </dgm:prSet>
      <dgm:spPr/>
    </dgm:pt>
    <dgm:pt modelId="{26B9F3CF-0A9F-4C78-9B5D-ADC838209A0A}" type="pres">
      <dgm:prSet presAssocID="{D9BA89DF-1877-4A4B-92BB-B927AB116300}" presName="rootComposite" presStyleCnt="0"/>
      <dgm:spPr/>
    </dgm:pt>
    <dgm:pt modelId="{DE6CCB1B-BF07-41F0-8D4A-5C2831BCF40C}" type="pres">
      <dgm:prSet presAssocID="{D9BA89DF-1877-4A4B-92BB-B927AB116300}" presName="rootText" presStyleLbl="node2" presStyleIdx="0" presStyleCnt="3" custScaleY="264490" custLinFactNeighborX="308" custLinFactNeighborY="-6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68E07AB-F293-4D19-802A-5F6C9282FC32}" type="pres">
      <dgm:prSet presAssocID="{D9BA89DF-1877-4A4B-92BB-B927AB116300}" presName="rootConnector" presStyleLbl="node2" presStyleIdx="0" presStyleCnt="3"/>
      <dgm:spPr/>
      <dgm:t>
        <a:bodyPr/>
        <a:lstStyle/>
        <a:p>
          <a:endParaRPr lang="de-DE"/>
        </a:p>
      </dgm:t>
    </dgm:pt>
    <dgm:pt modelId="{439542C5-587C-4A6C-B065-63159000BAAE}" type="pres">
      <dgm:prSet presAssocID="{D9BA89DF-1877-4A4B-92BB-B927AB116300}" presName="hierChild4" presStyleCnt="0"/>
      <dgm:spPr/>
    </dgm:pt>
    <dgm:pt modelId="{D48A3A06-C2A8-476B-9098-BD30BAD62F85}" type="pres">
      <dgm:prSet presAssocID="{D9BA89DF-1877-4A4B-92BB-B927AB116300}" presName="hierChild5" presStyleCnt="0"/>
      <dgm:spPr/>
    </dgm:pt>
    <dgm:pt modelId="{0D010654-8439-4014-A1D0-9E4A7BBFBE0A}" type="pres">
      <dgm:prSet presAssocID="{17195812-A328-403E-A58A-766261CA6981}" presName="Name35" presStyleLbl="parChTrans1D2" presStyleIdx="1" presStyleCnt="3"/>
      <dgm:spPr/>
      <dgm:t>
        <a:bodyPr/>
        <a:lstStyle/>
        <a:p>
          <a:endParaRPr lang="de-DE"/>
        </a:p>
      </dgm:t>
    </dgm:pt>
    <dgm:pt modelId="{44F36BAE-38F4-4779-B6D9-16FF665548FD}" type="pres">
      <dgm:prSet presAssocID="{24A9E574-F9C3-4553-9A87-3A4A35CF58A2}" presName="hierRoot2" presStyleCnt="0">
        <dgm:presLayoutVars>
          <dgm:hierBranch/>
        </dgm:presLayoutVars>
      </dgm:prSet>
      <dgm:spPr/>
    </dgm:pt>
    <dgm:pt modelId="{507E2CF5-13A9-4EE5-9B81-4792D1478081}" type="pres">
      <dgm:prSet presAssocID="{24A9E574-F9C3-4553-9A87-3A4A35CF58A2}" presName="rootComposite" presStyleCnt="0"/>
      <dgm:spPr/>
    </dgm:pt>
    <dgm:pt modelId="{65C03743-B46F-4280-941F-279B17092D94}" type="pres">
      <dgm:prSet presAssocID="{24A9E574-F9C3-4553-9A87-3A4A35CF58A2}" presName="rootText" presStyleLbl="node2" presStyleIdx="1" presStyleCnt="3" custScaleY="2644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104E1A9-9A60-4A8E-9C41-C720073E50B5}" type="pres">
      <dgm:prSet presAssocID="{24A9E574-F9C3-4553-9A87-3A4A35CF58A2}" presName="rootConnector" presStyleLbl="node2" presStyleIdx="1" presStyleCnt="3"/>
      <dgm:spPr/>
      <dgm:t>
        <a:bodyPr/>
        <a:lstStyle/>
        <a:p>
          <a:endParaRPr lang="de-DE"/>
        </a:p>
      </dgm:t>
    </dgm:pt>
    <dgm:pt modelId="{82DBBBE7-3245-4444-AE9C-47BBDAEFF1DE}" type="pres">
      <dgm:prSet presAssocID="{24A9E574-F9C3-4553-9A87-3A4A35CF58A2}" presName="hierChild4" presStyleCnt="0"/>
      <dgm:spPr/>
    </dgm:pt>
    <dgm:pt modelId="{6B521CAC-2DAD-4841-96CB-230C53B193FB}" type="pres">
      <dgm:prSet presAssocID="{24A9E574-F9C3-4553-9A87-3A4A35CF58A2}" presName="hierChild5" presStyleCnt="0"/>
      <dgm:spPr/>
    </dgm:pt>
    <dgm:pt modelId="{ABA51081-6743-4702-AEAB-89086ED240B2}" type="pres">
      <dgm:prSet presAssocID="{D5F4C7FB-3300-40BC-B1FE-FC18C5C9365A}" presName="Name35" presStyleLbl="parChTrans1D2" presStyleIdx="2" presStyleCnt="3"/>
      <dgm:spPr/>
      <dgm:t>
        <a:bodyPr/>
        <a:lstStyle/>
        <a:p>
          <a:endParaRPr lang="de-DE"/>
        </a:p>
      </dgm:t>
    </dgm:pt>
    <dgm:pt modelId="{E4A0E368-998C-4740-B32E-E8AB1936221C}" type="pres">
      <dgm:prSet presAssocID="{ED064695-01C9-4023-9C32-0F3669802884}" presName="hierRoot2" presStyleCnt="0">
        <dgm:presLayoutVars>
          <dgm:hierBranch/>
        </dgm:presLayoutVars>
      </dgm:prSet>
      <dgm:spPr/>
    </dgm:pt>
    <dgm:pt modelId="{AFE96530-AFF3-4C80-9A6B-E4520A17DE3B}" type="pres">
      <dgm:prSet presAssocID="{ED064695-01C9-4023-9C32-0F3669802884}" presName="rootComposite" presStyleCnt="0"/>
      <dgm:spPr/>
    </dgm:pt>
    <dgm:pt modelId="{D93116B6-0F7E-4A86-9155-695017CDC1FA}" type="pres">
      <dgm:prSet presAssocID="{ED064695-01C9-4023-9C32-0F3669802884}" presName="rootText" presStyleLbl="node2" presStyleIdx="2" presStyleCnt="3" custScaleY="2644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6093941-F191-4BFC-B4C9-887FEC0EE8BE}" type="pres">
      <dgm:prSet presAssocID="{ED064695-01C9-4023-9C32-0F3669802884}" presName="rootConnector" presStyleLbl="node2" presStyleIdx="2" presStyleCnt="3"/>
      <dgm:spPr/>
      <dgm:t>
        <a:bodyPr/>
        <a:lstStyle/>
        <a:p>
          <a:endParaRPr lang="de-DE"/>
        </a:p>
      </dgm:t>
    </dgm:pt>
    <dgm:pt modelId="{5C5AECC0-0C03-4F6A-BA3B-A96CD576B550}" type="pres">
      <dgm:prSet presAssocID="{ED064695-01C9-4023-9C32-0F3669802884}" presName="hierChild4" presStyleCnt="0"/>
      <dgm:spPr/>
    </dgm:pt>
    <dgm:pt modelId="{72AEB147-847A-4175-9534-574D74593BAC}" type="pres">
      <dgm:prSet presAssocID="{ED064695-01C9-4023-9C32-0F3669802884}" presName="hierChild5" presStyleCnt="0"/>
      <dgm:spPr/>
    </dgm:pt>
    <dgm:pt modelId="{6088A6F8-7C37-4178-B760-3F6AF3D6811A}" type="pres">
      <dgm:prSet presAssocID="{3F4FC320-07A4-4723-9B7A-0970D59461BE}" presName="hierChild3" presStyleCnt="0"/>
      <dgm:spPr/>
    </dgm:pt>
  </dgm:ptLst>
  <dgm:cxnLst>
    <dgm:cxn modelId="{E294283D-261E-4D1B-8C9F-0EDCD072C57E}" type="presOf" srcId="{D5F4C7FB-3300-40BC-B1FE-FC18C5C9365A}" destId="{ABA51081-6743-4702-AEAB-89086ED240B2}" srcOrd="0" destOrd="0" presId="urn:microsoft.com/office/officeart/2005/8/layout/orgChart1"/>
    <dgm:cxn modelId="{E9CE678D-6E15-4C4B-8E2F-CCA8B3FAF5D9}" type="presOf" srcId="{17195812-A328-403E-A58A-766261CA6981}" destId="{0D010654-8439-4014-A1D0-9E4A7BBFBE0A}" srcOrd="0" destOrd="0" presId="urn:microsoft.com/office/officeart/2005/8/layout/orgChart1"/>
    <dgm:cxn modelId="{29C9B779-22CC-470E-A3D9-65470A19E5C3}" type="presOf" srcId="{51D7197E-F66A-4A08-A9A4-96331365C9F8}" destId="{79DB0BA5-F284-4733-8D4F-2DD2BA0E4433}" srcOrd="0" destOrd="0" presId="urn:microsoft.com/office/officeart/2005/8/layout/orgChart1"/>
    <dgm:cxn modelId="{56332816-8B9D-4CDB-B9C1-007BD79C7723}" srcId="{51D7197E-F66A-4A08-A9A4-96331365C9F8}" destId="{3F4FC320-07A4-4723-9B7A-0970D59461BE}" srcOrd="0" destOrd="0" parTransId="{29B01579-D702-4064-B2E4-EB6E3B315F55}" sibTransId="{411DB63D-18BB-4F77-8417-CB4A192D637D}"/>
    <dgm:cxn modelId="{6E8C25F3-26B7-411B-806B-70166943C864}" type="presOf" srcId="{3F4FC320-07A4-4723-9B7A-0970D59461BE}" destId="{94C244CA-FE8E-4CED-9173-879A513D3C1B}" srcOrd="1" destOrd="0" presId="urn:microsoft.com/office/officeart/2005/8/layout/orgChart1"/>
    <dgm:cxn modelId="{614DAA37-BE7F-46F1-9F68-169E8349F327}" type="presOf" srcId="{24A9E574-F9C3-4553-9A87-3A4A35CF58A2}" destId="{8104E1A9-9A60-4A8E-9C41-C720073E50B5}" srcOrd="1" destOrd="0" presId="urn:microsoft.com/office/officeart/2005/8/layout/orgChart1"/>
    <dgm:cxn modelId="{8F54C846-2AC8-4328-88FA-5F73C323F01A}" srcId="{3F4FC320-07A4-4723-9B7A-0970D59461BE}" destId="{D9BA89DF-1877-4A4B-92BB-B927AB116300}" srcOrd="0" destOrd="0" parTransId="{AD7AAABE-57DB-44DB-96CB-770EB0DCE29B}" sibTransId="{BCD994A1-F296-4315-BC31-4EA510CD3C74}"/>
    <dgm:cxn modelId="{E9FACCE0-C67B-4A0F-9F6C-71EC6C528586}" type="presOf" srcId="{AD7AAABE-57DB-44DB-96CB-770EB0DCE29B}" destId="{A465E25E-EE87-424D-89FD-EBA79F995032}" srcOrd="0" destOrd="0" presId="urn:microsoft.com/office/officeart/2005/8/layout/orgChart1"/>
    <dgm:cxn modelId="{462B0681-CAE6-4967-9A17-A21997CF3CE9}" type="presOf" srcId="{24A9E574-F9C3-4553-9A87-3A4A35CF58A2}" destId="{65C03743-B46F-4280-941F-279B17092D94}" srcOrd="0" destOrd="0" presId="urn:microsoft.com/office/officeart/2005/8/layout/orgChart1"/>
    <dgm:cxn modelId="{4E7E35D8-ACE5-4917-8296-9431023500A7}" type="presOf" srcId="{D9BA89DF-1877-4A4B-92BB-B927AB116300}" destId="{C68E07AB-F293-4D19-802A-5F6C9282FC32}" srcOrd="1" destOrd="0" presId="urn:microsoft.com/office/officeart/2005/8/layout/orgChart1"/>
    <dgm:cxn modelId="{A2CA6D89-6A40-42E2-B87E-4BDC1A7B846B}" type="presOf" srcId="{D9BA89DF-1877-4A4B-92BB-B927AB116300}" destId="{DE6CCB1B-BF07-41F0-8D4A-5C2831BCF40C}" srcOrd="0" destOrd="0" presId="urn:microsoft.com/office/officeart/2005/8/layout/orgChart1"/>
    <dgm:cxn modelId="{B252C89A-5FEC-4DF4-9F35-420D7669AF32}" srcId="{3F4FC320-07A4-4723-9B7A-0970D59461BE}" destId="{24A9E574-F9C3-4553-9A87-3A4A35CF58A2}" srcOrd="1" destOrd="0" parTransId="{17195812-A328-403E-A58A-766261CA6981}" sibTransId="{89492038-32AD-4574-BFF5-BD78B2E965BD}"/>
    <dgm:cxn modelId="{9C2AE9F8-5034-43E3-AAEE-563761F217DD}" srcId="{3F4FC320-07A4-4723-9B7A-0970D59461BE}" destId="{ED064695-01C9-4023-9C32-0F3669802884}" srcOrd="2" destOrd="0" parTransId="{D5F4C7FB-3300-40BC-B1FE-FC18C5C9365A}" sibTransId="{633CA73B-AAF2-4C79-AAB0-5C3CA8312248}"/>
    <dgm:cxn modelId="{FB38C972-94C2-4CED-9DE9-03D79A09D2DA}" type="presOf" srcId="{ED064695-01C9-4023-9C32-0F3669802884}" destId="{D93116B6-0F7E-4A86-9155-695017CDC1FA}" srcOrd="0" destOrd="0" presId="urn:microsoft.com/office/officeart/2005/8/layout/orgChart1"/>
    <dgm:cxn modelId="{319A61E1-3D05-4BAF-9BB5-C08AFACF944D}" type="presOf" srcId="{ED064695-01C9-4023-9C32-0F3669802884}" destId="{46093941-F191-4BFC-B4C9-887FEC0EE8BE}" srcOrd="1" destOrd="0" presId="urn:microsoft.com/office/officeart/2005/8/layout/orgChart1"/>
    <dgm:cxn modelId="{208FFFC0-67C0-4791-9B4D-C6DF2F9458D2}" type="presOf" srcId="{3F4FC320-07A4-4723-9B7A-0970D59461BE}" destId="{C4012DFE-D99A-44FD-AFC6-DF3131254F21}" srcOrd="0" destOrd="0" presId="urn:microsoft.com/office/officeart/2005/8/layout/orgChart1"/>
    <dgm:cxn modelId="{34589672-E02D-4D80-9A28-3D84FE3C90DA}" type="presParOf" srcId="{79DB0BA5-F284-4733-8D4F-2DD2BA0E4433}" destId="{9ACC4673-BB9F-4BCD-ABE3-C61B7497E9BD}" srcOrd="0" destOrd="0" presId="urn:microsoft.com/office/officeart/2005/8/layout/orgChart1"/>
    <dgm:cxn modelId="{B446E279-A0E2-4017-80C0-1D48C979D1D3}" type="presParOf" srcId="{9ACC4673-BB9F-4BCD-ABE3-C61B7497E9BD}" destId="{8C7813DE-3A11-4DD8-88DD-6634EED25D0A}" srcOrd="0" destOrd="0" presId="urn:microsoft.com/office/officeart/2005/8/layout/orgChart1"/>
    <dgm:cxn modelId="{6EE27313-3141-4A8B-912F-BB9857E53BBE}" type="presParOf" srcId="{8C7813DE-3A11-4DD8-88DD-6634EED25D0A}" destId="{C4012DFE-D99A-44FD-AFC6-DF3131254F21}" srcOrd="0" destOrd="0" presId="urn:microsoft.com/office/officeart/2005/8/layout/orgChart1"/>
    <dgm:cxn modelId="{4A1991F2-0A9C-4A0A-AD90-B5BD961419E7}" type="presParOf" srcId="{8C7813DE-3A11-4DD8-88DD-6634EED25D0A}" destId="{94C244CA-FE8E-4CED-9173-879A513D3C1B}" srcOrd="1" destOrd="0" presId="urn:microsoft.com/office/officeart/2005/8/layout/orgChart1"/>
    <dgm:cxn modelId="{7BAA1F6A-B905-4826-AE79-8ACFBBEFA618}" type="presParOf" srcId="{9ACC4673-BB9F-4BCD-ABE3-C61B7497E9BD}" destId="{FA420672-F3A1-424D-A0A8-7F224CC4B31C}" srcOrd="1" destOrd="0" presId="urn:microsoft.com/office/officeart/2005/8/layout/orgChart1"/>
    <dgm:cxn modelId="{678DEF6B-013B-4FDB-B042-DF00C09E9BBA}" type="presParOf" srcId="{FA420672-F3A1-424D-A0A8-7F224CC4B31C}" destId="{A465E25E-EE87-424D-89FD-EBA79F995032}" srcOrd="0" destOrd="0" presId="urn:microsoft.com/office/officeart/2005/8/layout/orgChart1"/>
    <dgm:cxn modelId="{5444916B-F46F-42D8-904B-BFFFE579837F}" type="presParOf" srcId="{FA420672-F3A1-424D-A0A8-7F224CC4B31C}" destId="{1C2FA256-ADBB-4450-8348-BB752FA7CAB8}" srcOrd="1" destOrd="0" presId="urn:microsoft.com/office/officeart/2005/8/layout/orgChart1"/>
    <dgm:cxn modelId="{5CF39F0F-6C35-4307-B672-7BE7DCDBCD8B}" type="presParOf" srcId="{1C2FA256-ADBB-4450-8348-BB752FA7CAB8}" destId="{26B9F3CF-0A9F-4C78-9B5D-ADC838209A0A}" srcOrd="0" destOrd="0" presId="urn:microsoft.com/office/officeart/2005/8/layout/orgChart1"/>
    <dgm:cxn modelId="{9F3B3F08-58B5-40C9-A246-E57EC9E68C88}" type="presParOf" srcId="{26B9F3CF-0A9F-4C78-9B5D-ADC838209A0A}" destId="{DE6CCB1B-BF07-41F0-8D4A-5C2831BCF40C}" srcOrd="0" destOrd="0" presId="urn:microsoft.com/office/officeart/2005/8/layout/orgChart1"/>
    <dgm:cxn modelId="{656DCB58-7F50-4569-AB2D-4A403F378E11}" type="presParOf" srcId="{26B9F3CF-0A9F-4C78-9B5D-ADC838209A0A}" destId="{C68E07AB-F293-4D19-802A-5F6C9282FC32}" srcOrd="1" destOrd="0" presId="urn:microsoft.com/office/officeart/2005/8/layout/orgChart1"/>
    <dgm:cxn modelId="{A535EB33-C4F8-4D2C-AE47-692148074F2A}" type="presParOf" srcId="{1C2FA256-ADBB-4450-8348-BB752FA7CAB8}" destId="{439542C5-587C-4A6C-B065-63159000BAAE}" srcOrd="1" destOrd="0" presId="urn:microsoft.com/office/officeart/2005/8/layout/orgChart1"/>
    <dgm:cxn modelId="{8FDD875B-77E5-4A95-8A43-94FEDE6E71A9}" type="presParOf" srcId="{1C2FA256-ADBB-4450-8348-BB752FA7CAB8}" destId="{D48A3A06-C2A8-476B-9098-BD30BAD62F85}" srcOrd="2" destOrd="0" presId="urn:microsoft.com/office/officeart/2005/8/layout/orgChart1"/>
    <dgm:cxn modelId="{C4A86AEC-4C85-46F9-85FC-122D03EF2D0C}" type="presParOf" srcId="{FA420672-F3A1-424D-A0A8-7F224CC4B31C}" destId="{0D010654-8439-4014-A1D0-9E4A7BBFBE0A}" srcOrd="2" destOrd="0" presId="urn:microsoft.com/office/officeart/2005/8/layout/orgChart1"/>
    <dgm:cxn modelId="{68D8275B-892B-4733-8820-7C00F69BF90C}" type="presParOf" srcId="{FA420672-F3A1-424D-A0A8-7F224CC4B31C}" destId="{44F36BAE-38F4-4779-B6D9-16FF665548FD}" srcOrd="3" destOrd="0" presId="urn:microsoft.com/office/officeart/2005/8/layout/orgChart1"/>
    <dgm:cxn modelId="{44210C49-A6F1-476A-A58C-30DFE44B8B71}" type="presParOf" srcId="{44F36BAE-38F4-4779-B6D9-16FF665548FD}" destId="{507E2CF5-13A9-4EE5-9B81-4792D1478081}" srcOrd="0" destOrd="0" presId="urn:microsoft.com/office/officeart/2005/8/layout/orgChart1"/>
    <dgm:cxn modelId="{16DC7D25-0E8D-47A3-B6F3-843ED3BADC3B}" type="presParOf" srcId="{507E2CF5-13A9-4EE5-9B81-4792D1478081}" destId="{65C03743-B46F-4280-941F-279B17092D94}" srcOrd="0" destOrd="0" presId="urn:microsoft.com/office/officeart/2005/8/layout/orgChart1"/>
    <dgm:cxn modelId="{83DA4B72-E623-4F08-9E12-2156583B28F0}" type="presParOf" srcId="{507E2CF5-13A9-4EE5-9B81-4792D1478081}" destId="{8104E1A9-9A60-4A8E-9C41-C720073E50B5}" srcOrd="1" destOrd="0" presId="urn:microsoft.com/office/officeart/2005/8/layout/orgChart1"/>
    <dgm:cxn modelId="{8B432A64-94A0-43B6-9627-CEEAEFA7E907}" type="presParOf" srcId="{44F36BAE-38F4-4779-B6D9-16FF665548FD}" destId="{82DBBBE7-3245-4444-AE9C-47BBDAEFF1DE}" srcOrd="1" destOrd="0" presId="urn:microsoft.com/office/officeart/2005/8/layout/orgChart1"/>
    <dgm:cxn modelId="{9CA8C7C2-06E4-49D1-B53D-83119C98853D}" type="presParOf" srcId="{44F36BAE-38F4-4779-B6D9-16FF665548FD}" destId="{6B521CAC-2DAD-4841-96CB-230C53B193FB}" srcOrd="2" destOrd="0" presId="urn:microsoft.com/office/officeart/2005/8/layout/orgChart1"/>
    <dgm:cxn modelId="{AF584F21-00D3-46A6-BF0C-9D0A7B0B3DE0}" type="presParOf" srcId="{FA420672-F3A1-424D-A0A8-7F224CC4B31C}" destId="{ABA51081-6743-4702-AEAB-89086ED240B2}" srcOrd="4" destOrd="0" presId="urn:microsoft.com/office/officeart/2005/8/layout/orgChart1"/>
    <dgm:cxn modelId="{C11F3339-6616-49AC-AA20-57D0954FBD24}" type="presParOf" srcId="{FA420672-F3A1-424D-A0A8-7F224CC4B31C}" destId="{E4A0E368-998C-4740-B32E-E8AB1936221C}" srcOrd="5" destOrd="0" presId="urn:microsoft.com/office/officeart/2005/8/layout/orgChart1"/>
    <dgm:cxn modelId="{D6505845-8086-4321-ABE5-3F4E3284665C}" type="presParOf" srcId="{E4A0E368-998C-4740-B32E-E8AB1936221C}" destId="{AFE96530-AFF3-4C80-9A6B-E4520A17DE3B}" srcOrd="0" destOrd="0" presId="urn:microsoft.com/office/officeart/2005/8/layout/orgChart1"/>
    <dgm:cxn modelId="{696098E0-9EB1-4B9B-B4AE-FA16BF918C62}" type="presParOf" srcId="{AFE96530-AFF3-4C80-9A6B-E4520A17DE3B}" destId="{D93116B6-0F7E-4A86-9155-695017CDC1FA}" srcOrd="0" destOrd="0" presId="urn:microsoft.com/office/officeart/2005/8/layout/orgChart1"/>
    <dgm:cxn modelId="{95A8EA26-0338-4B45-B4BC-A6E2C752DD97}" type="presParOf" srcId="{AFE96530-AFF3-4C80-9A6B-E4520A17DE3B}" destId="{46093941-F191-4BFC-B4C9-887FEC0EE8BE}" srcOrd="1" destOrd="0" presId="urn:microsoft.com/office/officeart/2005/8/layout/orgChart1"/>
    <dgm:cxn modelId="{287382C9-AE82-43AE-BE59-6E5133B544E7}" type="presParOf" srcId="{E4A0E368-998C-4740-B32E-E8AB1936221C}" destId="{5C5AECC0-0C03-4F6A-BA3B-A96CD576B550}" srcOrd="1" destOrd="0" presId="urn:microsoft.com/office/officeart/2005/8/layout/orgChart1"/>
    <dgm:cxn modelId="{13A394B2-5471-4B03-B34D-5285309F38BB}" type="presParOf" srcId="{E4A0E368-998C-4740-B32E-E8AB1936221C}" destId="{72AEB147-847A-4175-9534-574D74593BAC}" srcOrd="2" destOrd="0" presId="urn:microsoft.com/office/officeart/2005/8/layout/orgChart1"/>
    <dgm:cxn modelId="{9697CB12-0712-419F-AB81-614F0E16767A}" type="presParOf" srcId="{9ACC4673-BB9F-4BCD-ABE3-C61B7497E9BD}" destId="{6088A6F8-7C37-4178-B760-3F6AF3D681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5A8C0D-A18E-4D31-9842-5F0A1884CC4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B369F09-CABF-4E7C-86DC-37C40B943221}">
      <dgm:prSet phldrT="[Text]" custT="1"/>
      <dgm:spPr/>
      <dgm:t>
        <a:bodyPr/>
        <a:lstStyle/>
        <a:p>
          <a:r>
            <a:rPr lang="en-US" sz="2600" noProof="0" dirty="0" smtClean="0"/>
            <a:t>Problem of resilience and redundancy of critical infrastructure IT, energy (blackout), circulation …</a:t>
          </a:r>
          <a:endParaRPr lang="en-US" sz="2600" noProof="0" dirty="0"/>
        </a:p>
      </dgm:t>
    </dgm:pt>
    <dgm:pt modelId="{807F4ECE-4D4E-4418-9592-9ECFAED263B4}" type="parTrans" cxnId="{84B7A2D6-DE9A-455E-B82F-5AD82F4E1BD4}">
      <dgm:prSet/>
      <dgm:spPr/>
      <dgm:t>
        <a:bodyPr/>
        <a:lstStyle/>
        <a:p>
          <a:endParaRPr lang="en-US" noProof="0" dirty="0"/>
        </a:p>
      </dgm:t>
    </dgm:pt>
    <dgm:pt modelId="{220453A3-9862-4D8F-90EC-1CBBFA094C29}" type="sibTrans" cxnId="{84B7A2D6-DE9A-455E-B82F-5AD82F4E1BD4}">
      <dgm:prSet/>
      <dgm:spPr/>
      <dgm:t>
        <a:bodyPr/>
        <a:lstStyle/>
        <a:p>
          <a:endParaRPr lang="en-US" noProof="0" dirty="0"/>
        </a:p>
      </dgm:t>
    </dgm:pt>
    <dgm:pt modelId="{6AFFA2BD-9EA7-469A-B1F5-1ABAD1A5CE3C}">
      <dgm:prSet phldrT="[Text]" custT="1"/>
      <dgm:spPr/>
      <dgm:t>
        <a:bodyPr/>
        <a:lstStyle/>
        <a:p>
          <a:r>
            <a:rPr lang="en-US" sz="2600" noProof="0" dirty="0" smtClean="0"/>
            <a:t>Private household</a:t>
          </a:r>
          <a:endParaRPr lang="en-US" sz="2600" noProof="0" dirty="0"/>
        </a:p>
      </dgm:t>
    </dgm:pt>
    <dgm:pt modelId="{6D64C2D8-9641-4E8B-B64E-8A49374D2BE9}" type="parTrans" cxnId="{DC8B6AB9-96FE-4B99-B710-E4B341BB491F}">
      <dgm:prSet/>
      <dgm:spPr/>
      <dgm:t>
        <a:bodyPr/>
        <a:lstStyle/>
        <a:p>
          <a:endParaRPr lang="en-US" noProof="0" dirty="0"/>
        </a:p>
      </dgm:t>
    </dgm:pt>
    <dgm:pt modelId="{EB1B7065-9F4C-4789-8756-311D055A39A1}" type="sibTrans" cxnId="{DC8B6AB9-96FE-4B99-B710-E4B341BB491F}">
      <dgm:prSet/>
      <dgm:spPr/>
      <dgm:t>
        <a:bodyPr/>
        <a:lstStyle/>
        <a:p>
          <a:endParaRPr lang="en-US" noProof="0" dirty="0"/>
        </a:p>
      </dgm:t>
    </dgm:pt>
    <dgm:pt modelId="{051D6F10-473D-41CE-A91C-8BA8684859FE}">
      <dgm:prSet phldrT="[Text]" custT="1"/>
      <dgm:spPr/>
      <dgm:t>
        <a:bodyPr/>
        <a:lstStyle/>
        <a:p>
          <a:r>
            <a:rPr lang="en-US" sz="2600" noProof="0" dirty="0" smtClean="0"/>
            <a:t>Company</a:t>
          </a:r>
          <a:endParaRPr lang="en-US" sz="2600" noProof="0" dirty="0"/>
        </a:p>
      </dgm:t>
    </dgm:pt>
    <dgm:pt modelId="{56CDDB9B-80E7-4224-B131-54C7EBA75C9F}" type="parTrans" cxnId="{97217D13-9574-4DF1-AD9C-43B6D52DA7EC}">
      <dgm:prSet/>
      <dgm:spPr/>
      <dgm:t>
        <a:bodyPr/>
        <a:lstStyle/>
        <a:p>
          <a:endParaRPr lang="en-US" noProof="0" dirty="0"/>
        </a:p>
      </dgm:t>
    </dgm:pt>
    <dgm:pt modelId="{0FFB2866-8C19-4FA6-9F24-50B4255FBC2E}" type="sibTrans" cxnId="{97217D13-9574-4DF1-AD9C-43B6D52DA7EC}">
      <dgm:prSet/>
      <dgm:spPr/>
      <dgm:t>
        <a:bodyPr/>
        <a:lstStyle/>
        <a:p>
          <a:endParaRPr lang="en-US" noProof="0" dirty="0"/>
        </a:p>
      </dgm:t>
    </dgm:pt>
    <dgm:pt modelId="{F41DA2DC-60A6-4F71-82F2-2DBFDA801F7F}">
      <dgm:prSet phldrT="[Text]" custT="1"/>
      <dgm:spPr/>
      <dgm:t>
        <a:bodyPr/>
        <a:lstStyle/>
        <a:p>
          <a:r>
            <a:rPr lang="en-US" sz="2600" noProof="0" dirty="0" smtClean="0"/>
            <a:t>Country</a:t>
          </a:r>
          <a:endParaRPr lang="en-US" sz="2600" noProof="0" dirty="0"/>
        </a:p>
      </dgm:t>
    </dgm:pt>
    <dgm:pt modelId="{8BBF4D78-D502-48AF-97F7-B999862D8E5C}" type="parTrans" cxnId="{0ADBD3B7-E1B7-4749-8E96-FAEA625299E3}">
      <dgm:prSet/>
      <dgm:spPr/>
      <dgm:t>
        <a:bodyPr/>
        <a:lstStyle/>
        <a:p>
          <a:endParaRPr lang="en-US" noProof="0" dirty="0"/>
        </a:p>
      </dgm:t>
    </dgm:pt>
    <dgm:pt modelId="{09C1A3A7-9A60-49D3-BC17-B7A5C8B223E5}" type="sibTrans" cxnId="{0ADBD3B7-E1B7-4749-8E96-FAEA625299E3}">
      <dgm:prSet/>
      <dgm:spPr/>
      <dgm:t>
        <a:bodyPr/>
        <a:lstStyle/>
        <a:p>
          <a:endParaRPr lang="en-US" noProof="0" dirty="0"/>
        </a:p>
      </dgm:t>
    </dgm:pt>
    <dgm:pt modelId="{D3BA798C-0F9B-4A91-ABBB-DADA498C61DD}">
      <dgm:prSet phldrT="[Text]" custT="1"/>
      <dgm:spPr/>
      <dgm:t>
        <a:bodyPr/>
        <a:lstStyle/>
        <a:p>
          <a:r>
            <a:rPr lang="en-US" sz="2400" noProof="0" dirty="0" smtClean="0"/>
            <a:t>Global village</a:t>
          </a:r>
          <a:endParaRPr lang="en-US" sz="2400" noProof="0" dirty="0"/>
        </a:p>
      </dgm:t>
    </dgm:pt>
    <dgm:pt modelId="{305D6E13-8DE1-4C64-855B-0A4FBF81BAEB}" type="parTrans" cxnId="{3297470B-3488-4DF3-9DDE-59A3B4AD9E0B}">
      <dgm:prSet/>
      <dgm:spPr/>
      <dgm:t>
        <a:bodyPr/>
        <a:lstStyle/>
        <a:p>
          <a:endParaRPr lang="en-US" noProof="0" dirty="0"/>
        </a:p>
      </dgm:t>
    </dgm:pt>
    <dgm:pt modelId="{449BAD8B-8C53-4BEC-A06A-217F8C566F45}" type="sibTrans" cxnId="{3297470B-3488-4DF3-9DDE-59A3B4AD9E0B}">
      <dgm:prSet/>
      <dgm:spPr/>
      <dgm:t>
        <a:bodyPr/>
        <a:lstStyle/>
        <a:p>
          <a:endParaRPr lang="en-US" noProof="0" dirty="0"/>
        </a:p>
      </dgm:t>
    </dgm:pt>
    <dgm:pt modelId="{F65A4573-E5A2-4123-91F3-E1826FC80A68}" type="pres">
      <dgm:prSet presAssocID="{4D5A8C0D-A18E-4D31-9842-5F0A1884CC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195B343-4B24-47C2-89FB-5A113285942E}" type="pres">
      <dgm:prSet presAssocID="{6B369F09-CABF-4E7C-86DC-37C40B943221}" presName="centerShape" presStyleLbl="node0" presStyleIdx="0" presStyleCnt="1" custScaleX="338437" custScaleY="160700"/>
      <dgm:spPr/>
      <dgm:t>
        <a:bodyPr/>
        <a:lstStyle/>
        <a:p>
          <a:endParaRPr lang="de-DE"/>
        </a:p>
      </dgm:t>
    </dgm:pt>
    <dgm:pt modelId="{94C0B8E8-D839-45C2-BA6A-98F8655B71D5}" type="pres">
      <dgm:prSet presAssocID="{6D64C2D8-9641-4E8B-B64E-8A49374D2BE9}" presName="parTrans" presStyleLbl="sibTrans2D1" presStyleIdx="0" presStyleCnt="4"/>
      <dgm:spPr/>
      <dgm:t>
        <a:bodyPr/>
        <a:lstStyle/>
        <a:p>
          <a:endParaRPr lang="de-DE"/>
        </a:p>
      </dgm:t>
    </dgm:pt>
    <dgm:pt modelId="{7F025A4A-157F-470F-B35D-E7FF5793F1DD}" type="pres">
      <dgm:prSet presAssocID="{6D64C2D8-9641-4E8B-B64E-8A49374D2BE9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FC3E6B7A-369E-4703-A664-C4B62F59985A}" type="pres">
      <dgm:prSet presAssocID="{6AFFA2BD-9EA7-469A-B1F5-1ABAD1A5CE3C}" presName="node" presStyleLbl="node1" presStyleIdx="0" presStyleCnt="4" custScaleX="135105" custScaleY="1193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F0B894-4DB4-4551-B398-E7CA3F4560CB}" type="pres">
      <dgm:prSet presAssocID="{56CDDB9B-80E7-4224-B131-54C7EBA75C9F}" presName="parTrans" presStyleLbl="sibTrans2D1" presStyleIdx="1" presStyleCnt="4"/>
      <dgm:spPr/>
      <dgm:t>
        <a:bodyPr/>
        <a:lstStyle/>
        <a:p>
          <a:endParaRPr lang="de-DE"/>
        </a:p>
      </dgm:t>
    </dgm:pt>
    <dgm:pt modelId="{890C174B-5C34-4850-853D-0BB58B6B1DE3}" type="pres">
      <dgm:prSet presAssocID="{56CDDB9B-80E7-4224-B131-54C7EBA75C9F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60B84A05-2054-4925-A4B3-9BA390E8A39A}" type="pres">
      <dgm:prSet presAssocID="{051D6F10-473D-41CE-A91C-8BA8684859FE}" presName="node" presStyleLbl="node1" presStyleIdx="1" presStyleCnt="4" custScaleX="146361" custScaleY="119383" custRadScaleRad="176038" custRadScaleInc="258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089363-64F2-4E8F-9BCA-2718915BC87D}" type="pres">
      <dgm:prSet presAssocID="{8BBF4D78-D502-48AF-97F7-B999862D8E5C}" presName="parTrans" presStyleLbl="sibTrans2D1" presStyleIdx="2" presStyleCnt="4"/>
      <dgm:spPr/>
      <dgm:t>
        <a:bodyPr/>
        <a:lstStyle/>
        <a:p>
          <a:endParaRPr lang="de-DE"/>
        </a:p>
      </dgm:t>
    </dgm:pt>
    <dgm:pt modelId="{6EE69EEC-2AEA-42C0-B684-4E0E53FF538B}" type="pres">
      <dgm:prSet presAssocID="{8BBF4D78-D502-48AF-97F7-B999862D8E5C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1D42D098-436C-4441-A55A-0302A90B17E4}" type="pres">
      <dgm:prSet presAssocID="{F41DA2DC-60A6-4F71-82F2-2DBFDA801F7F}" presName="node" presStyleLbl="node1" presStyleIdx="2" presStyleCnt="4" custScaleX="135105" custScaleY="1193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AA6173-7D23-478E-98A1-D9C6B88DDF56}" type="pres">
      <dgm:prSet presAssocID="{305D6E13-8DE1-4C64-855B-0A4FBF81BAEB}" presName="parTrans" presStyleLbl="sibTrans2D1" presStyleIdx="3" presStyleCnt="4"/>
      <dgm:spPr/>
      <dgm:t>
        <a:bodyPr/>
        <a:lstStyle/>
        <a:p>
          <a:endParaRPr lang="de-DE"/>
        </a:p>
      </dgm:t>
    </dgm:pt>
    <dgm:pt modelId="{595EEB52-70EB-43F5-AE66-E0B7B9CEE498}" type="pres">
      <dgm:prSet presAssocID="{305D6E13-8DE1-4C64-855B-0A4FBF81BAEB}" presName="connectorText" presStyleLbl="sibTrans2D1" presStyleIdx="3" presStyleCnt="4"/>
      <dgm:spPr/>
      <dgm:t>
        <a:bodyPr/>
        <a:lstStyle/>
        <a:p>
          <a:endParaRPr lang="de-DE"/>
        </a:p>
      </dgm:t>
    </dgm:pt>
    <dgm:pt modelId="{71488AB3-92BC-4681-A767-F8E66F009D82}" type="pres">
      <dgm:prSet presAssocID="{D3BA798C-0F9B-4A91-ABBB-DADA498C61DD}" presName="node" presStyleLbl="node1" presStyleIdx="3" presStyleCnt="4" custScaleX="135105" custScaleY="119383" custRadScaleRad="183941" custRadScaleInc="-31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F4EDB9A-E3CB-441D-B333-E4A79D0AE122}" type="presOf" srcId="{6B369F09-CABF-4E7C-86DC-37C40B943221}" destId="{2195B343-4B24-47C2-89FB-5A113285942E}" srcOrd="0" destOrd="0" presId="urn:microsoft.com/office/officeart/2005/8/layout/radial5"/>
    <dgm:cxn modelId="{D551E67A-D7D6-4253-9D2D-FA8CD6A3CC45}" type="presOf" srcId="{305D6E13-8DE1-4C64-855B-0A4FBF81BAEB}" destId="{02AA6173-7D23-478E-98A1-D9C6B88DDF56}" srcOrd="0" destOrd="0" presId="urn:microsoft.com/office/officeart/2005/8/layout/radial5"/>
    <dgm:cxn modelId="{2017A417-2C39-4954-B586-A534EFC707A6}" type="presOf" srcId="{8BBF4D78-D502-48AF-97F7-B999862D8E5C}" destId="{3D089363-64F2-4E8F-9BCA-2718915BC87D}" srcOrd="0" destOrd="0" presId="urn:microsoft.com/office/officeart/2005/8/layout/radial5"/>
    <dgm:cxn modelId="{9B151783-C29A-434B-93B9-040687E1039E}" type="presOf" srcId="{8BBF4D78-D502-48AF-97F7-B999862D8E5C}" destId="{6EE69EEC-2AEA-42C0-B684-4E0E53FF538B}" srcOrd="1" destOrd="0" presId="urn:microsoft.com/office/officeart/2005/8/layout/radial5"/>
    <dgm:cxn modelId="{C738CB91-4689-4C7F-AECC-FC4E2B678302}" type="presOf" srcId="{6AFFA2BD-9EA7-469A-B1F5-1ABAD1A5CE3C}" destId="{FC3E6B7A-369E-4703-A664-C4B62F59985A}" srcOrd="0" destOrd="0" presId="urn:microsoft.com/office/officeart/2005/8/layout/radial5"/>
    <dgm:cxn modelId="{155A847A-6F0E-4505-BBFB-DA322295BE32}" type="presOf" srcId="{56CDDB9B-80E7-4224-B131-54C7EBA75C9F}" destId="{890C174B-5C34-4850-853D-0BB58B6B1DE3}" srcOrd="1" destOrd="0" presId="urn:microsoft.com/office/officeart/2005/8/layout/radial5"/>
    <dgm:cxn modelId="{5FABF234-09D2-4679-B62A-27013BEA7733}" type="presOf" srcId="{56CDDB9B-80E7-4224-B131-54C7EBA75C9F}" destId="{20F0B894-4DB4-4551-B398-E7CA3F4560CB}" srcOrd="0" destOrd="0" presId="urn:microsoft.com/office/officeart/2005/8/layout/radial5"/>
    <dgm:cxn modelId="{AC237AF3-0448-42C0-805F-46C422D76F16}" type="presOf" srcId="{305D6E13-8DE1-4C64-855B-0A4FBF81BAEB}" destId="{595EEB52-70EB-43F5-AE66-E0B7B9CEE498}" srcOrd="1" destOrd="0" presId="urn:microsoft.com/office/officeart/2005/8/layout/radial5"/>
    <dgm:cxn modelId="{3C5C827D-EA1A-46DF-988F-E741EE571C1D}" type="presOf" srcId="{6D64C2D8-9641-4E8B-B64E-8A49374D2BE9}" destId="{7F025A4A-157F-470F-B35D-E7FF5793F1DD}" srcOrd="1" destOrd="0" presId="urn:microsoft.com/office/officeart/2005/8/layout/radial5"/>
    <dgm:cxn modelId="{DC8B6AB9-96FE-4B99-B710-E4B341BB491F}" srcId="{6B369F09-CABF-4E7C-86DC-37C40B943221}" destId="{6AFFA2BD-9EA7-469A-B1F5-1ABAD1A5CE3C}" srcOrd="0" destOrd="0" parTransId="{6D64C2D8-9641-4E8B-B64E-8A49374D2BE9}" sibTransId="{EB1B7065-9F4C-4789-8756-311D055A39A1}"/>
    <dgm:cxn modelId="{97217D13-9574-4DF1-AD9C-43B6D52DA7EC}" srcId="{6B369F09-CABF-4E7C-86DC-37C40B943221}" destId="{051D6F10-473D-41CE-A91C-8BA8684859FE}" srcOrd="1" destOrd="0" parTransId="{56CDDB9B-80E7-4224-B131-54C7EBA75C9F}" sibTransId="{0FFB2866-8C19-4FA6-9F24-50B4255FBC2E}"/>
    <dgm:cxn modelId="{F5E13476-1723-4DE1-ACF9-A4F1E92DAB95}" type="presOf" srcId="{D3BA798C-0F9B-4A91-ABBB-DADA498C61DD}" destId="{71488AB3-92BC-4681-A767-F8E66F009D82}" srcOrd="0" destOrd="0" presId="urn:microsoft.com/office/officeart/2005/8/layout/radial5"/>
    <dgm:cxn modelId="{F886A935-3195-4CA3-A6A9-99077F96AA53}" type="presOf" srcId="{F41DA2DC-60A6-4F71-82F2-2DBFDA801F7F}" destId="{1D42D098-436C-4441-A55A-0302A90B17E4}" srcOrd="0" destOrd="0" presId="urn:microsoft.com/office/officeart/2005/8/layout/radial5"/>
    <dgm:cxn modelId="{3297470B-3488-4DF3-9DDE-59A3B4AD9E0B}" srcId="{6B369F09-CABF-4E7C-86DC-37C40B943221}" destId="{D3BA798C-0F9B-4A91-ABBB-DADA498C61DD}" srcOrd="3" destOrd="0" parTransId="{305D6E13-8DE1-4C64-855B-0A4FBF81BAEB}" sibTransId="{449BAD8B-8C53-4BEC-A06A-217F8C566F45}"/>
    <dgm:cxn modelId="{EDCF9CD0-8B28-4F6E-8F92-D9F6E3A96D0A}" type="presOf" srcId="{051D6F10-473D-41CE-A91C-8BA8684859FE}" destId="{60B84A05-2054-4925-A4B3-9BA390E8A39A}" srcOrd="0" destOrd="0" presId="urn:microsoft.com/office/officeart/2005/8/layout/radial5"/>
    <dgm:cxn modelId="{FE2A7417-DCC4-4434-922C-3AB453DBB5B4}" type="presOf" srcId="{4D5A8C0D-A18E-4D31-9842-5F0A1884CC43}" destId="{F65A4573-E5A2-4123-91F3-E1826FC80A68}" srcOrd="0" destOrd="0" presId="urn:microsoft.com/office/officeart/2005/8/layout/radial5"/>
    <dgm:cxn modelId="{652CC319-8675-40EA-B7CA-3201736D64B4}" type="presOf" srcId="{6D64C2D8-9641-4E8B-B64E-8A49374D2BE9}" destId="{94C0B8E8-D839-45C2-BA6A-98F8655B71D5}" srcOrd="0" destOrd="0" presId="urn:microsoft.com/office/officeart/2005/8/layout/radial5"/>
    <dgm:cxn modelId="{84B7A2D6-DE9A-455E-B82F-5AD82F4E1BD4}" srcId="{4D5A8C0D-A18E-4D31-9842-5F0A1884CC43}" destId="{6B369F09-CABF-4E7C-86DC-37C40B943221}" srcOrd="0" destOrd="0" parTransId="{807F4ECE-4D4E-4418-9592-9ECFAED263B4}" sibTransId="{220453A3-9862-4D8F-90EC-1CBBFA094C29}"/>
    <dgm:cxn modelId="{0ADBD3B7-E1B7-4749-8E96-FAEA625299E3}" srcId="{6B369F09-CABF-4E7C-86DC-37C40B943221}" destId="{F41DA2DC-60A6-4F71-82F2-2DBFDA801F7F}" srcOrd="2" destOrd="0" parTransId="{8BBF4D78-D502-48AF-97F7-B999862D8E5C}" sibTransId="{09C1A3A7-9A60-49D3-BC17-B7A5C8B223E5}"/>
    <dgm:cxn modelId="{FE72B409-F56A-4A08-B7EA-DE49040F30B3}" type="presParOf" srcId="{F65A4573-E5A2-4123-91F3-E1826FC80A68}" destId="{2195B343-4B24-47C2-89FB-5A113285942E}" srcOrd="0" destOrd="0" presId="urn:microsoft.com/office/officeart/2005/8/layout/radial5"/>
    <dgm:cxn modelId="{D9CE3091-1E66-4687-9E6E-8DFABF6BA719}" type="presParOf" srcId="{F65A4573-E5A2-4123-91F3-E1826FC80A68}" destId="{94C0B8E8-D839-45C2-BA6A-98F8655B71D5}" srcOrd="1" destOrd="0" presId="urn:microsoft.com/office/officeart/2005/8/layout/radial5"/>
    <dgm:cxn modelId="{B9612BC2-17FA-4823-8FFF-A6CC9231650C}" type="presParOf" srcId="{94C0B8E8-D839-45C2-BA6A-98F8655B71D5}" destId="{7F025A4A-157F-470F-B35D-E7FF5793F1DD}" srcOrd="0" destOrd="0" presId="urn:microsoft.com/office/officeart/2005/8/layout/radial5"/>
    <dgm:cxn modelId="{F14714AA-DDAF-40A4-9961-9E606B225ECC}" type="presParOf" srcId="{F65A4573-E5A2-4123-91F3-E1826FC80A68}" destId="{FC3E6B7A-369E-4703-A664-C4B62F59985A}" srcOrd="2" destOrd="0" presId="urn:microsoft.com/office/officeart/2005/8/layout/radial5"/>
    <dgm:cxn modelId="{05257103-F0A6-4080-9C39-88551A7BE5B0}" type="presParOf" srcId="{F65A4573-E5A2-4123-91F3-E1826FC80A68}" destId="{20F0B894-4DB4-4551-B398-E7CA3F4560CB}" srcOrd="3" destOrd="0" presId="urn:microsoft.com/office/officeart/2005/8/layout/radial5"/>
    <dgm:cxn modelId="{FE990DE7-0559-4A2F-B4E8-240364FC3EAE}" type="presParOf" srcId="{20F0B894-4DB4-4551-B398-E7CA3F4560CB}" destId="{890C174B-5C34-4850-853D-0BB58B6B1DE3}" srcOrd="0" destOrd="0" presId="urn:microsoft.com/office/officeart/2005/8/layout/radial5"/>
    <dgm:cxn modelId="{D72F2640-8D9A-464C-9AA6-19807E5A1394}" type="presParOf" srcId="{F65A4573-E5A2-4123-91F3-E1826FC80A68}" destId="{60B84A05-2054-4925-A4B3-9BA390E8A39A}" srcOrd="4" destOrd="0" presId="urn:microsoft.com/office/officeart/2005/8/layout/radial5"/>
    <dgm:cxn modelId="{C9887808-BBA6-4903-A24D-041CFDDE6A02}" type="presParOf" srcId="{F65A4573-E5A2-4123-91F3-E1826FC80A68}" destId="{3D089363-64F2-4E8F-9BCA-2718915BC87D}" srcOrd="5" destOrd="0" presId="urn:microsoft.com/office/officeart/2005/8/layout/radial5"/>
    <dgm:cxn modelId="{9FEA7826-DF27-4651-92A3-9DA9A90E6A94}" type="presParOf" srcId="{3D089363-64F2-4E8F-9BCA-2718915BC87D}" destId="{6EE69EEC-2AEA-42C0-B684-4E0E53FF538B}" srcOrd="0" destOrd="0" presId="urn:microsoft.com/office/officeart/2005/8/layout/radial5"/>
    <dgm:cxn modelId="{C86F7B69-6204-4F9D-8A57-480092B1D86C}" type="presParOf" srcId="{F65A4573-E5A2-4123-91F3-E1826FC80A68}" destId="{1D42D098-436C-4441-A55A-0302A90B17E4}" srcOrd="6" destOrd="0" presId="urn:microsoft.com/office/officeart/2005/8/layout/radial5"/>
    <dgm:cxn modelId="{26D9190B-1BFD-4B15-BD60-58A259A0AA66}" type="presParOf" srcId="{F65A4573-E5A2-4123-91F3-E1826FC80A68}" destId="{02AA6173-7D23-478E-98A1-D9C6B88DDF56}" srcOrd="7" destOrd="0" presId="urn:microsoft.com/office/officeart/2005/8/layout/radial5"/>
    <dgm:cxn modelId="{63F78571-6815-4A05-B766-89F56EEC4D55}" type="presParOf" srcId="{02AA6173-7D23-478E-98A1-D9C6B88DDF56}" destId="{595EEB52-70EB-43F5-AE66-E0B7B9CEE498}" srcOrd="0" destOrd="0" presId="urn:microsoft.com/office/officeart/2005/8/layout/radial5"/>
    <dgm:cxn modelId="{6BB37323-B2D7-4BC6-8A2F-21FB86E96F01}" type="presParOf" srcId="{F65A4573-E5A2-4123-91F3-E1826FC80A68}" destId="{71488AB3-92BC-4681-A767-F8E66F009D8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91753D-6C22-4BD8-8D00-5CAD6674E64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5813B48-0826-4655-91DC-84C756AA9860}">
      <dgm:prSet phldrT="[Text]"/>
      <dgm:spPr/>
      <dgm:t>
        <a:bodyPr/>
        <a:lstStyle/>
        <a:p>
          <a:r>
            <a:rPr lang="en-US" noProof="0" dirty="0" smtClean="0"/>
            <a:t>Maintenance is cross-functional and cross-company</a:t>
          </a:r>
          <a:endParaRPr lang="en-US" noProof="0" dirty="0"/>
        </a:p>
      </dgm:t>
    </dgm:pt>
    <dgm:pt modelId="{4239D3F6-3801-4466-B8A8-D72BEA9542B7}" type="parTrans" cxnId="{62D0EAC1-5566-4E9C-B508-F8A997871703}">
      <dgm:prSet/>
      <dgm:spPr/>
      <dgm:t>
        <a:bodyPr/>
        <a:lstStyle/>
        <a:p>
          <a:endParaRPr lang="en-US" noProof="0" dirty="0"/>
        </a:p>
      </dgm:t>
    </dgm:pt>
    <dgm:pt modelId="{6ADB5BB4-3CF0-4838-B4C4-C150347BE163}" type="sibTrans" cxnId="{62D0EAC1-5566-4E9C-B508-F8A997871703}">
      <dgm:prSet/>
      <dgm:spPr/>
      <dgm:t>
        <a:bodyPr/>
        <a:lstStyle/>
        <a:p>
          <a:endParaRPr lang="en-US" noProof="0" dirty="0"/>
        </a:p>
      </dgm:t>
    </dgm:pt>
    <dgm:pt modelId="{56C89B27-B273-4D1D-8E91-E484132B1519}">
      <dgm:prSet phldrT="[Text]" custT="1"/>
      <dgm:spPr/>
      <dgm:t>
        <a:bodyPr/>
        <a:lstStyle/>
        <a:p>
          <a:r>
            <a:rPr lang="en-US" sz="2400" noProof="0" dirty="0" smtClean="0"/>
            <a:t>User, operator</a:t>
          </a:r>
          <a:endParaRPr lang="en-US" sz="2400" noProof="0" dirty="0"/>
        </a:p>
      </dgm:t>
    </dgm:pt>
    <dgm:pt modelId="{7DE002F1-0879-4A0C-BA34-25D02ECA7B15}" type="parTrans" cxnId="{883B0D2F-06CD-440F-8232-0EAE0F2E8EE7}">
      <dgm:prSet/>
      <dgm:spPr/>
      <dgm:t>
        <a:bodyPr/>
        <a:lstStyle/>
        <a:p>
          <a:endParaRPr lang="en-US" noProof="0" dirty="0"/>
        </a:p>
      </dgm:t>
    </dgm:pt>
    <dgm:pt modelId="{3A832181-E072-49F1-B9D6-F2163484CFCB}" type="sibTrans" cxnId="{883B0D2F-06CD-440F-8232-0EAE0F2E8EE7}">
      <dgm:prSet/>
      <dgm:spPr/>
      <dgm:t>
        <a:bodyPr/>
        <a:lstStyle/>
        <a:p>
          <a:endParaRPr lang="en-US" noProof="0" dirty="0"/>
        </a:p>
      </dgm:t>
    </dgm:pt>
    <dgm:pt modelId="{A8640D7D-48BD-4EFD-815F-A24614DFB20F}">
      <dgm:prSet phldrT="[Text]" custT="1"/>
      <dgm:spPr/>
      <dgm:t>
        <a:bodyPr/>
        <a:lstStyle/>
        <a:p>
          <a:r>
            <a:rPr lang="en-US" sz="2400" noProof="0" dirty="0" smtClean="0"/>
            <a:t>Internal maintenance</a:t>
          </a:r>
          <a:endParaRPr lang="en-US" sz="2400" noProof="0" dirty="0"/>
        </a:p>
      </dgm:t>
    </dgm:pt>
    <dgm:pt modelId="{7BC18D19-A8B6-49BB-B99D-398C85472360}" type="parTrans" cxnId="{F7ED2005-EA74-4047-8027-AFDA8529A107}">
      <dgm:prSet/>
      <dgm:spPr/>
      <dgm:t>
        <a:bodyPr/>
        <a:lstStyle/>
        <a:p>
          <a:endParaRPr lang="en-US" noProof="0" dirty="0"/>
        </a:p>
      </dgm:t>
    </dgm:pt>
    <dgm:pt modelId="{8A35C82F-093A-44A2-A7AC-D7A4D6766B89}" type="sibTrans" cxnId="{F7ED2005-EA74-4047-8027-AFDA8529A107}">
      <dgm:prSet/>
      <dgm:spPr/>
      <dgm:t>
        <a:bodyPr/>
        <a:lstStyle/>
        <a:p>
          <a:endParaRPr lang="en-US" noProof="0" dirty="0"/>
        </a:p>
      </dgm:t>
    </dgm:pt>
    <dgm:pt modelId="{AC530684-ACCA-4318-91CF-A06696AA5D6A}">
      <dgm:prSet phldrT="[Text]" custT="1"/>
      <dgm:spPr/>
      <dgm:t>
        <a:bodyPr/>
        <a:lstStyle/>
        <a:p>
          <a:r>
            <a:rPr lang="en-US" sz="2400" noProof="0" dirty="0" smtClean="0"/>
            <a:t>Producer of asset</a:t>
          </a:r>
          <a:endParaRPr lang="en-US" sz="2400" noProof="0" dirty="0"/>
        </a:p>
      </dgm:t>
    </dgm:pt>
    <dgm:pt modelId="{C97AB5DD-2AE2-45F1-AFA4-37E57C3BF03B}" type="parTrans" cxnId="{04B563D6-6AB7-4BB3-B77E-6C5577E687B8}">
      <dgm:prSet/>
      <dgm:spPr/>
      <dgm:t>
        <a:bodyPr/>
        <a:lstStyle/>
        <a:p>
          <a:endParaRPr lang="en-US" noProof="0" dirty="0"/>
        </a:p>
      </dgm:t>
    </dgm:pt>
    <dgm:pt modelId="{DDDF5E2D-4CC7-41B9-B551-FA6EA0F72DEC}" type="sibTrans" cxnId="{04B563D6-6AB7-4BB3-B77E-6C5577E687B8}">
      <dgm:prSet/>
      <dgm:spPr/>
      <dgm:t>
        <a:bodyPr/>
        <a:lstStyle/>
        <a:p>
          <a:endParaRPr lang="en-US" noProof="0" dirty="0"/>
        </a:p>
      </dgm:t>
    </dgm:pt>
    <dgm:pt modelId="{60C64CE2-E3E3-4EC1-B6D3-714EF3FF1A8E}">
      <dgm:prSet phldrT="[Text]" custT="1"/>
      <dgm:spPr/>
      <dgm:t>
        <a:bodyPr/>
        <a:lstStyle/>
        <a:p>
          <a:r>
            <a:rPr lang="en-US" sz="2400" noProof="0" dirty="0" smtClean="0"/>
            <a:t>Sub-(Sub-) … supplier of maintenance services</a:t>
          </a:r>
          <a:endParaRPr lang="en-US" sz="2400" noProof="0" dirty="0"/>
        </a:p>
      </dgm:t>
    </dgm:pt>
    <dgm:pt modelId="{E2CCD07F-7970-4457-A1CB-0DB96323DB7F}" type="parTrans" cxnId="{770C3A36-4710-41AC-A398-FE6AF8405118}">
      <dgm:prSet/>
      <dgm:spPr/>
      <dgm:t>
        <a:bodyPr/>
        <a:lstStyle/>
        <a:p>
          <a:endParaRPr lang="en-US" noProof="0" dirty="0"/>
        </a:p>
      </dgm:t>
    </dgm:pt>
    <dgm:pt modelId="{616B357B-D038-4DB9-9786-1E9A4C55B165}" type="sibTrans" cxnId="{770C3A36-4710-41AC-A398-FE6AF8405118}">
      <dgm:prSet/>
      <dgm:spPr/>
      <dgm:t>
        <a:bodyPr/>
        <a:lstStyle/>
        <a:p>
          <a:endParaRPr lang="en-US" noProof="0" dirty="0"/>
        </a:p>
      </dgm:t>
    </dgm:pt>
    <dgm:pt modelId="{94794A2C-E9D2-4B62-9C53-2873673CF4F9}">
      <dgm:prSet phldrT="[Text]" custT="1"/>
      <dgm:spPr/>
      <dgm:t>
        <a:bodyPr/>
        <a:lstStyle/>
        <a:p>
          <a:r>
            <a:rPr lang="en-US" sz="2400" noProof="0" dirty="0" smtClean="0"/>
            <a:t>Authority, third-party certifier (e.g. chimney sweeper)</a:t>
          </a:r>
          <a:endParaRPr lang="en-US" sz="2400" noProof="0" dirty="0"/>
        </a:p>
      </dgm:t>
    </dgm:pt>
    <dgm:pt modelId="{8E16BDA0-75ED-4FE6-A841-483598288473}" type="parTrans" cxnId="{8FB29347-E63E-4FDE-97C7-B03813CF5678}">
      <dgm:prSet/>
      <dgm:spPr/>
      <dgm:t>
        <a:bodyPr/>
        <a:lstStyle/>
        <a:p>
          <a:endParaRPr lang="en-US" noProof="0" dirty="0"/>
        </a:p>
      </dgm:t>
    </dgm:pt>
    <dgm:pt modelId="{37D59E07-6E6D-4CE1-AE56-E80A2DD9E95D}" type="sibTrans" cxnId="{8FB29347-E63E-4FDE-97C7-B03813CF5678}">
      <dgm:prSet/>
      <dgm:spPr/>
      <dgm:t>
        <a:bodyPr/>
        <a:lstStyle/>
        <a:p>
          <a:endParaRPr lang="en-US" noProof="0" dirty="0"/>
        </a:p>
      </dgm:t>
    </dgm:pt>
    <dgm:pt modelId="{4813B6B3-848D-4B8B-B504-9D5CF5D1A5B2}">
      <dgm:prSet phldrT="[Text]" custT="1"/>
      <dgm:spPr/>
      <dgm:t>
        <a:bodyPr/>
        <a:lstStyle/>
        <a:p>
          <a:r>
            <a:rPr lang="en-US" sz="2400" noProof="0" dirty="0" smtClean="0"/>
            <a:t>Other</a:t>
          </a:r>
          <a:endParaRPr lang="en-US" sz="2400" noProof="0" dirty="0"/>
        </a:p>
      </dgm:t>
    </dgm:pt>
    <dgm:pt modelId="{1D27636D-701D-434E-A8E6-0B931F0694E4}" type="parTrans" cxnId="{37797F6A-2F5B-4CD8-B46C-B22DD5B27797}">
      <dgm:prSet/>
      <dgm:spPr/>
      <dgm:t>
        <a:bodyPr/>
        <a:lstStyle/>
        <a:p>
          <a:endParaRPr lang="en-US" noProof="0" dirty="0"/>
        </a:p>
      </dgm:t>
    </dgm:pt>
    <dgm:pt modelId="{0272AC59-C216-4F72-9C92-24E2148739AD}" type="sibTrans" cxnId="{37797F6A-2F5B-4CD8-B46C-B22DD5B27797}">
      <dgm:prSet/>
      <dgm:spPr/>
      <dgm:t>
        <a:bodyPr/>
        <a:lstStyle/>
        <a:p>
          <a:endParaRPr lang="en-US" noProof="0" dirty="0"/>
        </a:p>
      </dgm:t>
    </dgm:pt>
    <dgm:pt modelId="{208509DE-2A61-43FD-B70E-D50ADB203F92}" type="pres">
      <dgm:prSet presAssocID="{7691753D-6C22-4BD8-8D00-5CAD6674E6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266CA6-876C-4784-8A2C-0A4137A5ACDA}" type="pres">
      <dgm:prSet presAssocID="{F5813B48-0826-4655-91DC-84C756AA9860}" presName="centerShape" presStyleLbl="node0" presStyleIdx="0" presStyleCnt="1" custScaleX="134157"/>
      <dgm:spPr/>
      <dgm:t>
        <a:bodyPr/>
        <a:lstStyle/>
        <a:p>
          <a:endParaRPr lang="de-DE"/>
        </a:p>
      </dgm:t>
    </dgm:pt>
    <dgm:pt modelId="{0A2F2B82-DDC8-47E9-B0B3-ABD9AB3F9850}" type="pres">
      <dgm:prSet presAssocID="{56C89B27-B273-4D1D-8E91-E484132B1519}" presName="node" presStyleLbl="node1" presStyleIdx="0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910C9E-CF6E-4AE6-8041-2B48654A58A0}" type="pres">
      <dgm:prSet presAssocID="{56C89B27-B273-4D1D-8E91-E484132B1519}" presName="dummy" presStyleCnt="0"/>
      <dgm:spPr/>
    </dgm:pt>
    <dgm:pt modelId="{1FC37B0D-5766-4BF2-AEDD-5B24EF8F0789}" type="pres">
      <dgm:prSet presAssocID="{3A832181-E072-49F1-B9D6-F2163484CFCB}" presName="sibTrans" presStyleLbl="sibTrans2D1" presStyleIdx="0" presStyleCnt="6"/>
      <dgm:spPr/>
      <dgm:t>
        <a:bodyPr/>
        <a:lstStyle/>
        <a:p>
          <a:endParaRPr lang="de-DE"/>
        </a:p>
      </dgm:t>
    </dgm:pt>
    <dgm:pt modelId="{3CD1F367-0A24-49A8-94C6-6138093ED1EA}" type="pres">
      <dgm:prSet presAssocID="{A8640D7D-48BD-4EFD-815F-A24614DFB20F}" presName="node" presStyleLbl="node1" presStyleIdx="1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56459E-FAA7-4946-BE13-6BB1F8D16F08}" type="pres">
      <dgm:prSet presAssocID="{A8640D7D-48BD-4EFD-815F-A24614DFB20F}" presName="dummy" presStyleCnt="0"/>
      <dgm:spPr/>
    </dgm:pt>
    <dgm:pt modelId="{976C38D6-14A0-4795-905C-E73FB37AE0D3}" type="pres">
      <dgm:prSet presAssocID="{8A35C82F-093A-44A2-A7AC-D7A4D6766B89}" presName="sibTrans" presStyleLbl="sibTrans2D1" presStyleIdx="1" presStyleCnt="6"/>
      <dgm:spPr/>
      <dgm:t>
        <a:bodyPr/>
        <a:lstStyle/>
        <a:p>
          <a:endParaRPr lang="de-DE"/>
        </a:p>
      </dgm:t>
    </dgm:pt>
    <dgm:pt modelId="{C67CB1EC-FC4B-4CDD-818B-AD0E002DE737}" type="pres">
      <dgm:prSet presAssocID="{AC530684-ACCA-4318-91CF-A06696AA5D6A}" presName="node" presStyleLbl="node1" presStyleIdx="2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4F38091-CA56-485F-A045-981BBE1C9C02}" type="pres">
      <dgm:prSet presAssocID="{AC530684-ACCA-4318-91CF-A06696AA5D6A}" presName="dummy" presStyleCnt="0"/>
      <dgm:spPr/>
    </dgm:pt>
    <dgm:pt modelId="{2A1A6878-04AB-489B-984C-5949D60E93AE}" type="pres">
      <dgm:prSet presAssocID="{DDDF5E2D-4CC7-41B9-B551-FA6EA0F72DEC}" presName="sibTrans" presStyleLbl="sibTrans2D1" presStyleIdx="2" presStyleCnt="6"/>
      <dgm:spPr/>
      <dgm:t>
        <a:bodyPr/>
        <a:lstStyle/>
        <a:p>
          <a:endParaRPr lang="de-DE"/>
        </a:p>
      </dgm:t>
    </dgm:pt>
    <dgm:pt modelId="{D0D2FD14-3C1B-43BB-9B62-7DE4776EA76C}" type="pres">
      <dgm:prSet presAssocID="{60C64CE2-E3E3-4EC1-B6D3-714EF3FF1A8E}" presName="node" presStyleLbl="node1" presStyleIdx="3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2D13A2-605B-4E27-8A58-67B517A130FA}" type="pres">
      <dgm:prSet presAssocID="{60C64CE2-E3E3-4EC1-B6D3-714EF3FF1A8E}" presName="dummy" presStyleCnt="0"/>
      <dgm:spPr/>
    </dgm:pt>
    <dgm:pt modelId="{EDA53ECE-A160-478D-A8BC-9A5BD650A6A8}" type="pres">
      <dgm:prSet presAssocID="{616B357B-D038-4DB9-9786-1E9A4C55B165}" presName="sibTrans" presStyleLbl="sibTrans2D1" presStyleIdx="3" presStyleCnt="6"/>
      <dgm:spPr/>
      <dgm:t>
        <a:bodyPr/>
        <a:lstStyle/>
        <a:p>
          <a:endParaRPr lang="de-DE"/>
        </a:p>
      </dgm:t>
    </dgm:pt>
    <dgm:pt modelId="{C702E70F-166B-407A-9BA9-11FCE9BE16F9}" type="pres">
      <dgm:prSet presAssocID="{94794A2C-E9D2-4B62-9C53-2873673CF4F9}" presName="node" presStyleLbl="node1" presStyleIdx="4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88A6D2-ECB8-4C6B-B81B-AD19E3AE4D33}" type="pres">
      <dgm:prSet presAssocID="{94794A2C-E9D2-4B62-9C53-2873673CF4F9}" presName="dummy" presStyleCnt="0"/>
      <dgm:spPr/>
    </dgm:pt>
    <dgm:pt modelId="{A1D0AD28-622A-49B6-A86E-41165D8C6D7B}" type="pres">
      <dgm:prSet presAssocID="{37D59E07-6E6D-4CE1-AE56-E80A2DD9E95D}" presName="sibTrans" presStyleLbl="sibTrans2D1" presStyleIdx="4" presStyleCnt="6"/>
      <dgm:spPr/>
      <dgm:t>
        <a:bodyPr/>
        <a:lstStyle/>
        <a:p>
          <a:endParaRPr lang="de-DE"/>
        </a:p>
      </dgm:t>
    </dgm:pt>
    <dgm:pt modelId="{243AD57A-8A74-4506-AA96-7313E315DF51}" type="pres">
      <dgm:prSet presAssocID="{4813B6B3-848D-4B8B-B504-9D5CF5D1A5B2}" presName="node" presStyleLbl="node1" presStyleIdx="5" presStyleCnt="6" custScaleX="178367" custScaleY="1277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2F072EF-2F19-49B6-8AD3-5CDCE7452017}" type="pres">
      <dgm:prSet presAssocID="{4813B6B3-848D-4B8B-B504-9D5CF5D1A5B2}" presName="dummy" presStyleCnt="0"/>
      <dgm:spPr/>
    </dgm:pt>
    <dgm:pt modelId="{158D6041-F035-417A-9627-7DBA7997048B}" type="pres">
      <dgm:prSet presAssocID="{0272AC59-C216-4F72-9C92-24E2148739AD}" presName="sibTrans" presStyleLbl="sibTrans2D1" presStyleIdx="5" presStyleCnt="6"/>
      <dgm:spPr/>
      <dgm:t>
        <a:bodyPr/>
        <a:lstStyle/>
        <a:p>
          <a:endParaRPr lang="de-DE"/>
        </a:p>
      </dgm:t>
    </dgm:pt>
  </dgm:ptLst>
  <dgm:cxnLst>
    <dgm:cxn modelId="{973047D8-3A7A-46FD-9DDA-EE7B5248441C}" type="presOf" srcId="{0272AC59-C216-4F72-9C92-24E2148739AD}" destId="{158D6041-F035-417A-9627-7DBA7997048B}" srcOrd="0" destOrd="0" presId="urn:microsoft.com/office/officeart/2005/8/layout/radial6"/>
    <dgm:cxn modelId="{20CB1A92-EDC2-4CFB-B0F7-C4FE73E21EA5}" type="presOf" srcId="{7691753D-6C22-4BD8-8D00-5CAD6674E64E}" destId="{208509DE-2A61-43FD-B70E-D50ADB203F92}" srcOrd="0" destOrd="0" presId="urn:microsoft.com/office/officeart/2005/8/layout/radial6"/>
    <dgm:cxn modelId="{14DA161B-F19F-4D17-A7EE-9198D0F3A0EE}" type="presOf" srcId="{DDDF5E2D-4CC7-41B9-B551-FA6EA0F72DEC}" destId="{2A1A6878-04AB-489B-984C-5949D60E93AE}" srcOrd="0" destOrd="0" presId="urn:microsoft.com/office/officeart/2005/8/layout/radial6"/>
    <dgm:cxn modelId="{AFE6B421-E57B-4866-9AEA-AC1642B5C66D}" type="presOf" srcId="{3A832181-E072-49F1-B9D6-F2163484CFCB}" destId="{1FC37B0D-5766-4BF2-AEDD-5B24EF8F0789}" srcOrd="0" destOrd="0" presId="urn:microsoft.com/office/officeart/2005/8/layout/radial6"/>
    <dgm:cxn modelId="{34B9F1AD-2723-407B-A4EC-56BB49B06180}" type="presOf" srcId="{4813B6B3-848D-4B8B-B504-9D5CF5D1A5B2}" destId="{243AD57A-8A74-4506-AA96-7313E315DF51}" srcOrd="0" destOrd="0" presId="urn:microsoft.com/office/officeart/2005/8/layout/radial6"/>
    <dgm:cxn modelId="{62B01561-0974-43C8-B678-489539FDFD43}" type="presOf" srcId="{A8640D7D-48BD-4EFD-815F-A24614DFB20F}" destId="{3CD1F367-0A24-49A8-94C6-6138093ED1EA}" srcOrd="0" destOrd="0" presId="urn:microsoft.com/office/officeart/2005/8/layout/radial6"/>
    <dgm:cxn modelId="{04B563D6-6AB7-4BB3-B77E-6C5577E687B8}" srcId="{F5813B48-0826-4655-91DC-84C756AA9860}" destId="{AC530684-ACCA-4318-91CF-A06696AA5D6A}" srcOrd="2" destOrd="0" parTransId="{C97AB5DD-2AE2-45F1-AFA4-37E57C3BF03B}" sibTransId="{DDDF5E2D-4CC7-41B9-B551-FA6EA0F72DEC}"/>
    <dgm:cxn modelId="{CED41254-601B-4239-9F52-BD480AF8EB09}" type="presOf" srcId="{94794A2C-E9D2-4B62-9C53-2873673CF4F9}" destId="{C702E70F-166B-407A-9BA9-11FCE9BE16F9}" srcOrd="0" destOrd="0" presId="urn:microsoft.com/office/officeart/2005/8/layout/radial6"/>
    <dgm:cxn modelId="{770C3A36-4710-41AC-A398-FE6AF8405118}" srcId="{F5813B48-0826-4655-91DC-84C756AA9860}" destId="{60C64CE2-E3E3-4EC1-B6D3-714EF3FF1A8E}" srcOrd="3" destOrd="0" parTransId="{E2CCD07F-7970-4457-A1CB-0DB96323DB7F}" sibTransId="{616B357B-D038-4DB9-9786-1E9A4C55B165}"/>
    <dgm:cxn modelId="{37797F6A-2F5B-4CD8-B46C-B22DD5B27797}" srcId="{F5813B48-0826-4655-91DC-84C756AA9860}" destId="{4813B6B3-848D-4B8B-B504-9D5CF5D1A5B2}" srcOrd="5" destOrd="0" parTransId="{1D27636D-701D-434E-A8E6-0B931F0694E4}" sibTransId="{0272AC59-C216-4F72-9C92-24E2148739AD}"/>
    <dgm:cxn modelId="{F9A1B1DE-10E1-4EA0-B94C-94D50BDC7CDE}" type="presOf" srcId="{AC530684-ACCA-4318-91CF-A06696AA5D6A}" destId="{C67CB1EC-FC4B-4CDD-818B-AD0E002DE737}" srcOrd="0" destOrd="0" presId="urn:microsoft.com/office/officeart/2005/8/layout/radial6"/>
    <dgm:cxn modelId="{77E45EA9-D380-4034-A52A-D1946B5BBBBE}" type="presOf" srcId="{8A35C82F-093A-44A2-A7AC-D7A4D6766B89}" destId="{976C38D6-14A0-4795-905C-E73FB37AE0D3}" srcOrd="0" destOrd="0" presId="urn:microsoft.com/office/officeart/2005/8/layout/radial6"/>
    <dgm:cxn modelId="{883B0D2F-06CD-440F-8232-0EAE0F2E8EE7}" srcId="{F5813B48-0826-4655-91DC-84C756AA9860}" destId="{56C89B27-B273-4D1D-8E91-E484132B1519}" srcOrd="0" destOrd="0" parTransId="{7DE002F1-0879-4A0C-BA34-25D02ECA7B15}" sibTransId="{3A832181-E072-49F1-B9D6-F2163484CFCB}"/>
    <dgm:cxn modelId="{62D0EAC1-5566-4E9C-B508-F8A997871703}" srcId="{7691753D-6C22-4BD8-8D00-5CAD6674E64E}" destId="{F5813B48-0826-4655-91DC-84C756AA9860}" srcOrd="0" destOrd="0" parTransId="{4239D3F6-3801-4466-B8A8-D72BEA9542B7}" sibTransId="{6ADB5BB4-3CF0-4838-B4C4-C150347BE163}"/>
    <dgm:cxn modelId="{F7ED2005-EA74-4047-8027-AFDA8529A107}" srcId="{F5813B48-0826-4655-91DC-84C756AA9860}" destId="{A8640D7D-48BD-4EFD-815F-A24614DFB20F}" srcOrd="1" destOrd="0" parTransId="{7BC18D19-A8B6-49BB-B99D-398C85472360}" sibTransId="{8A35C82F-093A-44A2-A7AC-D7A4D6766B89}"/>
    <dgm:cxn modelId="{493B233F-1CBD-4F74-90C8-F7265757707F}" type="presOf" srcId="{616B357B-D038-4DB9-9786-1E9A4C55B165}" destId="{EDA53ECE-A160-478D-A8BC-9A5BD650A6A8}" srcOrd="0" destOrd="0" presId="urn:microsoft.com/office/officeart/2005/8/layout/radial6"/>
    <dgm:cxn modelId="{8FB29347-E63E-4FDE-97C7-B03813CF5678}" srcId="{F5813B48-0826-4655-91DC-84C756AA9860}" destId="{94794A2C-E9D2-4B62-9C53-2873673CF4F9}" srcOrd="4" destOrd="0" parTransId="{8E16BDA0-75ED-4FE6-A841-483598288473}" sibTransId="{37D59E07-6E6D-4CE1-AE56-E80A2DD9E95D}"/>
    <dgm:cxn modelId="{E4F4EE70-4205-4487-8ABD-907E37E2D4F6}" type="presOf" srcId="{F5813B48-0826-4655-91DC-84C756AA9860}" destId="{D2266CA6-876C-4784-8A2C-0A4137A5ACDA}" srcOrd="0" destOrd="0" presId="urn:microsoft.com/office/officeart/2005/8/layout/radial6"/>
    <dgm:cxn modelId="{398A179E-114A-46A6-9870-9997C7EEB764}" type="presOf" srcId="{60C64CE2-E3E3-4EC1-B6D3-714EF3FF1A8E}" destId="{D0D2FD14-3C1B-43BB-9B62-7DE4776EA76C}" srcOrd="0" destOrd="0" presId="urn:microsoft.com/office/officeart/2005/8/layout/radial6"/>
    <dgm:cxn modelId="{49579791-C235-43DA-B9B2-48E80DD8342C}" type="presOf" srcId="{37D59E07-6E6D-4CE1-AE56-E80A2DD9E95D}" destId="{A1D0AD28-622A-49B6-A86E-41165D8C6D7B}" srcOrd="0" destOrd="0" presId="urn:microsoft.com/office/officeart/2005/8/layout/radial6"/>
    <dgm:cxn modelId="{7FEB7B93-8EA7-4308-9839-FB09C1DD39E3}" type="presOf" srcId="{56C89B27-B273-4D1D-8E91-E484132B1519}" destId="{0A2F2B82-DDC8-47E9-B0B3-ABD9AB3F9850}" srcOrd="0" destOrd="0" presId="urn:microsoft.com/office/officeart/2005/8/layout/radial6"/>
    <dgm:cxn modelId="{8C3C7856-0CB0-4ECC-A495-1DC5A8EE7ED8}" type="presParOf" srcId="{208509DE-2A61-43FD-B70E-D50ADB203F92}" destId="{D2266CA6-876C-4784-8A2C-0A4137A5ACDA}" srcOrd="0" destOrd="0" presId="urn:microsoft.com/office/officeart/2005/8/layout/radial6"/>
    <dgm:cxn modelId="{40B3BBD9-F8EE-4D70-AAE1-FDD55E353835}" type="presParOf" srcId="{208509DE-2A61-43FD-B70E-D50ADB203F92}" destId="{0A2F2B82-DDC8-47E9-B0B3-ABD9AB3F9850}" srcOrd="1" destOrd="0" presId="urn:microsoft.com/office/officeart/2005/8/layout/radial6"/>
    <dgm:cxn modelId="{DA024547-9A10-4718-941A-C919A02267DC}" type="presParOf" srcId="{208509DE-2A61-43FD-B70E-D50ADB203F92}" destId="{51910C9E-CF6E-4AE6-8041-2B48654A58A0}" srcOrd="2" destOrd="0" presId="urn:microsoft.com/office/officeart/2005/8/layout/radial6"/>
    <dgm:cxn modelId="{6AC159B5-1D4B-4F38-BB03-324A319655B9}" type="presParOf" srcId="{208509DE-2A61-43FD-B70E-D50ADB203F92}" destId="{1FC37B0D-5766-4BF2-AEDD-5B24EF8F0789}" srcOrd="3" destOrd="0" presId="urn:microsoft.com/office/officeart/2005/8/layout/radial6"/>
    <dgm:cxn modelId="{9411BD7A-6FE2-449E-9C49-B8EB718CCC6A}" type="presParOf" srcId="{208509DE-2A61-43FD-B70E-D50ADB203F92}" destId="{3CD1F367-0A24-49A8-94C6-6138093ED1EA}" srcOrd="4" destOrd="0" presId="urn:microsoft.com/office/officeart/2005/8/layout/radial6"/>
    <dgm:cxn modelId="{A48D5EFB-4B79-41F2-B24D-9CBE38AB6D28}" type="presParOf" srcId="{208509DE-2A61-43FD-B70E-D50ADB203F92}" destId="{5956459E-FAA7-4946-BE13-6BB1F8D16F08}" srcOrd="5" destOrd="0" presId="urn:microsoft.com/office/officeart/2005/8/layout/radial6"/>
    <dgm:cxn modelId="{F4570169-17AD-452A-AEC5-DB8EFCB0E0FA}" type="presParOf" srcId="{208509DE-2A61-43FD-B70E-D50ADB203F92}" destId="{976C38D6-14A0-4795-905C-E73FB37AE0D3}" srcOrd="6" destOrd="0" presId="urn:microsoft.com/office/officeart/2005/8/layout/radial6"/>
    <dgm:cxn modelId="{B1B1C1B2-C867-4895-876E-234AB2798482}" type="presParOf" srcId="{208509DE-2A61-43FD-B70E-D50ADB203F92}" destId="{C67CB1EC-FC4B-4CDD-818B-AD0E002DE737}" srcOrd="7" destOrd="0" presId="urn:microsoft.com/office/officeart/2005/8/layout/radial6"/>
    <dgm:cxn modelId="{C1442202-F193-4BC6-8CE1-713791D0651C}" type="presParOf" srcId="{208509DE-2A61-43FD-B70E-D50ADB203F92}" destId="{44F38091-CA56-485F-A045-981BBE1C9C02}" srcOrd="8" destOrd="0" presId="urn:microsoft.com/office/officeart/2005/8/layout/radial6"/>
    <dgm:cxn modelId="{CCF6EAD2-8133-4B31-A94D-B2A20A28E03C}" type="presParOf" srcId="{208509DE-2A61-43FD-B70E-D50ADB203F92}" destId="{2A1A6878-04AB-489B-984C-5949D60E93AE}" srcOrd="9" destOrd="0" presId="urn:microsoft.com/office/officeart/2005/8/layout/radial6"/>
    <dgm:cxn modelId="{E3298F28-C1A8-407F-8603-CFABD6B1BDBE}" type="presParOf" srcId="{208509DE-2A61-43FD-B70E-D50ADB203F92}" destId="{D0D2FD14-3C1B-43BB-9B62-7DE4776EA76C}" srcOrd="10" destOrd="0" presId="urn:microsoft.com/office/officeart/2005/8/layout/radial6"/>
    <dgm:cxn modelId="{5B0AB499-4E84-4563-B1F5-60E2E3A3629D}" type="presParOf" srcId="{208509DE-2A61-43FD-B70E-D50ADB203F92}" destId="{812D13A2-605B-4E27-8A58-67B517A130FA}" srcOrd="11" destOrd="0" presId="urn:microsoft.com/office/officeart/2005/8/layout/radial6"/>
    <dgm:cxn modelId="{BBF5F87E-C71C-4F71-9C10-AD006F59AE98}" type="presParOf" srcId="{208509DE-2A61-43FD-B70E-D50ADB203F92}" destId="{EDA53ECE-A160-478D-A8BC-9A5BD650A6A8}" srcOrd="12" destOrd="0" presId="urn:microsoft.com/office/officeart/2005/8/layout/radial6"/>
    <dgm:cxn modelId="{7CE48BFB-7340-4BAC-980C-E732F39C1F38}" type="presParOf" srcId="{208509DE-2A61-43FD-B70E-D50ADB203F92}" destId="{C702E70F-166B-407A-9BA9-11FCE9BE16F9}" srcOrd="13" destOrd="0" presId="urn:microsoft.com/office/officeart/2005/8/layout/radial6"/>
    <dgm:cxn modelId="{4CDA7FCD-2B6F-4B8F-8BF3-0C85B09F16F0}" type="presParOf" srcId="{208509DE-2A61-43FD-B70E-D50ADB203F92}" destId="{D788A6D2-ECB8-4C6B-B81B-AD19E3AE4D33}" srcOrd="14" destOrd="0" presId="urn:microsoft.com/office/officeart/2005/8/layout/radial6"/>
    <dgm:cxn modelId="{612A55A5-E4A3-4E31-B0F6-3C4735CA45F2}" type="presParOf" srcId="{208509DE-2A61-43FD-B70E-D50ADB203F92}" destId="{A1D0AD28-622A-49B6-A86E-41165D8C6D7B}" srcOrd="15" destOrd="0" presId="urn:microsoft.com/office/officeart/2005/8/layout/radial6"/>
    <dgm:cxn modelId="{DAB70935-9A9D-411F-B604-95230C5A0998}" type="presParOf" srcId="{208509DE-2A61-43FD-B70E-D50ADB203F92}" destId="{243AD57A-8A74-4506-AA96-7313E315DF51}" srcOrd="16" destOrd="0" presId="urn:microsoft.com/office/officeart/2005/8/layout/radial6"/>
    <dgm:cxn modelId="{7A58AF5F-5E7C-47B8-8CC3-CD717BA0ABAA}" type="presParOf" srcId="{208509DE-2A61-43FD-B70E-D50ADB203F92}" destId="{12F072EF-2F19-49B6-8AD3-5CDCE7452017}" srcOrd="17" destOrd="0" presId="urn:microsoft.com/office/officeart/2005/8/layout/radial6"/>
    <dgm:cxn modelId="{E926873C-4896-4646-9C1A-8997C742746C}" type="presParOf" srcId="{208509DE-2A61-43FD-B70E-D50ADB203F92}" destId="{158D6041-F035-417A-9627-7DBA7997048B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44085-B867-4DD4-AAB0-5CE96C4D77A1}">
      <dsp:nvSpPr>
        <dsp:cNvPr id="0" name=""/>
        <dsp:cNvSpPr/>
      </dsp:nvSpPr>
      <dsp:spPr>
        <a:xfrm>
          <a:off x="5292587" y="2283055"/>
          <a:ext cx="4141057" cy="45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28"/>
              </a:lnTo>
              <a:lnTo>
                <a:pt x="4141057" y="229628"/>
              </a:lnTo>
              <a:lnTo>
                <a:pt x="4141057" y="45925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56D52-1457-423D-BE8A-66CCF0F5EA00}">
      <dsp:nvSpPr>
        <dsp:cNvPr id="0" name=""/>
        <dsp:cNvSpPr/>
      </dsp:nvSpPr>
      <dsp:spPr>
        <a:xfrm>
          <a:off x="5292587" y="2283055"/>
          <a:ext cx="1380352" cy="45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28"/>
              </a:lnTo>
              <a:lnTo>
                <a:pt x="1380352" y="229628"/>
              </a:lnTo>
              <a:lnTo>
                <a:pt x="1380352" y="45925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EB7B3-9165-4C7C-9FF3-7BB4EA566745}">
      <dsp:nvSpPr>
        <dsp:cNvPr id="0" name=""/>
        <dsp:cNvSpPr/>
      </dsp:nvSpPr>
      <dsp:spPr>
        <a:xfrm>
          <a:off x="3912235" y="2283055"/>
          <a:ext cx="1380352" cy="459257"/>
        </a:xfrm>
        <a:custGeom>
          <a:avLst/>
          <a:gdLst/>
          <a:ahLst/>
          <a:cxnLst/>
          <a:rect l="0" t="0" r="0" b="0"/>
          <a:pathLst>
            <a:path>
              <a:moveTo>
                <a:pt x="1380352" y="0"/>
              </a:moveTo>
              <a:lnTo>
                <a:pt x="1380352" y="229628"/>
              </a:lnTo>
              <a:lnTo>
                <a:pt x="0" y="229628"/>
              </a:lnTo>
              <a:lnTo>
                <a:pt x="0" y="45925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AA70C-3ECB-404F-92FF-6E2050A372E5}">
      <dsp:nvSpPr>
        <dsp:cNvPr id="0" name=""/>
        <dsp:cNvSpPr/>
      </dsp:nvSpPr>
      <dsp:spPr>
        <a:xfrm>
          <a:off x="1151530" y="2283055"/>
          <a:ext cx="4141057" cy="459257"/>
        </a:xfrm>
        <a:custGeom>
          <a:avLst/>
          <a:gdLst/>
          <a:ahLst/>
          <a:cxnLst/>
          <a:rect l="0" t="0" r="0" b="0"/>
          <a:pathLst>
            <a:path>
              <a:moveTo>
                <a:pt x="4141057" y="0"/>
              </a:moveTo>
              <a:lnTo>
                <a:pt x="4141057" y="229628"/>
              </a:lnTo>
              <a:lnTo>
                <a:pt x="0" y="229628"/>
              </a:lnTo>
              <a:lnTo>
                <a:pt x="0" y="459257"/>
              </a:lnTo>
            </a:path>
          </a:pathLst>
        </a:custGeom>
        <a:noFill/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5E7BA-E9B3-4DEB-815A-F7BC07DA1EEB}">
      <dsp:nvSpPr>
        <dsp:cNvPr id="0" name=""/>
        <dsp:cNvSpPr/>
      </dsp:nvSpPr>
      <dsp:spPr>
        <a:xfrm>
          <a:off x="4199118" y="1189585"/>
          <a:ext cx="2186939" cy="1093469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Maintenance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(example car)</a:t>
          </a:r>
          <a:endParaRPr kumimoji="0" lang="en-US" sz="28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4199118" y="1189585"/>
        <a:ext cx="2186939" cy="1093469"/>
      </dsp:txXfrm>
    </dsp:sp>
    <dsp:sp modelId="{9A9D1DA1-64F6-41C5-A61A-2E143F677D9D}">
      <dsp:nvSpPr>
        <dsp:cNvPr id="0" name=""/>
        <dsp:cNvSpPr/>
      </dsp:nvSpPr>
      <dsp:spPr>
        <a:xfrm>
          <a:off x="806" y="2742312"/>
          <a:ext cx="2301447" cy="3387766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Inspection - How is the condition? Check list if anything needs repair or replacement? Break disks, leaks oil or water … 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806" y="2742312"/>
        <a:ext cx="2301447" cy="3387766"/>
      </dsp:txXfrm>
    </dsp:sp>
    <dsp:sp modelId="{ABC06517-6263-4103-8F8C-7952B3D6B112}">
      <dsp:nvSpPr>
        <dsp:cNvPr id="0" name=""/>
        <dsp:cNvSpPr/>
      </dsp:nvSpPr>
      <dsp:spPr>
        <a:xfrm>
          <a:off x="2761511" y="2742312"/>
          <a:ext cx="2301447" cy="3387766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Standard service measures – changing motor oil, air filter, </a:t>
          </a:r>
          <a:r>
            <a:rPr kumimoji="0" lang="en-US" sz="2400" b="0" i="0" u="none" strike="noStrike" kern="1200" cap="none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cambelt</a:t>
          </a: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etc. according to plan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2761511" y="2742312"/>
        <a:ext cx="2301447" cy="3387766"/>
      </dsp:txXfrm>
    </dsp:sp>
    <dsp:sp modelId="{6C5F2E0C-C2B6-4F8B-AB23-5C603B5E9014}">
      <dsp:nvSpPr>
        <dsp:cNvPr id="0" name=""/>
        <dsp:cNvSpPr/>
      </dsp:nvSpPr>
      <dsp:spPr>
        <a:xfrm>
          <a:off x="5522216" y="2742312"/>
          <a:ext cx="2301447" cy="3387766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 Repair, corrective measures 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 - if defects are detected in operations or inspection, any sort of fixing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5522216" y="2742312"/>
        <a:ext cx="2301447" cy="3387766"/>
      </dsp:txXfrm>
    </dsp:sp>
    <dsp:sp modelId="{B80776E8-A610-4131-B9E1-6F14A52BFDF6}">
      <dsp:nvSpPr>
        <dsp:cNvPr id="0" name=""/>
        <dsp:cNvSpPr/>
      </dsp:nvSpPr>
      <dsp:spPr>
        <a:xfrm>
          <a:off x="8282921" y="2742312"/>
          <a:ext cx="2301447" cy="3387766"/>
        </a:xfrm>
        <a:prstGeom prst="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Improvement: e.g. replacing of exhaust filter in recall of car manufacturer</a:t>
          </a:r>
        </a:p>
      </dsp:txBody>
      <dsp:txXfrm>
        <a:off x="8282921" y="2742312"/>
        <a:ext cx="2301447" cy="3387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E8F73-54B3-4E1D-8E1F-DC55FBA6BB7A}">
      <dsp:nvSpPr>
        <dsp:cNvPr id="0" name=""/>
        <dsp:cNvSpPr/>
      </dsp:nvSpPr>
      <dsp:spPr>
        <a:xfrm>
          <a:off x="6152293" y="1829130"/>
          <a:ext cx="1827931" cy="31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22"/>
              </a:lnTo>
              <a:lnTo>
                <a:pt x="1827931" y="158622"/>
              </a:lnTo>
              <a:lnTo>
                <a:pt x="1827931" y="317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B1066-2876-4374-8F92-0FDDFD69CE27}">
      <dsp:nvSpPr>
        <dsp:cNvPr id="0" name=""/>
        <dsp:cNvSpPr/>
      </dsp:nvSpPr>
      <dsp:spPr>
        <a:xfrm>
          <a:off x="6106573" y="1829130"/>
          <a:ext cx="91440" cy="317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4DF27-FC83-4741-A51C-75395B0E8396}">
      <dsp:nvSpPr>
        <dsp:cNvPr id="0" name=""/>
        <dsp:cNvSpPr/>
      </dsp:nvSpPr>
      <dsp:spPr>
        <a:xfrm>
          <a:off x="3720086" y="2901717"/>
          <a:ext cx="226603" cy="284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0091"/>
              </a:lnTo>
              <a:lnTo>
                <a:pt x="226603" y="284009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4BC01-C408-4542-8B02-ED2A5A030AE6}">
      <dsp:nvSpPr>
        <dsp:cNvPr id="0" name=""/>
        <dsp:cNvSpPr/>
      </dsp:nvSpPr>
      <dsp:spPr>
        <a:xfrm>
          <a:off x="3720086" y="2901717"/>
          <a:ext cx="226603" cy="1767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503"/>
              </a:lnTo>
              <a:lnTo>
                <a:pt x="226603" y="17675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4BC1A-DFDE-45C1-AFC9-E8DC6E5C7F98}">
      <dsp:nvSpPr>
        <dsp:cNvPr id="0" name=""/>
        <dsp:cNvSpPr/>
      </dsp:nvSpPr>
      <dsp:spPr>
        <a:xfrm>
          <a:off x="3720086" y="2901717"/>
          <a:ext cx="226603" cy="69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916"/>
              </a:lnTo>
              <a:lnTo>
                <a:pt x="226603" y="694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31FE7-049C-4BFC-BE8C-EC9B672CD01F}">
      <dsp:nvSpPr>
        <dsp:cNvPr id="0" name=""/>
        <dsp:cNvSpPr/>
      </dsp:nvSpPr>
      <dsp:spPr>
        <a:xfrm>
          <a:off x="4324361" y="1829130"/>
          <a:ext cx="1827931" cy="317244"/>
        </a:xfrm>
        <a:custGeom>
          <a:avLst/>
          <a:gdLst/>
          <a:ahLst/>
          <a:cxnLst/>
          <a:rect l="0" t="0" r="0" b="0"/>
          <a:pathLst>
            <a:path>
              <a:moveTo>
                <a:pt x="1827931" y="0"/>
              </a:moveTo>
              <a:lnTo>
                <a:pt x="1827931" y="158622"/>
              </a:lnTo>
              <a:lnTo>
                <a:pt x="0" y="158622"/>
              </a:lnTo>
              <a:lnTo>
                <a:pt x="0" y="3172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2251-FD68-481C-A6DF-C662BB1DF4C4}">
      <dsp:nvSpPr>
        <dsp:cNvPr id="0" name=""/>
        <dsp:cNvSpPr/>
      </dsp:nvSpPr>
      <dsp:spPr>
        <a:xfrm>
          <a:off x="4324361" y="756542"/>
          <a:ext cx="1827931" cy="317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22"/>
              </a:lnTo>
              <a:lnTo>
                <a:pt x="1827931" y="158622"/>
              </a:lnTo>
              <a:lnTo>
                <a:pt x="1827931" y="317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B61DE-31A9-4579-9DB6-484F9BFB04CE}">
      <dsp:nvSpPr>
        <dsp:cNvPr id="0" name=""/>
        <dsp:cNvSpPr/>
      </dsp:nvSpPr>
      <dsp:spPr>
        <a:xfrm>
          <a:off x="4278641" y="756542"/>
          <a:ext cx="91440" cy="317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6C488-4E2A-4E0A-8D68-EC0F22373DDA}">
      <dsp:nvSpPr>
        <dsp:cNvPr id="0" name=""/>
        <dsp:cNvSpPr/>
      </dsp:nvSpPr>
      <dsp:spPr>
        <a:xfrm>
          <a:off x="2496430" y="756542"/>
          <a:ext cx="1827931" cy="317244"/>
        </a:xfrm>
        <a:custGeom>
          <a:avLst/>
          <a:gdLst/>
          <a:ahLst/>
          <a:cxnLst/>
          <a:rect l="0" t="0" r="0" b="0"/>
          <a:pathLst>
            <a:path>
              <a:moveTo>
                <a:pt x="1827931" y="0"/>
              </a:moveTo>
              <a:lnTo>
                <a:pt x="1827931" y="158622"/>
              </a:lnTo>
              <a:lnTo>
                <a:pt x="0" y="158622"/>
              </a:lnTo>
              <a:lnTo>
                <a:pt x="0" y="3172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BF8AC6-D4F4-4CD3-B5A7-BFB389012ADC}">
      <dsp:nvSpPr>
        <dsp:cNvPr id="0" name=""/>
        <dsp:cNvSpPr/>
      </dsp:nvSpPr>
      <dsp:spPr>
        <a:xfrm>
          <a:off x="3569018" y="1198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Vehicle fleet</a:t>
          </a:r>
        </a:p>
      </dsp:txBody>
      <dsp:txXfrm>
        <a:off x="3569018" y="1198"/>
        <a:ext cx="1510687" cy="755343"/>
      </dsp:txXfrm>
    </dsp:sp>
    <dsp:sp modelId="{0BF1B2A0-8AB1-4C38-8F5B-53B0F10C5413}">
      <dsp:nvSpPr>
        <dsp:cNvPr id="0" name=""/>
        <dsp:cNvSpPr/>
      </dsp:nvSpPr>
      <dsp:spPr>
        <a:xfrm>
          <a:off x="1741086" y="1073786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Cars</a:t>
          </a:r>
        </a:p>
      </dsp:txBody>
      <dsp:txXfrm>
        <a:off x="1741086" y="1073786"/>
        <a:ext cx="1510687" cy="755343"/>
      </dsp:txXfrm>
    </dsp:sp>
    <dsp:sp modelId="{611605C0-6989-42FC-89ED-029422109A28}">
      <dsp:nvSpPr>
        <dsp:cNvPr id="0" name=""/>
        <dsp:cNvSpPr/>
      </dsp:nvSpPr>
      <dsp:spPr>
        <a:xfrm>
          <a:off x="3569018" y="1073786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trucks</a:t>
          </a:r>
        </a:p>
      </dsp:txBody>
      <dsp:txXfrm>
        <a:off x="3569018" y="1073786"/>
        <a:ext cx="1510687" cy="755343"/>
      </dsp:txXfrm>
    </dsp:sp>
    <dsp:sp modelId="{E544545B-0F74-4CFE-8013-C9DD0B25D10D}">
      <dsp:nvSpPr>
        <dsp:cNvPr id="0" name=""/>
        <dsp:cNvSpPr/>
      </dsp:nvSpPr>
      <dsp:spPr>
        <a:xfrm>
          <a:off x="5396949" y="1073786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forklifts</a:t>
          </a:r>
        </a:p>
      </dsp:txBody>
      <dsp:txXfrm>
        <a:off x="5396949" y="1073786"/>
        <a:ext cx="1510687" cy="755343"/>
      </dsp:txXfrm>
    </dsp:sp>
    <dsp:sp modelId="{4E35B68A-A219-4763-BD65-306269253612}">
      <dsp:nvSpPr>
        <dsp:cNvPr id="0" name=""/>
        <dsp:cNvSpPr/>
      </dsp:nvSpPr>
      <dsp:spPr>
        <a:xfrm>
          <a:off x="3569018" y="2146374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Motor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3569018" y="2146374"/>
        <a:ext cx="1510687" cy="755343"/>
      </dsp:txXfrm>
    </dsp:sp>
    <dsp:sp modelId="{FA499AAD-4848-46C2-8F15-436FB6C8FE4D}">
      <dsp:nvSpPr>
        <dsp:cNvPr id="0" name=""/>
        <dsp:cNvSpPr/>
      </dsp:nvSpPr>
      <dsp:spPr>
        <a:xfrm>
          <a:off x="3946690" y="3218962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Air filter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3946690" y="3218962"/>
        <a:ext cx="1510687" cy="755343"/>
      </dsp:txXfrm>
    </dsp:sp>
    <dsp:sp modelId="{A4709C4D-5524-48C9-B74D-99C1AE6414E1}">
      <dsp:nvSpPr>
        <dsp:cNvPr id="0" name=""/>
        <dsp:cNvSpPr/>
      </dsp:nvSpPr>
      <dsp:spPr>
        <a:xfrm>
          <a:off x="3946690" y="4291549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Cooler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3946690" y="4291549"/>
        <a:ext cx="1510687" cy="755343"/>
      </dsp:txXfrm>
    </dsp:sp>
    <dsp:sp modelId="{1200D2FF-7C49-463A-89AA-640C88F416DE}">
      <dsp:nvSpPr>
        <dsp:cNvPr id="0" name=""/>
        <dsp:cNvSpPr/>
      </dsp:nvSpPr>
      <dsp:spPr>
        <a:xfrm>
          <a:off x="3946690" y="5364137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…</a:t>
          </a:r>
        </a:p>
      </dsp:txBody>
      <dsp:txXfrm>
        <a:off x="3946690" y="5364137"/>
        <a:ext cx="1510687" cy="755343"/>
      </dsp:txXfrm>
    </dsp:sp>
    <dsp:sp modelId="{AB024CF0-5404-4DC8-9605-07EFFA51CB92}">
      <dsp:nvSpPr>
        <dsp:cNvPr id="0" name=""/>
        <dsp:cNvSpPr/>
      </dsp:nvSpPr>
      <dsp:spPr>
        <a:xfrm>
          <a:off x="5396949" y="2146374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Chassis</a:t>
          </a:r>
          <a:endParaRPr kumimoji="0" lang="en-US" sz="2400" b="0" i="0" u="none" strike="noStrike" kern="1200" cap="none" normalizeH="0" baseline="0" noProof="0" dirty="0" smtClean="0">
            <a:ln>
              <a:noFill/>
            </a:ln>
            <a:solidFill>
              <a:schemeClr val="bg1"/>
            </a:solidFill>
            <a:effectLst/>
            <a:latin typeface="+mn-lt"/>
          </a:endParaRPr>
        </a:p>
      </dsp:txBody>
      <dsp:txXfrm>
        <a:off x="5396949" y="2146374"/>
        <a:ext cx="1510687" cy="755343"/>
      </dsp:txXfrm>
    </dsp:sp>
    <dsp:sp modelId="{E1A74D8F-53AE-40BC-BABC-E5678213B589}">
      <dsp:nvSpPr>
        <dsp:cNvPr id="0" name=""/>
        <dsp:cNvSpPr/>
      </dsp:nvSpPr>
      <dsp:spPr>
        <a:xfrm>
          <a:off x="7224881" y="2146374"/>
          <a:ext cx="1510687" cy="75534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Times New Roman" pitchFamily="18" charset="0"/>
              <a:cs typeface="Arial" pitchFamily="34" charset="0"/>
            </a:rPr>
            <a:t>…</a:t>
          </a:r>
        </a:p>
      </dsp:txBody>
      <dsp:txXfrm>
        <a:off x="7224881" y="2146374"/>
        <a:ext cx="1510687" cy="755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51081-6743-4702-AEAB-89086ED240B2}">
      <dsp:nvSpPr>
        <dsp:cNvPr id="0" name=""/>
        <dsp:cNvSpPr/>
      </dsp:nvSpPr>
      <dsp:spPr>
        <a:xfrm>
          <a:off x="5652627" y="2254220"/>
          <a:ext cx="3999275" cy="694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044"/>
              </a:lnTo>
              <a:lnTo>
                <a:pt x="3999275" y="347044"/>
              </a:lnTo>
              <a:lnTo>
                <a:pt x="3999275" y="694089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10654-8439-4014-A1D0-9E4A7BBFBE0A}">
      <dsp:nvSpPr>
        <dsp:cNvPr id="0" name=""/>
        <dsp:cNvSpPr/>
      </dsp:nvSpPr>
      <dsp:spPr>
        <a:xfrm>
          <a:off x="5606907" y="2254220"/>
          <a:ext cx="91440" cy="6940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4089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5E25E-EE87-424D-89FD-EBA79F995032}">
      <dsp:nvSpPr>
        <dsp:cNvPr id="0" name=""/>
        <dsp:cNvSpPr/>
      </dsp:nvSpPr>
      <dsp:spPr>
        <a:xfrm>
          <a:off x="1663532" y="2254220"/>
          <a:ext cx="3989095" cy="683033"/>
        </a:xfrm>
        <a:custGeom>
          <a:avLst/>
          <a:gdLst/>
          <a:ahLst/>
          <a:cxnLst/>
          <a:rect l="0" t="0" r="0" b="0"/>
          <a:pathLst>
            <a:path>
              <a:moveTo>
                <a:pt x="3989095" y="0"/>
              </a:moveTo>
              <a:lnTo>
                <a:pt x="3989095" y="335988"/>
              </a:lnTo>
              <a:lnTo>
                <a:pt x="0" y="335988"/>
              </a:lnTo>
              <a:lnTo>
                <a:pt x="0" y="683033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12DFE-D99A-44FD-AFC6-DF3131254F21}">
      <dsp:nvSpPr>
        <dsp:cNvPr id="0" name=""/>
        <dsp:cNvSpPr/>
      </dsp:nvSpPr>
      <dsp:spPr>
        <a:xfrm>
          <a:off x="4000034" y="601626"/>
          <a:ext cx="3305186" cy="165259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800" b="1" i="0" u="none" strike="noStrike" kern="1200" cap="none" normalizeH="0" baseline="0" noProof="0" dirty="0" smtClean="0">
              <a:ln/>
              <a:solidFill>
                <a:schemeClr val="bg1"/>
              </a:solidFill>
              <a:effectLst/>
              <a:latin typeface="+mn-lt"/>
            </a:rPr>
            <a:t>Strategies of maintenance</a:t>
          </a:r>
        </a:p>
      </dsp:txBody>
      <dsp:txXfrm>
        <a:off x="4000034" y="601626"/>
        <a:ext cx="3305186" cy="1652593"/>
      </dsp:txXfrm>
    </dsp:sp>
    <dsp:sp modelId="{DE6CCB1B-BF07-41F0-8D4A-5C2831BCF40C}">
      <dsp:nvSpPr>
        <dsp:cNvPr id="0" name=""/>
        <dsp:cNvSpPr/>
      </dsp:nvSpPr>
      <dsp:spPr>
        <a:xfrm>
          <a:off x="10938" y="2937253"/>
          <a:ext cx="3305186" cy="43709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Incidence based maintenance (act only if something does not function or breaks down, example: most domestic appliances, refrigerator, vacuum cleaner, mixer …)</a:t>
          </a:r>
        </a:p>
      </dsp:txBody>
      <dsp:txXfrm>
        <a:off x="10938" y="2937253"/>
        <a:ext cx="3305186" cy="4370943"/>
      </dsp:txXfrm>
    </dsp:sp>
    <dsp:sp modelId="{65C03743-B46F-4280-941F-279B17092D94}">
      <dsp:nvSpPr>
        <dsp:cNvPr id="0" name=""/>
        <dsp:cNvSpPr/>
      </dsp:nvSpPr>
      <dsp:spPr>
        <a:xfrm>
          <a:off x="4000034" y="2948309"/>
          <a:ext cx="3305186" cy="43709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(pre)cautionary, preventive, reliability based, periodic maintenance (replacing periodically all parts that could obstruct the function of machine or plant, example: Primary cooling system of nuclear plant)</a:t>
          </a:r>
        </a:p>
      </dsp:txBody>
      <dsp:txXfrm>
        <a:off x="4000034" y="2948309"/>
        <a:ext cx="3305186" cy="4370943"/>
      </dsp:txXfrm>
    </dsp:sp>
    <dsp:sp modelId="{D93116B6-0F7E-4A86-9155-695017CDC1FA}">
      <dsp:nvSpPr>
        <dsp:cNvPr id="0" name=""/>
        <dsp:cNvSpPr/>
      </dsp:nvSpPr>
      <dsp:spPr>
        <a:xfrm>
          <a:off x="7999310" y="2948309"/>
          <a:ext cx="3305186" cy="4370943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Predictive maintenance (</a:t>
          </a:r>
          <a:r>
            <a:rPr kumimoji="0" lang="en-US" sz="2400" b="0" i="0" u="none" strike="noStrike" kern="1200" cap="none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PdM</a:t>
          </a:r>
          <a:r>
            <a:rPr kumimoji="0" lang="en-US" sz="24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rPr>
            <a:t>) condition based maintenance (inspect, measure, calculate, and meter the technical condition of maintenance objects and act accordingly, example: sensors for air pressure in tires, operating hours of tools in automated machines)</a:t>
          </a:r>
        </a:p>
      </dsp:txBody>
      <dsp:txXfrm>
        <a:off x="7999310" y="2948309"/>
        <a:ext cx="3305186" cy="4370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B343-4B24-47C2-89FB-5A113285942E}">
      <dsp:nvSpPr>
        <dsp:cNvPr id="0" name=""/>
        <dsp:cNvSpPr/>
      </dsp:nvSpPr>
      <dsp:spPr>
        <a:xfrm>
          <a:off x="2952154" y="1923364"/>
          <a:ext cx="5092282" cy="2417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Problem of resilience and redundancy of critical infrastructure IT, energy (blackout), circulation …</a:t>
          </a:r>
          <a:endParaRPr lang="en-US" sz="2600" kern="1200" noProof="0" dirty="0"/>
        </a:p>
      </dsp:txBody>
      <dsp:txXfrm>
        <a:off x="3697901" y="2277467"/>
        <a:ext cx="3600788" cy="1709761"/>
      </dsp:txXfrm>
    </dsp:sp>
    <dsp:sp modelId="{94C0B8E8-D839-45C2-BA6A-98F8655B71D5}">
      <dsp:nvSpPr>
        <dsp:cNvPr id="0" name=""/>
        <dsp:cNvSpPr/>
      </dsp:nvSpPr>
      <dsp:spPr>
        <a:xfrm rot="16200000">
          <a:off x="5467868" y="1587846"/>
          <a:ext cx="60854" cy="559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/>
        </a:p>
      </dsp:txBody>
      <dsp:txXfrm>
        <a:off x="5476996" y="1708906"/>
        <a:ext cx="42598" cy="335795"/>
      </dsp:txXfrm>
    </dsp:sp>
    <dsp:sp modelId="{FC3E6B7A-369E-4703-A664-C4B62F59985A}">
      <dsp:nvSpPr>
        <dsp:cNvPr id="0" name=""/>
        <dsp:cNvSpPr/>
      </dsp:nvSpPr>
      <dsp:spPr>
        <a:xfrm>
          <a:off x="4386342" y="-156568"/>
          <a:ext cx="2223906" cy="196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Private household</a:t>
          </a:r>
          <a:endParaRPr lang="en-US" sz="2600" kern="1200" noProof="0" dirty="0"/>
        </a:p>
      </dsp:txBody>
      <dsp:txXfrm>
        <a:off x="4712025" y="131216"/>
        <a:ext cx="1572540" cy="1389545"/>
      </dsp:txXfrm>
    </dsp:sp>
    <dsp:sp modelId="{20F0B894-4DB4-4551-B398-E7CA3F4560CB}">
      <dsp:nvSpPr>
        <dsp:cNvPr id="0" name=""/>
        <dsp:cNvSpPr/>
      </dsp:nvSpPr>
      <dsp:spPr>
        <a:xfrm rot="69822">
          <a:off x="8110557" y="2907257"/>
          <a:ext cx="164969" cy="559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/>
        </a:p>
      </dsp:txBody>
      <dsp:txXfrm>
        <a:off x="8110562" y="3018686"/>
        <a:ext cx="115478" cy="335795"/>
      </dsp:txXfrm>
    </dsp:sp>
    <dsp:sp modelId="{60B84A05-2054-4925-A4B3-9BA390E8A39A}">
      <dsp:nvSpPr>
        <dsp:cNvPr id="0" name=""/>
        <dsp:cNvSpPr/>
      </dsp:nvSpPr>
      <dsp:spPr>
        <a:xfrm>
          <a:off x="8352935" y="2232247"/>
          <a:ext cx="2409186" cy="196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Company</a:t>
          </a:r>
          <a:endParaRPr lang="en-US" sz="2600" kern="1200" noProof="0" dirty="0"/>
        </a:p>
      </dsp:txBody>
      <dsp:txXfrm>
        <a:off x="8705752" y="2520031"/>
        <a:ext cx="1703552" cy="1389545"/>
      </dsp:txXfrm>
    </dsp:sp>
    <dsp:sp modelId="{3D089363-64F2-4E8F-9BCA-2718915BC87D}">
      <dsp:nvSpPr>
        <dsp:cNvPr id="0" name=""/>
        <dsp:cNvSpPr/>
      </dsp:nvSpPr>
      <dsp:spPr>
        <a:xfrm rot="5400000">
          <a:off x="5467868" y="4117189"/>
          <a:ext cx="60854" cy="559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/>
        </a:p>
      </dsp:txBody>
      <dsp:txXfrm>
        <a:off x="5476996" y="4219993"/>
        <a:ext cx="42598" cy="335795"/>
      </dsp:txXfrm>
    </dsp:sp>
    <dsp:sp modelId="{1D42D098-436C-4441-A55A-0302A90B17E4}">
      <dsp:nvSpPr>
        <dsp:cNvPr id="0" name=""/>
        <dsp:cNvSpPr/>
      </dsp:nvSpPr>
      <dsp:spPr>
        <a:xfrm>
          <a:off x="4386342" y="4456151"/>
          <a:ext cx="2223906" cy="196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Country</a:t>
          </a:r>
          <a:endParaRPr lang="en-US" sz="2600" kern="1200" noProof="0" dirty="0"/>
        </a:p>
      </dsp:txBody>
      <dsp:txXfrm>
        <a:off x="4712025" y="4743935"/>
        <a:ext cx="1572540" cy="1389545"/>
      </dsp:txXfrm>
    </dsp:sp>
    <dsp:sp modelId="{02AA6173-7D23-478E-98A1-D9C6B88DDF56}">
      <dsp:nvSpPr>
        <dsp:cNvPr id="0" name=""/>
        <dsp:cNvSpPr/>
      </dsp:nvSpPr>
      <dsp:spPr>
        <a:xfrm rot="10791522">
          <a:off x="2513983" y="2859496"/>
          <a:ext cx="309665" cy="559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/>
        </a:p>
      </dsp:txBody>
      <dsp:txXfrm rot="10800000">
        <a:off x="2606882" y="2971313"/>
        <a:ext cx="216766" cy="335795"/>
      </dsp:txXfrm>
    </dsp:sp>
    <dsp:sp modelId="{71488AB3-92BC-4681-A767-F8E66F009D82}">
      <dsp:nvSpPr>
        <dsp:cNvPr id="0" name=""/>
        <dsp:cNvSpPr/>
      </dsp:nvSpPr>
      <dsp:spPr>
        <a:xfrm>
          <a:off x="144013" y="2160253"/>
          <a:ext cx="2223906" cy="19651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Global village</a:t>
          </a:r>
          <a:endParaRPr lang="en-US" sz="2400" kern="1200" noProof="0" dirty="0"/>
        </a:p>
      </dsp:txBody>
      <dsp:txXfrm>
        <a:off x="469696" y="2448037"/>
        <a:ext cx="1572540" cy="1389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D6041-F035-417A-9627-7DBA7997048B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12600000"/>
            <a:gd name="adj2" fmla="val 162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0AD28-622A-49B6-A86E-41165D8C6D7B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9000000"/>
            <a:gd name="adj2" fmla="val 126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53ECE-A160-478D-A8BC-9A5BD650A6A8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5400000"/>
            <a:gd name="adj2" fmla="val 90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A6878-04AB-489B-984C-5949D60E93AE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1800000"/>
            <a:gd name="adj2" fmla="val 54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C38D6-14A0-4795-905C-E73FB37AE0D3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19800000"/>
            <a:gd name="adj2" fmla="val 18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37B0D-5766-4BF2-AEDD-5B24EF8F0789}">
      <dsp:nvSpPr>
        <dsp:cNvPr id="0" name=""/>
        <dsp:cNvSpPr/>
      </dsp:nvSpPr>
      <dsp:spPr>
        <a:xfrm>
          <a:off x="3110636" y="734372"/>
          <a:ext cx="5011974" cy="5011974"/>
        </a:xfrm>
        <a:prstGeom prst="blockArc">
          <a:avLst>
            <a:gd name="adj1" fmla="val 16200000"/>
            <a:gd name="adj2" fmla="val 19800000"/>
            <a:gd name="adj3" fmla="val 45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266CA6-876C-4784-8A2C-0A4137A5ACDA}">
      <dsp:nvSpPr>
        <dsp:cNvPr id="0" name=""/>
        <dsp:cNvSpPr/>
      </dsp:nvSpPr>
      <dsp:spPr>
        <a:xfrm>
          <a:off x="4104454" y="2113195"/>
          <a:ext cx="3024339" cy="2254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noProof="0" dirty="0" smtClean="0"/>
            <a:t>Maintenance is cross-functional and cross-company</a:t>
          </a:r>
          <a:endParaRPr lang="en-US" sz="2600" kern="1200" noProof="0" dirty="0"/>
        </a:p>
      </dsp:txBody>
      <dsp:txXfrm>
        <a:off x="4547358" y="2443334"/>
        <a:ext cx="2138531" cy="1594050"/>
      </dsp:txXfrm>
    </dsp:sp>
    <dsp:sp modelId="{0A2F2B82-DDC8-47E9-B0B3-ABD9AB3F9850}">
      <dsp:nvSpPr>
        <dsp:cNvPr id="0" name=""/>
        <dsp:cNvSpPr/>
      </dsp:nvSpPr>
      <dsp:spPr>
        <a:xfrm>
          <a:off x="4209281" y="-216476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User, operator</a:t>
          </a:r>
          <a:endParaRPr lang="en-US" sz="2400" kern="1200" noProof="0" dirty="0"/>
        </a:p>
      </dsp:txBody>
      <dsp:txXfrm>
        <a:off x="4621482" y="78660"/>
        <a:ext cx="1990282" cy="1425045"/>
      </dsp:txXfrm>
    </dsp:sp>
    <dsp:sp modelId="{3CD1F367-0A24-49A8-94C6-6138093ED1EA}">
      <dsp:nvSpPr>
        <dsp:cNvPr id="0" name=""/>
        <dsp:cNvSpPr/>
      </dsp:nvSpPr>
      <dsp:spPr>
        <a:xfrm>
          <a:off x="6330332" y="1008112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Internal maintenance</a:t>
          </a:r>
          <a:endParaRPr lang="en-US" sz="2400" kern="1200" noProof="0" dirty="0"/>
        </a:p>
      </dsp:txBody>
      <dsp:txXfrm>
        <a:off x="6742533" y="1303248"/>
        <a:ext cx="1990282" cy="1425045"/>
      </dsp:txXfrm>
    </dsp:sp>
    <dsp:sp modelId="{C67CB1EC-FC4B-4CDD-818B-AD0E002DE737}">
      <dsp:nvSpPr>
        <dsp:cNvPr id="0" name=""/>
        <dsp:cNvSpPr/>
      </dsp:nvSpPr>
      <dsp:spPr>
        <a:xfrm>
          <a:off x="6330332" y="3457290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Producer of asset</a:t>
          </a:r>
          <a:endParaRPr lang="en-US" sz="2400" kern="1200" noProof="0" dirty="0"/>
        </a:p>
      </dsp:txBody>
      <dsp:txXfrm>
        <a:off x="6742533" y="3752426"/>
        <a:ext cx="1990282" cy="1425045"/>
      </dsp:txXfrm>
    </dsp:sp>
    <dsp:sp modelId="{D0D2FD14-3C1B-43BB-9B62-7DE4776EA76C}">
      <dsp:nvSpPr>
        <dsp:cNvPr id="0" name=""/>
        <dsp:cNvSpPr/>
      </dsp:nvSpPr>
      <dsp:spPr>
        <a:xfrm>
          <a:off x="4209281" y="4681879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Sub-(Sub-) … supplier of maintenance services</a:t>
          </a:r>
          <a:endParaRPr lang="en-US" sz="2400" kern="1200" noProof="0" dirty="0"/>
        </a:p>
      </dsp:txBody>
      <dsp:txXfrm>
        <a:off x="4621482" y="4977015"/>
        <a:ext cx="1990282" cy="1425045"/>
      </dsp:txXfrm>
    </dsp:sp>
    <dsp:sp modelId="{C702E70F-166B-407A-9BA9-11FCE9BE16F9}">
      <dsp:nvSpPr>
        <dsp:cNvPr id="0" name=""/>
        <dsp:cNvSpPr/>
      </dsp:nvSpPr>
      <dsp:spPr>
        <a:xfrm>
          <a:off x="2088231" y="3457290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Authority, third-party certifier (e.g. chimney sweeper)</a:t>
          </a:r>
          <a:endParaRPr lang="en-US" sz="2400" kern="1200" noProof="0" dirty="0"/>
        </a:p>
      </dsp:txBody>
      <dsp:txXfrm>
        <a:off x="2500432" y="3752426"/>
        <a:ext cx="1990282" cy="1425045"/>
      </dsp:txXfrm>
    </dsp:sp>
    <dsp:sp modelId="{243AD57A-8A74-4506-AA96-7313E315DF51}">
      <dsp:nvSpPr>
        <dsp:cNvPr id="0" name=""/>
        <dsp:cNvSpPr/>
      </dsp:nvSpPr>
      <dsp:spPr>
        <a:xfrm>
          <a:off x="2088231" y="1008112"/>
          <a:ext cx="2814684" cy="20153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smtClean="0"/>
            <a:t>Other</a:t>
          </a:r>
          <a:endParaRPr lang="en-US" sz="2400" kern="1200" noProof="0" dirty="0"/>
        </a:p>
      </dsp:txBody>
      <dsp:txXfrm>
        <a:off x="2500432" y="1303248"/>
        <a:ext cx="1990282" cy="1425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9CDC5-856B-4066-9A3E-623BD2C3EBA7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E113-3628-48EA-9820-64B3B6A9A6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43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15D28-BE0B-423F-B10B-207F250FC4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5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07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23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Thema kann über Menue/Ansicht/ Kopf-und Fusszeile geändert werden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D3F7C9A-BBCD-4A58-8F45-FF467AB61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800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Thema kann über Menue/Ansicht/ Kopf-und Fusszeile geändert werden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D3F7C9A-BBCD-4A58-8F45-FF467AB61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742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Thema kann über Menue/Ansicht/ Kopf-und Fusszeile geändert werden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D3F7C9A-BBCD-4A58-8F45-FF467AB61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923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Thema kann über Menue/Ansicht/ Kopf-und Fusszeile geändert werden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D3F7C9A-BBCD-4A58-8F45-FF467AB61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054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Das Thema kann über Menue/Ansicht/ Kopf-und Fusszeile geändert werden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</a:t>
            </a:r>
            <a:fld id="{FD3F7C9A-BBCD-4A58-8F45-FF467AB61AC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2207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8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1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2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9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3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6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11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5471-5894-412A-A43B-90283795242B}" type="datetimeFigureOut">
              <a:rPr lang="de-DE" smtClean="0"/>
              <a:t>22.08.2018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708F-2E4A-402A-9B19-96B8C35AF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75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7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9349" y="441296"/>
            <a:ext cx="11598312" cy="2699672"/>
          </a:xfrm>
        </p:spPr>
        <p:txBody>
          <a:bodyPr>
            <a:noAutofit/>
          </a:bodyPr>
          <a:lstStyle/>
          <a:p>
            <a:r>
              <a:rPr lang="en-US" sz="4000" noProof="0" dirty="0" smtClean="0"/>
              <a:t>Energy Oriented Business Administration</a:t>
            </a:r>
            <a:br>
              <a:rPr lang="en-US" sz="4000" noProof="0" dirty="0" smtClean="0"/>
            </a:br>
            <a:r>
              <a:rPr lang="en-US" sz="4000" noProof="0" dirty="0" smtClean="0"/>
              <a:t>Prof. Dr. Johannes Kals</a:t>
            </a:r>
            <a:br>
              <a:rPr lang="en-US" sz="4000" noProof="0" dirty="0" smtClean="0"/>
            </a:br>
            <a:r>
              <a:rPr lang="en-US" sz="4000" noProof="0" dirty="0" smtClean="0"/>
              <a:t/>
            </a:r>
            <a:br>
              <a:rPr lang="en-US" sz="4000" noProof="0" dirty="0" smtClean="0"/>
            </a:br>
            <a:r>
              <a:rPr lang="en-US" sz="4000" noProof="0" dirty="0" smtClean="0"/>
              <a:t>4.7 Maintenance</a:t>
            </a:r>
            <a:endParaRPr lang="en-US" sz="2400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67095" y="3870744"/>
            <a:ext cx="10997524" cy="2582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733" noProof="0" dirty="0" smtClean="0"/>
              <a:t>Content</a:t>
            </a:r>
          </a:p>
          <a:p>
            <a:pPr marL="685783" indent="-685783" algn="ctr">
              <a:buFont typeface="+mj-lt"/>
              <a:buAutoNum type="arabicPeriod"/>
            </a:pPr>
            <a:r>
              <a:rPr lang="en-US" sz="3733" b="1" noProof="0" dirty="0" smtClean="0"/>
              <a:t>Definition and Basic Concepts</a:t>
            </a:r>
          </a:p>
          <a:p>
            <a:pPr marL="685783" indent="-685783" algn="ctr">
              <a:buFont typeface="+mj-lt"/>
              <a:buAutoNum type="arabicPeriod"/>
            </a:pPr>
            <a:r>
              <a:rPr lang="en-US" sz="3733" noProof="0" dirty="0" smtClean="0"/>
              <a:t>Organization</a:t>
            </a:r>
            <a:endParaRPr lang="en-US" sz="3733" noProof="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11F4-F0F8-4B5B-B075-753C58DBD51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99456" y="836712"/>
            <a:ext cx="98650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maintenance strategy for which object, with and without digitalization?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Burner in gas heating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Tires (and air pressure, see video)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Revision of large integrated plant (refinery)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Light of bicycle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Coffee machine (household an in café)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Compressor and pipes of compressed air (already discussed in „4.6 production planning“)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IT-infrastructure and date security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826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675219459"/>
              </p:ext>
            </p:extLst>
          </p:nvPr>
        </p:nvGraphicFramePr>
        <p:xfrm>
          <a:off x="623392" y="260648"/>
          <a:ext cx="1108923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4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07368" y="33192"/>
            <a:ext cx="115932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Exemplary impact of maintenance on energy efficiency and conservation </a:t>
            </a:r>
          </a:p>
          <a:p>
            <a:r>
              <a:rPr lang="en-US" sz="2400" b="1" dirty="0" smtClean="0"/>
              <a:t>Facility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Burner of </a:t>
            </a:r>
            <a:r>
              <a:rPr lang="en-US" sz="2400" dirty="0" err="1" smtClean="0"/>
              <a:t>heatings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Leak of buildings (lower door test)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Filter of air conditioning and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Isolation or leaks of energy tubes (warm water, steam, cold water or air, compressed air)</a:t>
            </a:r>
          </a:p>
          <a:p>
            <a:r>
              <a:rPr lang="en-US" sz="2400" b="1" dirty="0" smtClean="0"/>
              <a:t>Logistics and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Spark pugs in gasoline cars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Air pressure in tires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Frozen over refrigerators or cool warehouses</a:t>
            </a:r>
          </a:p>
          <a:p>
            <a:r>
              <a:rPr lang="en-US" sz="2400" b="1" dirty="0" smtClean="0"/>
              <a:t>Production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Isolation of furnaces and ovens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Low-friction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Hydraulics with leaks need more power and pollute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Blunt tools need more power and reduce quality</a:t>
            </a:r>
          </a:p>
          <a:p>
            <a:r>
              <a:rPr lang="en-US" sz="2400" b="1" dirty="0" smtClean="0"/>
              <a:t>Maintenance</a:t>
            </a:r>
            <a:r>
              <a:rPr lang="en-US" sz="2400" dirty="0" smtClean="0"/>
              <a:t> itself and its data logging: meters, data transmission, calibration, etc. (avoiding garbage in, garbage out decision-making)</a:t>
            </a:r>
            <a:endParaRPr lang="en-US" sz="2400" dirty="0"/>
          </a:p>
        </p:txBody>
      </p:sp>
      <p:sp>
        <p:nvSpPr>
          <p:cNvPr id="3" name="Textfeld 2"/>
          <p:cNvSpPr txBox="1"/>
          <p:nvPr/>
        </p:nvSpPr>
        <p:spPr>
          <a:xfrm>
            <a:off x="415178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Source: Kals, Betriebliches Energiemanagement, 2010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482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/>
          <p:cNvSpPr txBox="1">
            <a:spLocks/>
          </p:cNvSpPr>
          <p:nvPr/>
        </p:nvSpPr>
        <p:spPr>
          <a:xfrm>
            <a:off x="623392" y="1340768"/>
            <a:ext cx="10997524" cy="3662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733" b="1" dirty="0" smtClean="0"/>
              <a:t>Content</a:t>
            </a:r>
          </a:p>
          <a:p>
            <a:pPr marL="685783" indent="-685783" algn="ctr">
              <a:buFont typeface="+mj-lt"/>
              <a:buAutoNum type="arabicPeriod"/>
            </a:pPr>
            <a:r>
              <a:rPr lang="en-US" sz="3733" dirty="0" smtClean="0"/>
              <a:t>Definition and Basic Concepts</a:t>
            </a:r>
          </a:p>
          <a:p>
            <a:pPr marL="685783" indent="-685783" algn="ctr">
              <a:buFont typeface="+mj-lt"/>
              <a:buAutoNum type="arabicPeriod"/>
            </a:pPr>
            <a:r>
              <a:rPr lang="en-US" sz="3733" b="1" dirty="0" smtClean="0"/>
              <a:t>Organization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733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733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97862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985919992"/>
              </p:ext>
            </p:extLst>
          </p:nvPr>
        </p:nvGraphicFramePr>
        <p:xfrm>
          <a:off x="479376" y="116632"/>
          <a:ext cx="1123324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0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1384" y="673526"/>
            <a:ext cx="110892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Maintaining any assets in plants with links machinery and operations needs </a:t>
            </a:r>
          </a:p>
          <a:p>
            <a:pPr algn="ctr"/>
            <a:r>
              <a:rPr lang="en-US" sz="2800" dirty="0" smtClean="0"/>
              <a:t>work-clearance and thorough preparation.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It may be costly or risky just to shut-off 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Scheduled machine in a workflow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 heating, cooling, or ventilation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Means of logistics, forklifts, conveyers, trucks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Etc.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algn="ctr"/>
            <a:r>
              <a:rPr lang="en-US" sz="2800" dirty="0" smtClean="0"/>
              <a:t>ISO management standards may help to implement procedures</a:t>
            </a:r>
          </a:p>
        </p:txBody>
      </p:sp>
    </p:spTree>
    <p:extLst>
      <p:ext uri="{BB962C8B-B14F-4D97-AF65-F5344CB8AC3E}">
        <p14:creationId xmlns:p14="http://schemas.microsoft.com/office/powerpoint/2010/main" val="22005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5831-8B0E-44B0-9352-D9540241F8D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171308" y="209798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(Chart from “4.2 Facility Management”) </a:t>
            </a:r>
          </a:p>
          <a:p>
            <a:pPr algn="ctr"/>
            <a:r>
              <a:rPr lang="en-US" sz="2800" dirty="0" smtClean="0"/>
              <a:t>Why </a:t>
            </a:r>
            <a:r>
              <a:rPr lang="en-US" sz="2800" dirty="0"/>
              <a:t>is it that important?</a:t>
            </a:r>
          </a:p>
          <a:p>
            <a:pPr algn="ctr"/>
            <a:r>
              <a:rPr lang="en-US" sz="2800" dirty="0"/>
              <a:t>Accident BASF 2016,</a:t>
            </a:r>
          </a:p>
          <a:p>
            <a:pPr algn="ctr"/>
            <a:r>
              <a:rPr lang="en-US" sz="2800" dirty="0"/>
              <a:t>A subcontractor cuts the wrong </a:t>
            </a:r>
            <a:r>
              <a:rPr lang="en-US" sz="2800" dirty="0" smtClean="0"/>
              <a:t>pipeline</a:t>
            </a:r>
            <a:endParaRPr lang="de-DE" sz="2800" dirty="0"/>
          </a:p>
        </p:txBody>
      </p:sp>
      <p:pic>
        <p:nvPicPr>
          <p:cNvPr id="10" name="Picture 2" descr="File:BASF Unglück 2016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2"/>
          <a:stretch/>
        </p:blipFill>
        <p:spPr bwMode="auto">
          <a:xfrm>
            <a:off x="4943872" y="3184275"/>
            <a:ext cx="6398357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59405" y="6243409"/>
            <a:ext cx="250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Commons.wikimedia.org</a:t>
            </a:r>
          </a:p>
        </p:txBody>
      </p:sp>
      <p:pic>
        <p:nvPicPr>
          <p:cNvPr id="12" name="Picture 4" descr="Industry, Pipe, Steel, Corri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3" y="209798"/>
            <a:ext cx="6454674" cy="28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00973" y="3032904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Pixabay.com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963772" y="6335742"/>
            <a:ext cx="105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8719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1ED14538-280F-4D32-ACBF-E76E3068139A}" type="slidenum">
              <a:rPr lang="de-DE" altLang="de-DE" sz="1200">
                <a:latin typeface="Arial" panose="020B0604020202020204" pitchFamily="34" charset="0"/>
              </a:rPr>
              <a:pPr/>
              <a:t>2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49407171"/>
              </p:ext>
            </p:extLst>
          </p:nvPr>
        </p:nvGraphicFramePr>
        <p:xfrm>
          <a:off x="695400" y="188640"/>
          <a:ext cx="10585176" cy="731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2" name="Textfeld 6"/>
          <p:cNvSpPr txBox="1">
            <a:spLocks noChangeArrowheads="1"/>
          </p:cNvSpPr>
          <p:nvPr/>
        </p:nvSpPr>
        <p:spPr bwMode="auto">
          <a:xfrm>
            <a:off x="1519040" y="228600"/>
            <a:ext cx="89694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de-DE" sz="2800" dirty="0" smtClean="0">
                <a:latin typeface="+mn-lt"/>
              </a:rPr>
              <a:t>Definition and tasks according to German industrial standard</a:t>
            </a:r>
          </a:p>
          <a:p>
            <a:pPr algn="ctr"/>
            <a:r>
              <a:rPr lang="en-US" altLang="de-DE" sz="2800" dirty="0" smtClean="0">
                <a:latin typeface="+mn-lt"/>
              </a:rPr>
              <a:t>DIN 31051 „Basics of Maintenance“</a:t>
            </a:r>
            <a:endParaRPr lang="en-US" altLang="de-DE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5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4155B30F-DC3A-48C2-9E72-85222252D935}" type="slidenum">
              <a:rPr lang="de-DE" altLang="de-DE" sz="1200">
                <a:latin typeface="Arial" panose="020B0604020202020204" pitchFamily="34" charset="0"/>
              </a:rPr>
              <a:pPr/>
              <a:t>3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5124" name="Rectangle 22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de-DE" alt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720250855"/>
              </p:ext>
            </p:extLst>
          </p:nvPr>
        </p:nvGraphicFramePr>
        <p:xfrm>
          <a:off x="1524001" y="188640"/>
          <a:ext cx="10476655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35360" y="228600"/>
            <a:ext cx="28803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Objects of maintenance in details: analysis, capturing and structuring all objects within a device, machine, or whole plant which needs separate maintenance measures </a:t>
            </a:r>
          </a:p>
          <a:p>
            <a:pPr algn="ctr"/>
            <a:r>
              <a:rPr lang="en-US" sz="2800" dirty="0" smtClean="0"/>
              <a:t>(100.000 in a mid-size power plant)</a:t>
            </a:r>
            <a:endParaRPr lang="en-US" sz="2800" dirty="0"/>
          </a:p>
        </p:txBody>
      </p:sp>
      <p:pic>
        <p:nvPicPr>
          <p:cNvPr id="8" name="Picture 2" descr="Computer, Management, Logistic, Icon, Vector, Car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3356992"/>
            <a:ext cx="32403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832304" y="59492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P</a:t>
            </a:r>
            <a:r>
              <a:rPr lang="de-DE" dirty="0" smtClean="0"/>
              <a:t>ixabay.com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63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41659ED0-14A9-483C-AFBD-5E4756E3325E}" type="slidenum">
              <a:rPr lang="de-DE" altLang="de-DE" sz="1200">
                <a:latin typeface="Arial" panose="020B0604020202020204" pitchFamily="34" charset="0"/>
              </a:rPr>
              <a:pPr/>
              <a:t>4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6148" name="Fußzeilenplatzhalter 3"/>
          <p:cNvSpPr>
            <a:spLocks noGrp="1"/>
          </p:cNvSpPr>
          <p:nvPr>
            <p:ph idx="4294967295"/>
          </p:nvPr>
        </p:nvSpPr>
        <p:spPr>
          <a:xfrm>
            <a:off x="1524000" y="228601"/>
            <a:ext cx="8882063" cy="170021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de-DE" dirty="0" smtClean="0"/>
              <a:t>	Exercise: structure maintenance objects of a technical device of your choice (bicycle, house or heating, refinery/ steam cracker …)</a:t>
            </a:r>
            <a:endParaRPr lang="en-US" altLang="de-DE" sz="2800" dirty="0"/>
          </a:p>
        </p:txBody>
      </p:sp>
      <p:pic>
        <p:nvPicPr>
          <p:cNvPr id="8" name="Picture 2" descr="Vintage, Bicycle, Old, Pretty, Vintage Bicycle, Ret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6" y="2268780"/>
            <a:ext cx="450502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-19122" y="4788780"/>
            <a:ext cx="3810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P</a:t>
            </a:r>
            <a:r>
              <a:rPr lang="de-DE" sz="1100" dirty="0" smtClean="0"/>
              <a:t>ixabay.com</a:t>
            </a:r>
            <a:endParaRPr lang="de-DE" sz="11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56" y="2277152"/>
            <a:ext cx="3780000" cy="25200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158769" y="4813664"/>
            <a:ext cx="950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/>
              <a:t>C</a:t>
            </a:r>
            <a:r>
              <a:rPr lang="de-DE" sz="1100" dirty="0" smtClean="0"/>
              <a:t>olourbox.de</a:t>
            </a:r>
            <a:endParaRPr lang="de-DE" sz="1100" dirty="0"/>
          </a:p>
        </p:txBody>
      </p:sp>
      <p:pic>
        <p:nvPicPr>
          <p:cNvPr id="12" name="Picture 4" descr="Home, Plank, Garage, Auto, Keller, Hea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38" y="2277152"/>
            <a:ext cx="356288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11824" y="479715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P</a:t>
            </a:r>
            <a:r>
              <a:rPr lang="de-DE" sz="1100" dirty="0" smtClean="0"/>
              <a:t>ixabay.com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17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32533F63-DF94-456A-9DA6-D25977EEEAD5}" type="slidenum">
              <a:rPr lang="de-DE" altLang="de-DE" sz="1200">
                <a:latin typeface="Arial" panose="020B0604020202020204" pitchFamily="34" charset="0"/>
              </a:rPr>
              <a:pPr/>
              <a:t>5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303161924"/>
              </p:ext>
            </p:extLst>
          </p:nvPr>
        </p:nvGraphicFramePr>
        <p:xfrm>
          <a:off x="479376" y="-531440"/>
          <a:ext cx="11305256" cy="792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3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de-DE" altLang="de-DE" sz="1200">
                <a:latin typeface="Arial" panose="020B0604020202020204" pitchFamily="34" charset="0"/>
              </a:rPr>
              <a:t>S</a:t>
            </a:r>
            <a:fld id="{7C9305CC-289E-4E3F-96E6-D8FD23A9DD0F}" type="slidenum">
              <a:rPr lang="de-DE" altLang="de-DE" sz="1200">
                <a:latin typeface="Arial" panose="020B0604020202020204" pitchFamily="34" charset="0"/>
              </a:rPr>
              <a:pPr/>
              <a:t>6</a:t>
            </a:fld>
            <a:endParaRPr lang="de-DE" altLang="de-DE" sz="1200">
              <a:latin typeface="Arial" panose="020B0604020202020204" pitchFamily="34" charset="0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2351584" y="2564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28" name="Group 33"/>
          <p:cNvGrpSpPr>
            <a:grpSpLocks noChangeAspect="1"/>
          </p:cNvGrpSpPr>
          <p:nvPr/>
        </p:nvGrpSpPr>
        <p:grpSpPr bwMode="auto">
          <a:xfrm>
            <a:off x="479376" y="149271"/>
            <a:ext cx="11283263" cy="5875536"/>
            <a:chOff x="3268" y="8045"/>
            <a:chExt cx="7200" cy="4909"/>
          </a:xfrm>
        </p:grpSpPr>
        <p:sp>
          <p:nvSpPr>
            <p:cNvPr id="29" name="AutoShape 43"/>
            <p:cNvSpPr>
              <a:spLocks noChangeAspect="1" noChangeArrowheads="1" noTextEdit="1"/>
            </p:cNvSpPr>
            <p:nvPr/>
          </p:nvSpPr>
          <p:spPr bwMode="auto">
            <a:xfrm>
              <a:off x="3268" y="8045"/>
              <a:ext cx="7200" cy="4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V="1">
              <a:off x="3657" y="8241"/>
              <a:ext cx="0" cy="37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Text Box 41"/>
            <p:cNvSpPr txBox="1">
              <a:spLocks noChangeArrowheads="1"/>
            </p:cNvSpPr>
            <p:nvPr/>
          </p:nvSpPr>
          <p:spPr bwMode="auto">
            <a:xfrm>
              <a:off x="7639" y="12059"/>
              <a:ext cx="2488" cy="7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Maximum maintenance (precautionary,</a:t>
              </a:r>
              <a:r>
                <a:rPr kumimoji="0" lang="en-US" altLang="de-D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reliability-based strategy</a:t>
              </a:r>
              <a:endParaRPr kumimoji="0" lang="en-US" altLang="de-D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68" name="Text Box 40"/>
            <p:cNvSpPr txBox="1">
              <a:spLocks noChangeArrowheads="1"/>
            </p:cNvSpPr>
            <p:nvPr/>
          </p:nvSpPr>
          <p:spPr bwMode="auto">
            <a:xfrm>
              <a:off x="3597" y="12015"/>
              <a:ext cx="2765" cy="5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Minimal</a:t>
              </a:r>
              <a:r>
                <a:rPr kumimoji="0" lang="en-US" altLang="de-D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maintenance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(incident-based strategy)</a:t>
              </a:r>
              <a:endParaRPr kumimoji="0" lang="en-US" altLang="de-D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69" name="Line 39"/>
            <p:cNvSpPr>
              <a:spLocks noChangeShapeType="1"/>
            </p:cNvSpPr>
            <p:nvPr/>
          </p:nvSpPr>
          <p:spPr bwMode="auto">
            <a:xfrm>
              <a:off x="3657" y="11972"/>
              <a:ext cx="64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71" name="Line 38"/>
            <p:cNvSpPr>
              <a:spLocks noChangeShapeType="1"/>
            </p:cNvSpPr>
            <p:nvPr/>
          </p:nvSpPr>
          <p:spPr bwMode="auto">
            <a:xfrm flipV="1">
              <a:off x="10079" y="8241"/>
              <a:ext cx="0" cy="37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73" name="Text Box 37"/>
            <p:cNvSpPr txBox="1">
              <a:spLocks noChangeArrowheads="1"/>
            </p:cNvSpPr>
            <p:nvPr/>
          </p:nvSpPr>
          <p:spPr bwMode="auto">
            <a:xfrm>
              <a:off x="3593" y="8097"/>
              <a:ext cx="1946" cy="11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Costs of omitted/ neglected</a:t>
              </a:r>
              <a:r>
                <a:rPr kumimoji="0" lang="en-US" altLang="de-DE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maintenance</a:t>
              </a:r>
              <a:endParaRPr kumimoji="0" lang="en-US" altLang="de-D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74" name="Text Box 36"/>
            <p:cNvSpPr txBox="1">
              <a:spLocks noChangeArrowheads="1"/>
            </p:cNvSpPr>
            <p:nvPr/>
          </p:nvSpPr>
          <p:spPr bwMode="auto">
            <a:xfrm>
              <a:off x="8760" y="8241"/>
              <a:ext cx="1186" cy="6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Cost</a:t>
              </a:r>
              <a:r>
                <a:rPr lang="en-US" altLang="de-DE" sz="2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s of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de-DE" sz="2400" dirty="0" smtClean="0">
                  <a:ea typeface="Times New Roman" panose="02020603050405020304" pitchFamily="18" charset="0"/>
                  <a:cs typeface="Times New Roman" panose="02020603050405020304" pitchFamily="18" charset="0"/>
                </a:rPr>
                <a:t>maintenance</a:t>
              </a:r>
              <a:endParaRPr kumimoji="0" lang="en-US" altLang="de-D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175" name="Arc 35"/>
            <p:cNvSpPr>
              <a:spLocks/>
            </p:cNvSpPr>
            <p:nvPr/>
          </p:nvSpPr>
          <p:spPr bwMode="auto">
            <a:xfrm flipV="1">
              <a:off x="3839" y="8468"/>
              <a:ext cx="6122" cy="350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76" name="Arc 34"/>
            <p:cNvSpPr>
              <a:spLocks/>
            </p:cNvSpPr>
            <p:nvPr/>
          </p:nvSpPr>
          <p:spPr bwMode="auto">
            <a:xfrm flipH="1" flipV="1">
              <a:off x="3839" y="8241"/>
              <a:ext cx="6122" cy="373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1980547" y="616843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examples of cost-types for different maintenance objects!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44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F311B-D814-42E3-A9E4-7488A49A210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79376" y="1124744"/>
            <a:ext cx="11305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Internet of Things, Industry 4.0 </a:t>
            </a:r>
          </a:p>
          <a:p>
            <a:pPr algn="ctr"/>
            <a:r>
              <a:rPr lang="en-US" sz="2800" dirty="0" smtClean="0"/>
              <a:t>are pushing </a:t>
            </a:r>
          </a:p>
          <a:p>
            <a:pPr algn="ctr"/>
            <a:r>
              <a:rPr lang="en-US" sz="2800" dirty="0" smtClean="0"/>
              <a:t>predictive maintenance (</a:t>
            </a:r>
            <a:r>
              <a:rPr lang="en-US" sz="2800" dirty="0" err="1" smtClean="0"/>
              <a:t>PdM</a:t>
            </a:r>
            <a:r>
              <a:rPr lang="en-US" sz="2800" dirty="0" smtClean="0"/>
              <a:t>)/ condition-based maintenance (CBM): 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Detecting the technical condition </a:t>
            </a:r>
          </a:p>
          <a:p>
            <a:pPr algn="ctr"/>
            <a:r>
              <a:rPr lang="en-US" sz="2800" dirty="0" smtClean="0"/>
              <a:t>becomes a low-cost by-product of automation and digitalization!</a:t>
            </a:r>
          </a:p>
          <a:p>
            <a:pPr algn="ctr"/>
            <a:r>
              <a:rPr lang="en-US" sz="2800" dirty="0" smtClean="0"/>
              <a:t>(see next two charts)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2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Industry 4, 0, Network, Points, Lines, Interfa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5" b="21507"/>
          <a:stretch/>
        </p:blipFill>
        <p:spPr bwMode="auto">
          <a:xfrm>
            <a:off x="2825087" y="1422182"/>
            <a:ext cx="6338650" cy="23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1886" y="32656"/>
            <a:ext cx="11527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Game Changer (chart from presentation “4.1 Green IT”): </a:t>
            </a:r>
          </a:p>
          <a:p>
            <a:pPr algn="ctr"/>
            <a:r>
              <a:rPr lang="en-US" sz="3200" dirty="0" smtClean="0"/>
              <a:t>Production data acquisition with Industry 4.0 (I4.0), Internet of Things (</a:t>
            </a:r>
            <a:r>
              <a:rPr lang="en-US" sz="3200" dirty="0" err="1" smtClean="0"/>
              <a:t>IoT</a:t>
            </a:r>
            <a:r>
              <a:rPr lang="en-US" sz="3200" dirty="0" smtClean="0"/>
              <a:t>), Internet of Energy</a:t>
            </a:r>
            <a:endParaRPr lang="en-US" sz="3200" dirty="0"/>
          </a:p>
        </p:txBody>
      </p:sp>
      <p:sp>
        <p:nvSpPr>
          <p:cNvPr id="6" name="Fußzeilenplatzhalter 1"/>
          <p:cNvSpPr txBox="1">
            <a:spLocks/>
          </p:cNvSpPr>
          <p:nvPr/>
        </p:nvSpPr>
        <p:spPr>
          <a:xfrm>
            <a:off x="391886" y="3575407"/>
            <a:ext cx="7952014" cy="300005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Examples of data acquisition within the company through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Automation of machines of all kinds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Robotics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Artificial intelligence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GPS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Smart Metering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Radio chips (RFID)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Etc.</a:t>
            </a:r>
          </a:p>
          <a:p>
            <a:pPr>
              <a:defRPr/>
            </a:pPr>
            <a:r>
              <a:rPr lang="en-US" sz="2200" dirty="0" smtClean="0">
                <a:solidFill>
                  <a:srgbClr val="000000"/>
                </a:solidFill>
                <a:latin typeface="+mj-lt"/>
              </a:rPr>
              <a:t>Data processing via In-Memory Databases (IMDB), e.g. SAP HANA</a:t>
            </a:r>
            <a:endParaRPr lang="en-US" sz="2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808718" y="3300024"/>
            <a:ext cx="322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</a:t>
            </a:r>
            <a:r>
              <a:rPr lang="de-DE" sz="1200" dirty="0" smtClean="0"/>
              <a:t>ixabay.com</a:t>
            </a:r>
            <a:endParaRPr lang="de-DE" sz="1200" dirty="0"/>
          </a:p>
        </p:txBody>
      </p:sp>
      <p:pic>
        <p:nvPicPr>
          <p:cNvPr id="10" name="Picture 2" descr="Robot, Technology, Modern, Wh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3" r="9711"/>
          <a:stretch/>
        </p:blipFill>
        <p:spPr bwMode="auto">
          <a:xfrm>
            <a:off x="9163737" y="3575407"/>
            <a:ext cx="28668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1074287" y="6527735"/>
            <a:ext cx="956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P</a:t>
            </a:r>
            <a:r>
              <a:rPr lang="de-DE" sz="1200" dirty="0" smtClean="0"/>
              <a:t>ixabay.com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137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75920" y="6551766"/>
            <a:ext cx="6708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Source:  </a:t>
            </a:r>
            <a:r>
              <a:rPr lang="de-DE" sz="1100" dirty="0" err="1" smtClean="0"/>
              <a:t>Own</a:t>
            </a:r>
            <a:r>
              <a:rPr lang="de-DE" sz="1100" dirty="0" smtClean="0"/>
              <a:t> </a:t>
            </a:r>
            <a:r>
              <a:rPr lang="de-DE" sz="1100" dirty="0" err="1" smtClean="0"/>
              <a:t>drawing</a:t>
            </a:r>
            <a:r>
              <a:rPr lang="de-DE" sz="1100" dirty="0" smtClean="0"/>
              <a:t> in </a:t>
            </a:r>
            <a:r>
              <a:rPr lang="de-DE" sz="1100" dirty="0" err="1" smtClean="0"/>
              <a:t>the</a:t>
            </a:r>
            <a:r>
              <a:rPr lang="de-DE" sz="1100" dirty="0" smtClean="0"/>
              <a:t> style </a:t>
            </a:r>
            <a:r>
              <a:rPr lang="de-DE" sz="1100" dirty="0" err="1" smtClean="0"/>
              <a:t>of</a:t>
            </a:r>
            <a:r>
              <a:rPr lang="de-DE" sz="1100" dirty="0" smtClean="0"/>
              <a:t>: http</a:t>
            </a:r>
            <a:r>
              <a:rPr lang="de-DE" sz="1100" dirty="0"/>
              <a:t>://www.assetpoint.com/capabilities/eam-predictive-maintenance-cmms</a:t>
            </a:r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71250"/>
            <a:ext cx="11089232" cy="62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Benutzerdefiniert</PresentationFormat>
  <Paragraphs>131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Energy Oriented Business Administration Prof. Dr. Johannes Kals  4.7 Maintenance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Johannes Kals</dc:creator>
  <cp:lastModifiedBy>Kunzendorff, Johanna</cp:lastModifiedBy>
  <cp:revision>59</cp:revision>
  <dcterms:created xsi:type="dcterms:W3CDTF">2015-05-05T06:49:45Z</dcterms:created>
  <dcterms:modified xsi:type="dcterms:W3CDTF">2018-08-22T10:56:17Z</dcterms:modified>
</cp:coreProperties>
</file>