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491" r:id="rId2"/>
    <p:sldId id="404" r:id="rId3"/>
    <p:sldId id="389" r:id="rId4"/>
    <p:sldId id="537" r:id="rId5"/>
    <p:sldId id="496" r:id="rId6"/>
    <p:sldId id="390" r:id="rId7"/>
    <p:sldId id="405" r:id="rId8"/>
    <p:sldId id="492" r:id="rId9"/>
    <p:sldId id="542" r:id="rId10"/>
    <p:sldId id="485" r:id="rId11"/>
    <p:sldId id="413" r:id="rId12"/>
    <p:sldId id="414" r:id="rId13"/>
    <p:sldId id="499" r:id="rId14"/>
    <p:sldId id="392" r:id="rId15"/>
    <p:sldId id="498" r:id="rId16"/>
    <p:sldId id="500" r:id="rId17"/>
    <p:sldId id="501" r:id="rId18"/>
    <p:sldId id="416" r:id="rId19"/>
    <p:sldId id="394" r:id="rId20"/>
    <p:sldId id="395" r:id="rId21"/>
    <p:sldId id="484" r:id="rId22"/>
    <p:sldId id="505" r:id="rId23"/>
    <p:sldId id="503" r:id="rId24"/>
    <p:sldId id="536" r:id="rId25"/>
    <p:sldId id="504" r:id="rId26"/>
    <p:sldId id="440" r:id="rId27"/>
    <p:sldId id="502" r:id="rId28"/>
    <p:sldId id="396" r:id="rId29"/>
    <p:sldId id="506" r:id="rId30"/>
    <p:sldId id="509" r:id="rId31"/>
    <p:sldId id="397" r:id="rId32"/>
    <p:sldId id="429" r:id="rId33"/>
    <p:sldId id="466" r:id="rId34"/>
    <p:sldId id="510" r:id="rId35"/>
    <p:sldId id="437" r:id="rId36"/>
    <p:sldId id="436" r:id="rId37"/>
    <p:sldId id="438" r:id="rId38"/>
    <p:sldId id="508" r:id="rId39"/>
    <p:sldId id="511" r:id="rId40"/>
    <p:sldId id="419" r:id="rId41"/>
    <p:sldId id="423" r:id="rId42"/>
    <p:sldId id="539" r:id="rId43"/>
    <p:sldId id="540" r:id="rId44"/>
    <p:sldId id="516" r:id="rId45"/>
    <p:sldId id="517" r:id="rId46"/>
    <p:sldId id="519" r:id="rId47"/>
    <p:sldId id="520" r:id="rId48"/>
    <p:sldId id="522" r:id="rId49"/>
    <p:sldId id="523" r:id="rId50"/>
    <p:sldId id="541" r:id="rId51"/>
    <p:sldId id="524" r:id="rId52"/>
    <p:sldId id="525" r:id="rId53"/>
    <p:sldId id="507" r:id="rId54"/>
    <p:sldId id="515" r:id="rId55"/>
    <p:sldId id="473" r:id="rId56"/>
    <p:sldId id="474" r:id="rId57"/>
    <p:sldId id="475" r:id="rId58"/>
    <p:sldId id="476" r:id="rId59"/>
    <p:sldId id="477" r:id="rId60"/>
    <p:sldId id="478" r:id="rId61"/>
    <p:sldId id="479" r:id="rId62"/>
  </p:sldIdLst>
  <p:sldSz cx="12192000" cy="6858000"/>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76" autoAdjust="0"/>
    <p:restoredTop sz="79850" autoAdjust="0"/>
  </p:normalViewPr>
  <p:slideViewPr>
    <p:cSldViewPr>
      <p:cViewPr varScale="1">
        <p:scale>
          <a:sx n="52" d="100"/>
          <a:sy n="52" d="100"/>
        </p:scale>
        <p:origin x="-936" y="-82"/>
      </p:cViewPr>
      <p:guideLst>
        <p:guide orient="horz" pos="2160"/>
        <p:guide pos="384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49201662292231"/>
          <c:y val="0.15146408628470928"/>
          <c:w val="0.55901552930883669"/>
          <c:h val="0.79048669012468442"/>
        </c:manualLayout>
      </c:layout>
      <c:barChart>
        <c:barDir val="bar"/>
        <c:grouping val="stacked"/>
        <c:varyColors val="0"/>
        <c:ser>
          <c:idx val="0"/>
          <c:order val="0"/>
          <c:tx>
            <c:strRef>
              <c:f>Tabelle1!$B$1</c:f>
              <c:strCache>
                <c:ptCount val="1"/>
                <c:pt idx="0">
                  <c:v>Consumptions in kWh/m²a</c:v>
                </c:pt>
              </c:strCache>
            </c:strRef>
          </c:tx>
          <c:invertIfNegative val="0"/>
          <c:dLbls>
            <c:dLbl>
              <c:idx val="0"/>
              <c:delete val="1"/>
              <c:extLst xmlns:c16r2="http://schemas.microsoft.com/office/drawing/2015/06/chart">
                <c:ext xmlns:c16="http://schemas.microsoft.com/office/drawing/2014/chart" uri="{C3380CC4-5D6E-409C-BE32-E72D297353CC}">
                  <c16:uniqueId val="{00000000-3B71-4316-8921-CBE6E58DCD73}"/>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1-3B71-4316-8921-CBE6E58DCD73}"/>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2-3B71-4316-8921-CBE6E58DCD73}"/>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3-3B71-4316-8921-CBE6E58DCD73}"/>
                </c:ext>
                <c:ext xmlns:c15="http://schemas.microsoft.com/office/drawing/2012/chart" uri="{CE6537A1-D6FC-4f65-9D91-7224C49458BB}"/>
              </c:extLst>
            </c:dLbl>
            <c:dLbl>
              <c:idx val="4"/>
              <c:layout>
                <c:manualLayout>
                  <c:x val="0.11769313210848661"/>
                  <c:y val="0"/>
                </c:manualLayout>
              </c:layout>
              <c:tx>
                <c:rich>
                  <a:bodyPr/>
                  <a:lstStyle/>
                  <a:p>
                    <a:r>
                      <a:rPr lang="en-US" dirty="0"/>
                      <a:t>100 up to 50</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3B71-4316-8921-CBE6E58DCD73}"/>
                </c:ext>
                <c:ext xmlns:c15="http://schemas.microsoft.com/office/drawing/2012/chart" uri="{CE6537A1-D6FC-4f65-9D91-7224C49458BB}"/>
              </c:extLst>
            </c:dLbl>
            <c:dLbl>
              <c:idx val="5"/>
              <c:layout>
                <c:manualLayout>
                  <c:x val="0.14072550306211723"/>
                  <c:y val="2.4282873097223375E-3"/>
                </c:manualLayout>
              </c:layout>
              <c:tx>
                <c:rich>
                  <a:bodyPr/>
                  <a:lstStyle/>
                  <a:p>
                    <a:r>
                      <a:rPr lang="en-US" dirty="0"/>
                      <a:t>140 up to</a:t>
                    </a:r>
                    <a:r>
                      <a:rPr lang="en-US" baseline="0" dirty="0"/>
                      <a:t> 100</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3B71-4316-8921-CBE6E58DCD73}"/>
                </c:ext>
                <c:ext xmlns:c15="http://schemas.microsoft.com/office/drawing/2012/chart" uri="{CE6537A1-D6FC-4f65-9D91-7224C49458BB}"/>
              </c:extLst>
            </c:dLbl>
            <c:dLbl>
              <c:idx val="6"/>
              <c:layout>
                <c:manualLayout>
                  <c:x val="0.13984755030621171"/>
                  <c:y val="4.8573395548076187E-3"/>
                </c:manualLayout>
              </c:layout>
              <c:tx>
                <c:rich>
                  <a:bodyPr/>
                  <a:lstStyle/>
                  <a:p>
                    <a:r>
                      <a:rPr lang="en-US"/>
                      <a:t>max. 150</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3B71-4316-8921-CBE6E58DCD73}"/>
                </c:ext>
                <c:ext xmlns:c15="http://schemas.microsoft.com/office/drawing/2012/chart" uri="{CE6537A1-D6FC-4f65-9D91-7224C49458BB}"/>
              </c:extLst>
            </c:dLbl>
            <c:dLbl>
              <c:idx val="7"/>
              <c:layout>
                <c:manualLayout>
                  <c:x val="0.2866242344706913"/>
                  <c:y val="7.2860093322114489E-3"/>
                </c:manualLayout>
              </c:layout>
              <c:tx>
                <c:rich>
                  <a:bodyPr/>
                  <a:lstStyle/>
                  <a:p>
                    <a:r>
                      <a:rPr lang="en-US" dirty="0"/>
                      <a:t>400 up to 300</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3B71-4316-8921-CBE6E58DCD73}"/>
                </c:ext>
                <c:ext xmlns:c15="http://schemas.microsoft.com/office/drawing/2012/chart" uri="{CE6537A1-D6FC-4f65-9D91-7224C49458BB}"/>
              </c:extLst>
            </c:dLbl>
            <c:spPr>
              <a:noFill/>
              <a:ln>
                <a:noFill/>
              </a:ln>
              <a:effectLst/>
            </c:sp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Tabelle1!$A$2:$A$9</c:f>
              <c:strCache>
                <c:ptCount val="8"/>
                <c:pt idx="0">
                  <c:v>2018-2020</c:v>
                </c:pt>
                <c:pt idx="1">
                  <c:v>after 2012</c:v>
                </c:pt>
                <c:pt idx="2">
                  <c:v>after 2001 &amp; intensificaton 2009</c:v>
                </c:pt>
                <c:pt idx="3">
                  <c:v>until 2001 (until  implementing the EnEV)</c:v>
                </c:pt>
                <c:pt idx="4">
                  <c:v>1995 (third WSVO)</c:v>
                </c:pt>
                <c:pt idx="5">
                  <c:v>1984 (second WSVO)</c:v>
                </c:pt>
                <c:pt idx="6">
                  <c:v>1977 (first WSVO)</c:v>
                </c:pt>
                <c:pt idx="7">
                  <c:v>before 1977</c:v>
                </c:pt>
              </c:strCache>
            </c:strRef>
          </c:cat>
          <c:val>
            <c:numRef>
              <c:f>Tabelle1!$B$2:$B$9</c:f>
              <c:numCache>
                <c:formatCode>General</c:formatCode>
                <c:ptCount val="8"/>
                <c:pt idx="0">
                  <c:v>5</c:v>
                </c:pt>
                <c:pt idx="1">
                  <c:v>40</c:v>
                </c:pt>
                <c:pt idx="2">
                  <c:v>60</c:v>
                </c:pt>
                <c:pt idx="3">
                  <c:v>70</c:v>
                </c:pt>
                <c:pt idx="4">
                  <c:v>100</c:v>
                </c:pt>
                <c:pt idx="5">
                  <c:v>140</c:v>
                </c:pt>
                <c:pt idx="6">
                  <c:v>150</c:v>
                </c:pt>
                <c:pt idx="7">
                  <c:v>400</c:v>
                </c:pt>
              </c:numCache>
            </c:numRef>
          </c:val>
          <c:extLst xmlns:c16r2="http://schemas.microsoft.com/office/drawing/2015/06/chart">
            <c:ext xmlns:c16="http://schemas.microsoft.com/office/drawing/2014/chart" uri="{C3380CC4-5D6E-409C-BE32-E72D297353CC}">
              <c16:uniqueId val="{00000008-3B71-4316-8921-CBE6E58DCD73}"/>
            </c:ext>
          </c:extLst>
        </c:ser>
        <c:dLbls>
          <c:showLegendKey val="0"/>
          <c:showVal val="0"/>
          <c:showCatName val="0"/>
          <c:showSerName val="0"/>
          <c:showPercent val="0"/>
          <c:showBubbleSize val="0"/>
        </c:dLbls>
        <c:gapWidth val="150"/>
        <c:overlap val="100"/>
        <c:axId val="158966912"/>
        <c:axId val="158968448"/>
      </c:barChart>
      <c:catAx>
        <c:axId val="158966912"/>
        <c:scaling>
          <c:orientation val="minMax"/>
        </c:scaling>
        <c:delete val="0"/>
        <c:axPos val="l"/>
        <c:numFmt formatCode="General" sourceLinked="0"/>
        <c:majorTickMark val="out"/>
        <c:minorTickMark val="none"/>
        <c:tickLblPos val="nextTo"/>
        <c:crossAx val="158968448"/>
        <c:crosses val="autoZero"/>
        <c:auto val="1"/>
        <c:lblAlgn val="ctr"/>
        <c:lblOffset val="100"/>
        <c:noMultiLvlLbl val="0"/>
      </c:catAx>
      <c:valAx>
        <c:axId val="158968448"/>
        <c:scaling>
          <c:orientation val="minMax"/>
        </c:scaling>
        <c:delete val="0"/>
        <c:axPos val="b"/>
        <c:numFmt formatCode="General" sourceLinked="1"/>
        <c:majorTickMark val="none"/>
        <c:minorTickMark val="none"/>
        <c:tickLblPos val="none"/>
        <c:crossAx val="158966912"/>
        <c:crosses val="autoZero"/>
        <c:crossBetween val="between"/>
      </c:valAx>
      <c:spPr>
        <a:noFill/>
        <a:ln>
          <a:noFill/>
        </a:ln>
      </c:spPr>
    </c:plotArea>
    <c:plotVisOnly val="1"/>
    <c:dispBlanksAs val="gap"/>
    <c:showDLblsOverMax val="0"/>
  </c:chart>
  <c:txPr>
    <a:bodyPr/>
    <a:lstStyle/>
    <a:p>
      <a:pPr>
        <a:defRPr sz="1800"/>
      </a:pPr>
      <a:endParaRPr lang="de-DE"/>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8A5629-7FB1-4849-9B5E-6461B11528B6}" type="doc">
      <dgm:prSet loTypeId="urn:microsoft.com/office/officeart/2005/8/layout/pyramid1" loCatId="pyramid" qsTypeId="urn:microsoft.com/office/officeart/2005/8/quickstyle/simple1" qsCatId="simple" csTypeId="urn:microsoft.com/office/officeart/2005/8/colors/accent0_3" csCatId="mainScheme" phldr="1"/>
      <dgm:spPr/>
    </dgm:pt>
    <dgm:pt modelId="{73EA8594-0A8F-48B5-B138-4CD59628B64C}">
      <dgm:prSet phldrT="[Text]" custT="1"/>
      <dgm:spPr/>
      <dgm:t>
        <a:bodyPr/>
        <a:lstStyle/>
        <a:p>
          <a:endParaRPr lang="de-DE" sz="1800" dirty="0">
            <a:solidFill>
              <a:schemeClr val="bg1"/>
            </a:solidFill>
          </a:endParaRPr>
        </a:p>
        <a:p>
          <a:endParaRPr lang="de-DE" sz="1800" dirty="0">
            <a:solidFill>
              <a:schemeClr val="bg1"/>
            </a:solidFill>
          </a:endParaRPr>
        </a:p>
        <a:p>
          <a:r>
            <a:rPr lang="de-DE" sz="2000" dirty="0">
              <a:solidFill>
                <a:schemeClr val="bg1"/>
              </a:solidFill>
            </a:rPr>
            <a:t>Strategic</a:t>
          </a:r>
        </a:p>
      </dgm:t>
    </dgm:pt>
    <dgm:pt modelId="{5AAB81F4-46EA-4C85-84F4-FD62C5B0A291}" type="parTrans" cxnId="{843CB106-ED51-4E64-B2DB-39CFB24C3D6F}">
      <dgm:prSet/>
      <dgm:spPr/>
      <dgm:t>
        <a:bodyPr/>
        <a:lstStyle/>
        <a:p>
          <a:endParaRPr lang="de-DE">
            <a:solidFill>
              <a:schemeClr val="bg1"/>
            </a:solidFill>
          </a:endParaRPr>
        </a:p>
      </dgm:t>
    </dgm:pt>
    <dgm:pt modelId="{F069FE2C-7B9F-44DE-A5BA-82FEFC6B53ED}" type="sibTrans" cxnId="{843CB106-ED51-4E64-B2DB-39CFB24C3D6F}">
      <dgm:prSet/>
      <dgm:spPr/>
      <dgm:t>
        <a:bodyPr/>
        <a:lstStyle/>
        <a:p>
          <a:endParaRPr lang="de-DE">
            <a:solidFill>
              <a:schemeClr val="bg1"/>
            </a:solidFill>
          </a:endParaRPr>
        </a:p>
      </dgm:t>
    </dgm:pt>
    <dgm:pt modelId="{B00AED8F-5EC7-4881-8F21-2B912B045796}">
      <dgm:prSet phldrT="[Text]" custT="1"/>
      <dgm:spPr/>
      <dgm:t>
        <a:bodyPr/>
        <a:lstStyle/>
        <a:p>
          <a:r>
            <a:rPr lang="en-US" sz="2800" noProof="0" dirty="0" smtClean="0">
              <a:solidFill>
                <a:schemeClr val="bg1"/>
              </a:solidFill>
            </a:rPr>
            <a:t>Tactical</a:t>
          </a:r>
          <a:endParaRPr lang="en-US" sz="2800" noProof="0" dirty="0">
            <a:solidFill>
              <a:schemeClr val="bg1"/>
            </a:solidFill>
          </a:endParaRPr>
        </a:p>
      </dgm:t>
    </dgm:pt>
    <dgm:pt modelId="{835BAF8F-139A-4838-9CF0-8385B5AB7738}" type="parTrans" cxnId="{CC834D4B-A915-41A6-B52C-3FF58BA53FBC}">
      <dgm:prSet/>
      <dgm:spPr/>
      <dgm:t>
        <a:bodyPr/>
        <a:lstStyle/>
        <a:p>
          <a:endParaRPr lang="de-DE">
            <a:solidFill>
              <a:schemeClr val="bg1"/>
            </a:solidFill>
          </a:endParaRPr>
        </a:p>
      </dgm:t>
    </dgm:pt>
    <dgm:pt modelId="{50CFC87B-E9B3-4261-B28E-DB94709F9B80}" type="sibTrans" cxnId="{CC834D4B-A915-41A6-B52C-3FF58BA53FBC}">
      <dgm:prSet/>
      <dgm:spPr/>
      <dgm:t>
        <a:bodyPr/>
        <a:lstStyle/>
        <a:p>
          <a:endParaRPr lang="de-DE">
            <a:solidFill>
              <a:schemeClr val="bg1"/>
            </a:solidFill>
          </a:endParaRPr>
        </a:p>
      </dgm:t>
    </dgm:pt>
    <dgm:pt modelId="{60EEA3F9-07EE-4D3D-840E-21A375789432}">
      <dgm:prSet phldrT="[Text]" custT="1"/>
      <dgm:spPr/>
      <dgm:t>
        <a:bodyPr/>
        <a:lstStyle/>
        <a:p>
          <a:r>
            <a:rPr lang="de-DE" sz="2800" dirty="0">
              <a:solidFill>
                <a:schemeClr val="bg1"/>
              </a:solidFill>
            </a:rPr>
            <a:t>Operational</a:t>
          </a:r>
        </a:p>
      </dgm:t>
    </dgm:pt>
    <dgm:pt modelId="{669EE472-82D7-4F7A-BAF7-3B163ADD446A}" type="parTrans" cxnId="{B5FC165C-730B-4851-A5E3-2771D5AA4BD4}">
      <dgm:prSet/>
      <dgm:spPr/>
      <dgm:t>
        <a:bodyPr/>
        <a:lstStyle/>
        <a:p>
          <a:endParaRPr lang="de-DE"/>
        </a:p>
      </dgm:t>
    </dgm:pt>
    <dgm:pt modelId="{3EFF0ECE-49A7-423B-BEA3-A8D759BAEAD7}" type="sibTrans" cxnId="{B5FC165C-730B-4851-A5E3-2771D5AA4BD4}">
      <dgm:prSet/>
      <dgm:spPr/>
      <dgm:t>
        <a:bodyPr/>
        <a:lstStyle/>
        <a:p>
          <a:endParaRPr lang="de-DE"/>
        </a:p>
      </dgm:t>
    </dgm:pt>
    <dgm:pt modelId="{28A3F0AB-0649-450E-B0C5-A12DBFE65F3F}" type="pres">
      <dgm:prSet presAssocID="{FC8A5629-7FB1-4849-9B5E-6461B11528B6}" presName="Name0" presStyleCnt="0">
        <dgm:presLayoutVars>
          <dgm:dir/>
          <dgm:animLvl val="lvl"/>
          <dgm:resizeHandles val="exact"/>
        </dgm:presLayoutVars>
      </dgm:prSet>
      <dgm:spPr/>
    </dgm:pt>
    <dgm:pt modelId="{E8345BE7-B5A2-4DDB-88C3-4B58BD725F64}" type="pres">
      <dgm:prSet presAssocID="{73EA8594-0A8F-48B5-B138-4CD59628B64C}" presName="Name8" presStyleCnt="0"/>
      <dgm:spPr/>
    </dgm:pt>
    <dgm:pt modelId="{460CFC30-46FD-4C6E-96B6-162B3E248625}" type="pres">
      <dgm:prSet presAssocID="{73EA8594-0A8F-48B5-B138-4CD59628B64C}" presName="level" presStyleLbl="node1" presStyleIdx="0" presStyleCnt="3">
        <dgm:presLayoutVars>
          <dgm:chMax val="1"/>
          <dgm:bulletEnabled val="1"/>
        </dgm:presLayoutVars>
      </dgm:prSet>
      <dgm:spPr/>
      <dgm:t>
        <a:bodyPr/>
        <a:lstStyle/>
        <a:p>
          <a:endParaRPr lang="en-US"/>
        </a:p>
      </dgm:t>
    </dgm:pt>
    <dgm:pt modelId="{8AD5097C-F613-4DAD-9717-99EA71E05367}" type="pres">
      <dgm:prSet presAssocID="{73EA8594-0A8F-48B5-B138-4CD59628B64C}" presName="levelTx" presStyleLbl="revTx" presStyleIdx="0" presStyleCnt="0">
        <dgm:presLayoutVars>
          <dgm:chMax val="1"/>
          <dgm:bulletEnabled val="1"/>
        </dgm:presLayoutVars>
      </dgm:prSet>
      <dgm:spPr/>
      <dgm:t>
        <a:bodyPr/>
        <a:lstStyle/>
        <a:p>
          <a:endParaRPr lang="en-US"/>
        </a:p>
      </dgm:t>
    </dgm:pt>
    <dgm:pt modelId="{D47C46D7-3289-40C5-9F1B-2A2952F6A4F9}" type="pres">
      <dgm:prSet presAssocID="{B00AED8F-5EC7-4881-8F21-2B912B045796}" presName="Name8" presStyleCnt="0"/>
      <dgm:spPr/>
    </dgm:pt>
    <dgm:pt modelId="{A71A445F-7614-408C-B428-128DA59130BC}" type="pres">
      <dgm:prSet presAssocID="{B00AED8F-5EC7-4881-8F21-2B912B045796}" presName="level" presStyleLbl="node1" presStyleIdx="1" presStyleCnt="3">
        <dgm:presLayoutVars>
          <dgm:chMax val="1"/>
          <dgm:bulletEnabled val="1"/>
        </dgm:presLayoutVars>
      </dgm:prSet>
      <dgm:spPr/>
      <dgm:t>
        <a:bodyPr/>
        <a:lstStyle/>
        <a:p>
          <a:endParaRPr lang="en-US"/>
        </a:p>
      </dgm:t>
    </dgm:pt>
    <dgm:pt modelId="{FE811D2C-5D4D-4507-8D13-3BB594F4842B}" type="pres">
      <dgm:prSet presAssocID="{B00AED8F-5EC7-4881-8F21-2B912B045796}" presName="levelTx" presStyleLbl="revTx" presStyleIdx="0" presStyleCnt="0">
        <dgm:presLayoutVars>
          <dgm:chMax val="1"/>
          <dgm:bulletEnabled val="1"/>
        </dgm:presLayoutVars>
      </dgm:prSet>
      <dgm:spPr/>
      <dgm:t>
        <a:bodyPr/>
        <a:lstStyle/>
        <a:p>
          <a:endParaRPr lang="en-US"/>
        </a:p>
      </dgm:t>
    </dgm:pt>
    <dgm:pt modelId="{14C9DFB0-AC53-4C8C-AA6D-776186887B70}" type="pres">
      <dgm:prSet presAssocID="{60EEA3F9-07EE-4D3D-840E-21A375789432}" presName="Name8" presStyleCnt="0"/>
      <dgm:spPr/>
    </dgm:pt>
    <dgm:pt modelId="{24BDD154-5BEE-4999-88FE-3350A3EA490A}" type="pres">
      <dgm:prSet presAssocID="{60EEA3F9-07EE-4D3D-840E-21A375789432}" presName="level" presStyleLbl="node1" presStyleIdx="2" presStyleCnt="3">
        <dgm:presLayoutVars>
          <dgm:chMax val="1"/>
          <dgm:bulletEnabled val="1"/>
        </dgm:presLayoutVars>
      </dgm:prSet>
      <dgm:spPr/>
      <dgm:t>
        <a:bodyPr/>
        <a:lstStyle/>
        <a:p>
          <a:endParaRPr lang="en-US"/>
        </a:p>
      </dgm:t>
    </dgm:pt>
    <dgm:pt modelId="{37B03A0F-7DF2-45D2-94D2-BC25A51C620F}" type="pres">
      <dgm:prSet presAssocID="{60EEA3F9-07EE-4D3D-840E-21A375789432}" presName="levelTx" presStyleLbl="revTx" presStyleIdx="0" presStyleCnt="0">
        <dgm:presLayoutVars>
          <dgm:chMax val="1"/>
          <dgm:bulletEnabled val="1"/>
        </dgm:presLayoutVars>
      </dgm:prSet>
      <dgm:spPr/>
      <dgm:t>
        <a:bodyPr/>
        <a:lstStyle/>
        <a:p>
          <a:endParaRPr lang="en-US"/>
        </a:p>
      </dgm:t>
    </dgm:pt>
  </dgm:ptLst>
  <dgm:cxnLst>
    <dgm:cxn modelId="{9DDC38BC-40A2-479F-B033-47A254B60044}" type="presOf" srcId="{73EA8594-0A8F-48B5-B138-4CD59628B64C}" destId="{8AD5097C-F613-4DAD-9717-99EA71E05367}" srcOrd="1" destOrd="0" presId="urn:microsoft.com/office/officeart/2005/8/layout/pyramid1"/>
    <dgm:cxn modelId="{1786F0B2-EF30-4A50-BE4F-E545A68556CF}" type="presOf" srcId="{73EA8594-0A8F-48B5-B138-4CD59628B64C}" destId="{460CFC30-46FD-4C6E-96B6-162B3E248625}" srcOrd="0" destOrd="0" presId="urn:microsoft.com/office/officeart/2005/8/layout/pyramid1"/>
    <dgm:cxn modelId="{EDB5EEEF-8621-4165-88B3-95213BF9D272}" type="presOf" srcId="{B00AED8F-5EC7-4881-8F21-2B912B045796}" destId="{FE811D2C-5D4D-4507-8D13-3BB594F4842B}" srcOrd="1" destOrd="0" presId="urn:microsoft.com/office/officeart/2005/8/layout/pyramid1"/>
    <dgm:cxn modelId="{CC834D4B-A915-41A6-B52C-3FF58BA53FBC}" srcId="{FC8A5629-7FB1-4849-9B5E-6461B11528B6}" destId="{B00AED8F-5EC7-4881-8F21-2B912B045796}" srcOrd="1" destOrd="0" parTransId="{835BAF8F-139A-4838-9CF0-8385B5AB7738}" sibTransId="{50CFC87B-E9B3-4261-B28E-DB94709F9B80}"/>
    <dgm:cxn modelId="{731CF316-BC90-43E7-AC1A-D720CB71387A}" type="presOf" srcId="{FC8A5629-7FB1-4849-9B5E-6461B11528B6}" destId="{28A3F0AB-0649-450E-B0C5-A12DBFE65F3F}" srcOrd="0" destOrd="0" presId="urn:microsoft.com/office/officeart/2005/8/layout/pyramid1"/>
    <dgm:cxn modelId="{A48D4C3E-6AFA-4EBE-8BD9-48B1B8516DB5}" type="presOf" srcId="{B00AED8F-5EC7-4881-8F21-2B912B045796}" destId="{A71A445F-7614-408C-B428-128DA59130BC}" srcOrd="0" destOrd="0" presId="urn:microsoft.com/office/officeart/2005/8/layout/pyramid1"/>
    <dgm:cxn modelId="{4BABCE3B-9281-4870-8609-E820D39EEBD1}" type="presOf" srcId="{60EEA3F9-07EE-4D3D-840E-21A375789432}" destId="{37B03A0F-7DF2-45D2-94D2-BC25A51C620F}" srcOrd="1" destOrd="0" presId="urn:microsoft.com/office/officeart/2005/8/layout/pyramid1"/>
    <dgm:cxn modelId="{B5FC165C-730B-4851-A5E3-2771D5AA4BD4}" srcId="{FC8A5629-7FB1-4849-9B5E-6461B11528B6}" destId="{60EEA3F9-07EE-4D3D-840E-21A375789432}" srcOrd="2" destOrd="0" parTransId="{669EE472-82D7-4F7A-BAF7-3B163ADD446A}" sibTransId="{3EFF0ECE-49A7-423B-BEA3-A8D759BAEAD7}"/>
    <dgm:cxn modelId="{843CB106-ED51-4E64-B2DB-39CFB24C3D6F}" srcId="{FC8A5629-7FB1-4849-9B5E-6461B11528B6}" destId="{73EA8594-0A8F-48B5-B138-4CD59628B64C}" srcOrd="0" destOrd="0" parTransId="{5AAB81F4-46EA-4C85-84F4-FD62C5B0A291}" sibTransId="{F069FE2C-7B9F-44DE-A5BA-82FEFC6B53ED}"/>
    <dgm:cxn modelId="{74451DEB-02B9-4EEB-85B3-AE3C1711DD03}" type="presOf" srcId="{60EEA3F9-07EE-4D3D-840E-21A375789432}" destId="{24BDD154-5BEE-4999-88FE-3350A3EA490A}" srcOrd="0" destOrd="0" presId="urn:microsoft.com/office/officeart/2005/8/layout/pyramid1"/>
    <dgm:cxn modelId="{A60A117A-01DD-48B2-946D-753A2848A068}" type="presParOf" srcId="{28A3F0AB-0649-450E-B0C5-A12DBFE65F3F}" destId="{E8345BE7-B5A2-4DDB-88C3-4B58BD725F64}" srcOrd="0" destOrd="0" presId="urn:microsoft.com/office/officeart/2005/8/layout/pyramid1"/>
    <dgm:cxn modelId="{F6D0F44E-CB07-4398-8CDF-44B43E24EFBF}" type="presParOf" srcId="{E8345BE7-B5A2-4DDB-88C3-4B58BD725F64}" destId="{460CFC30-46FD-4C6E-96B6-162B3E248625}" srcOrd="0" destOrd="0" presId="urn:microsoft.com/office/officeart/2005/8/layout/pyramid1"/>
    <dgm:cxn modelId="{1EF87EFD-76C6-40E1-92F6-8F7092369155}" type="presParOf" srcId="{E8345BE7-B5A2-4DDB-88C3-4B58BD725F64}" destId="{8AD5097C-F613-4DAD-9717-99EA71E05367}" srcOrd="1" destOrd="0" presId="urn:microsoft.com/office/officeart/2005/8/layout/pyramid1"/>
    <dgm:cxn modelId="{402C4F16-09B3-435A-90BE-77C9F3D7C177}" type="presParOf" srcId="{28A3F0AB-0649-450E-B0C5-A12DBFE65F3F}" destId="{D47C46D7-3289-40C5-9F1B-2A2952F6A4F9}" srcOrd="1" destOrd="0" presId="urn:microsoft.com/office/officeart/2005/8/layout/pyramid1"/>
    <dgm:cxn modelId="{BF1B4406-DDD8-42D8-8999-0F8BD0B45A18}" type="presParOf" srcId="{D47C46D7-3289-40C5-9F1B-2A2952F6A4F9}" destId="{A71A445F-7614-408C-B428-128DA59130BC}" srcOrd="0" destOrd="0" presId="urn:microsoft.com/office/officeart/2005/8/layout/pyramid1"/>
    <dgm:cxn modelId="{483C219A-8863-488B-BA80-D813A59B419F}" type="presParOf" srcId="{D47C46D7-3289-40C5-9F1B-2A2952F6A4F9}" destId="{FE811D2C-5D4D-4507-8D13-3BB594F4842B}" srcOrd="1" destOrd="0" presId="urn:microsoft.com/office/officeart/2005/8/layout/pyramid1"/>
    <dgm:cxn modelId="{CD523EF3-FD33-49B7-A724-00A2863A5BD6}" type="presParOf" srcId="{28A3F0AB-0649-450E-B0C5-A12DBFE65F3F}" destId="{14C9DFB0-AC53-4C8C-AA6D-776186887B70}" srcOrd="2" destOrd="0" presId="urn:microsoft.com/office/officeart/2005/8/layout/pyramid1"/>
    <dgm:cxn modelId="{A7857647-22EB-4A67-861C-9B801AF717AF}" type="presParOf" srcId="{14C9DFB0-AC53-4C8C-AA6D-776186887B70}" destId="{24BDD154-5BEE-4999-88FE-3350A3EA490A}" srcOrd="0" destOrd="0" presId="urn:microsoft.com/office/officeart/2005/8/layout/pyramid1"/>
    <dgm:cxn modelId="{B4D82965-59DF-4A7C-B703-20C651BD9802}" type="presParOf" srcId="{14C9DFB0-AC53-4C8C-AA6D-776186887B70}" destId="{37B03A0F-7DF2-45D2-94D2-BC25A51C620F}" srcOrd="1" destOrd="0" presId="urn:microsoft.com/office/officeart/2005/8/layout/pyramid1"/>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A7AF90C-1A5B-4EDE-BF39-241F10CAEA48}" type="doc">
      <dgm:prSet loTypeId="urn:microsoft.com/office/officeart/2005/8/layout/cycle6" loCatId="cycle" qsTypeId="urn:microsoft.com/office/officeart/2005/8/quickstyle/simple2" qsCatId="simple" csTypeId="urn:microsoft.com/office/officeart/2005/8/colors/accent1_2" csCatId="accent1" phldr="1"/>
      <dgm:spPr/>
      <dgm:t>
        <a:bodyPr/>
        <a:lstStyle/>
        <a:p>
          <a:endParaRPr lang="de-DE"/>
        </a:p>
      </dgm:t>
    </dgm:pt>
    <dgm:pt modelId="{C1F096A7-179F-47E8-8174-849E7252A982}">
      <dgm:prSet phldrT="[Text]" custT="1"/>
      <dgm:spPr/>
      <dgm:t>
        <a:bodyPr/>
        <a:lstStyle/>
        <a:p>
          <a:r>
            <a:rPr lang="de-DE" sz="2800" b="1" dirty="0" err="1"/>
            <a:t>Heater</a:t>
          </a:r>
          <a:endParaRPr lang="de-DE" sz="1800" b="1" dirty="0"/>
        </a:p>
      </dgm:t>
    </dgm:pt>
    <dgm:pt modelId="{C036F464-72E4-427B-B663-17AA0ADF5CE8}" type="parTrans" cxnId="{AC55FAA0-D772-44C6-AADA-AC1EDB6BA9A6}">
      <dgm:prSet/>
      <dgm:spPr/>
      <dgm:t>
        <a:bodyPr/>
        <a:lstStyle/>
        <a:p>
          <a:endParaRPr lang="de-DE" sz="2800"/>
        </a:p>
      </dgm:t>
    </dgm:pt>
    <dgm:pt modelId="{22163ECA-2C0A-4BF4-BE80-69DF632A35A0}" type="sibTrans" cxnId="{AC55FAA0-D772-44C6-AADA-AC1EDB6BA9A6}">
      <dgm:prSet/>
      <dgm:spPr/>
      <dgm:t>
        <a:bodyPr/>
        <a:lstStyle/>
        <a:p>
          <a:endParaRPr lang="de-DE" sz="2800"/>
        </a:p>
      </dgm:t>
    </dgm:pt>
    <dgm:pt modelId="{ED0D3982-4C76-4827-850B-BCF898FE7D72}">
      <dgm:prSet phldrT="[Text]" custT="1"/>
      <dgm:spPr/>
      <dgm:t>
        <a:bodyPr/>
        <a:lstStyle/>
        <a:p>
          <a:r>
            <a:rPr lang="de-DE" sz="2800" b="1" dirty="0" err="1"/>
            <a:t>Cooling</a:t>
          </a:r>
          <a:endParaRPr lang="de-DE" sz="1800" b="1" dirty="0"/>
        </a:p>
      </dgm:t>
    </dgm:pt>
    <dgm:pt modelId="{FD30C4E8-BDD8-4FBC-9A68-C07E0407AC5E}" type="parTrans" cxnId="{9A550B68-E4C1-4450-8290-4E40DC71D801}">
      <dgm:prSet/>
      <dgm:spPr/>
      <dgm:t>
        <a:bodyPr/>
        <a:lstStyle/>
        <a:p>
          <a:endParaRPr lang="de-DE" sz="2800"/>
        </a:p>
      </dgm:t>
    </dgm:pt>
    <dgm:pt modelId="{AB502B9A-03ED-4432-ADE2-42014458E235}" type="sibTrans" cxnId="{9A550B68-E4C1-4450-8290-4E40DC71D801}">
      <dgm:prSet/>
      <dgm:spPr/>
      <dgm:t>
        <a:bodyPr/>
        <a:lstStyle/>
        <a:p>
          <a:endParaRPr lang="de-DE" sz="2800"/>
        </a:p>
      </dgm:t>
    </dgm:pt>
    <dgm:pt modelId="{3F4B26AD-1E5A-4F5D-A2C5-4FCE89A55D0A}">
      <dgm:prSet phldrT="[Text]" custT="1"/>
      <dgm:spPr/>
      <dgm:t>
        <a:bodyPr/>
        <a:lstStyle/>
        <a:p>
          <a:r>
            <a:rPr lang="en-US" sz="2800" b="1" dirty="0"/>
            <a:t>Hot water</a:t>
          </a:r>
          <a:endParaRPr lang="de-DE" sz="1800" b="1" dirty="0"/>
        </a:p>
      </dgm:t>
    </dgm:pt>
    <dgm:pt modelId="{17D4D97B-9D08-47CD-BB86-0A300E1683B8}" type="parTrans" cxnId="{55763602-1D49-49EA-A9BB-35B41ADFEBED}">
      <dgm:prSet/>
      <dgm:spPr/>
      <dgm:t>
        <a:bodyPr/>
        <a:lstStyle/>
        <a:p>
          <a:endParaRPr lang="de-DE" sz="2800"/>
        </a:p>
      </dgm:t>
    </dgm:pt>
    <dgm:pt modelId="{816C5755-BBE4-48F3-8E6A-DB0113AF9A2C}" type="sibTrans" cxnId="{55763602-1D49-49EA-A9BB-35B41ADFEBED}">
      <dgm:prSet/>
      <dgm:spPr/>
      <dgm:t>
        <a:bodyPr/>
        <a:lstStyle/>
        <a:p>
          <a:endParaRPr lang="de-DE" sz="2800"/>
        </a:p>
      </dgm:t>
    </dgm:pt>
    <dgm:pt modelId="{70117D5C-D8E5-413C-95A9-04268C099CCA}">
      <dgm:prSet phldrT="[Text]" custT="1"/>
      <dgm:spPr/>
      <dgm:t>
        <a:bodyPr/>
        <a:lstStyle/>
        <a:p>
          <a:r>
            <a:rPr lang="en-US" sz="2800" b="1" dirty="0"/>
            <a:t>Photovoltaics</a:t>
          </a:r>
          <a:endParaRPr lang="de-DE" sz="1800" b="1" dirty="0"/>
        </a:p>
      </dgm:t>
    </dgm:pt>
    <dgm:pt modelId="{06D7B3EF-C402-4C7B-989E-9D51D69FCBBE}" type="parTrans" cxnId="{1426E65D-F66C-4BBF-9048-E5ACEA719159}">
      <dgm:prSet/>
      <dgm:spPr/>
      <dgm:t>
        <a:bodyPr/>
        <a:lstStyle/>
        <a:p>
          <a:endParaRPr lang="de-DE" sz="2800"/>
        </a:p>
      </dgm:t>
    </dgm:pt>
    <dgm:pt modelId="{9FB8E859-AC7D-4150-AE4B-70F97180C479}" type="sibTrans" cxnId="{1426E65D-F66C-4BBF-9048-E5ACEA719159}">
      <dgm:prSet/>
      <dgm:spPr/>
      <dgm:t>
        <a:bodyPr/>
        <a:lstStyle/>
        <a:p>
          <a:endParaRPr lang="de-DE" sz="2800"/>
        </a:p>
      </dgm:t>
    </dgm:pt>
    <dgm:pt modelId="{EDF2920A-34A6-4644-B2C9-FFD0897EDD48}">
      <dgm:prSet phldrT="[Text]" custT="1"/>
      <dgm:spPr/>
      <dgm:t>
        <a:bodyPr/>
        <a:lstStyle/>
        <a:p>
          <a:r>
            <a:rPr lang="en-US" sz="2800" b="1" dirty="0"/>
            <a:t>Small power plants</a:t>
          </a:r>
          <a:endParaRPr lang="de-DE" sz="1400" b="1" dirty="0"/>
        </a:p>
      </dgm:t>
    </dgm:pt>
    <dgm:pt modelId="{B1EBC94F-4D3A-4EBE-995C-DA26BBA40237}" type="parTrans" cxnId="{3015E028-3675-4CA5-9A88-7C9F92AA64BE}">
      <dgm:prSet/>
      <dgm:spPr/>
      <dgm:t>
        <a:bodyPr/>
        <a:lstStyle/>
        <a:p>
          <a:endParaRPr lang="de-DE" sz="2800"/>
        </a:p>
      </dgm:t>
    </dgm:pt>
    <dgm:pt modelId="{B13960EE-5800-434A-BD52-19A6E6EA5463}" type="sibTrans" cxnId="{3015E028-3675-4CA5-9A88-7C9F92AA64BE}">
      <dgm:prSet/>
      <dgm:spPr/>
      <dgm:t>
        <a:bodyPr/>
        <a:lstStyle/>
        <a:p>
          <a:endParaRPr lang="de-DE" sz="2800"/>
        </a:p>
      </dgm:t>
    </dgm:pt>
    <dgm:pt modelId="{71851B64-8F36-4966-8F95-5A1E09BB512E}">
      <dgm:prSet phldrT="[Text]" custT="1"/>
      <dgm:spPr/>
      <dgm:t>
        <a:bodyPr/>
        <a:lstStyle/>
        <a:p>
          <a:r>
            <a:rPr lang="en-US" sz="2800" b="1" dirty="0"/>
            <a:t>Solar </a:t>
          </a:r>
          <a:r>
            <a:rPr lang="en-US" sz="2800" b="1" dirty="0" smtClean="0"/>
            <a:t>thermal</a:t>
          </a:r>
          <a:endParaRPr lang="de-DE" sz="2800" b="1" dirty="0"/>
        </a:p>
      </dgm:t>
    </dgm:pt>
    <dgm:pt modelId="{ECB069C2-5AFE-4C6F-8129-828148EE60E7}" type="parTrans" cxnId="{C56EBE2B-9A1B-4898-A1FD-DBC4003541DC}">
      <dgm:prSet/>
      <dgm:spPr/>
      <dgm:t>
        <a:bodyPr/>
        <a:lstStyle/>
        <a:p>
          <a:endParaRPr lang="de-DE" sz="2800"/>
        </a:p>
      </dgm:t>
    </dgm:pt>
    <dgm:pt modelId="{65A78F6F-6661-483C-B12F-9EB38D8CD807}" type="sibTrans" cxnId="{C56EBE2B-9A1B-4898-A1FD-DBC4003541DC}">
      <dgm:prSet/>
      <dgm:spPr/>
      <dgm:t>
        <a:bodyPr/>
        <a:lstStyle/>
        <a:p>
          <a:endParaRPr lang="de-DE" sz="2800"/>
        </a:p>
      </dgm:t>
    </dgm:pt>
    <dgm:pt modelId="{6532AE92-FFFB-4220-85C0-ABBC1B8DEF4C}">
      <dgm:prSet phldrT="[Text]" custT="1"/>
      <dgm:spPr/>
      <dgm:t>
        <a:bodyPr/>
        <a:lstStyle/>
        <a:p>
          <a:r>
            <a:rPr lang="en-US" sz="2800" b="1" dirty="0"/>
            <a:t>Electricity feed</a:t>
          </a:r>
          <a:endParaRPr lang="de-DE" sz="1400" b="1" dirty="0"/>
        </a:p>
      </dgm:t>
    </dgm:pt>
    <dgm:pt modelId="{C99D3FDF-BD25-4873-B2CE-AF35C27CDCBF}" type="parTrans" cxnId="{5A54871D-BE39-49A8-83F8-C3B5CAD96CF7}">
      <dgm:prSet/>
      <dgm:spPr/>
      <dgm:t>
        <a:bodyPr/>
        <a:lstStyle/>
        <a:p>
          <a:endParaRPr lang="de-DE" sz="2800"/>
        </a:p>
      </dgm:t>
    </dgm:pt>
    <dgm:pt modelId="{1B60C894-E0E2-4F1D-BD0E-93749BE1A645}" type="sibTrans" cxnId="{5A54871D-BE39-49A8-83F8-C3B5CAD96CF7}">
      <dgm:prSet/>
      <dgm:spPr/>
      <dgm:t>
        <a:bodyPr/>
        <a:lstStyle/>
        <a:p>
          <a:endParaRPr lang="de-DE" sz="2800"/>
        </a:p>
      </dgm:t>
    </dgm:pt>
    <dgm:pt modelId="{38956861-EFD0-4AD4-93FE-45AD542A418E}">
      <dgm:prSet phldrT="[Text]" custT="1"/>
      <dgm:spPr/>
      <dgm:t>
        <a:bodyPr/>
        <a:lstStyle/>
        <a:p>
          <a:r>
            <a:rPr lang="en-US" sz="2800" b="1" dirty="0"/>
            <a:t>District heating</a:t>
          </a:r>
          <a:endParaRPr lang="de-DE" sz="2800" b="1" dirty="0"/>
        </a:p>
      </dgm:t>
    </dgm:pt>
    <dgm:pt modelId="{6C6FDC0A-DF79-406F-A14B-1699101A882B}" type="parTrans" cxnId="{344DFB61-68FC-4062-82C6-6AF58D1B3FA3}">
      <dgm:prSet/>
      <dgm:spPr/>
      <dgm:t>
        <a:bodyPr/>
        <a:lstStyle/>
        <a:p>
          <a:endParaRPr lang="de-DE" sz="2800"/>
        </a:p>
      </dgm:t>
    </dgm:pt>
    <dgm:pt modelId="{0226BFF4-FC69-478D-99AB-914095DB9CB4}" type="sibTrans" cxnId="{344DFB61-68FC-4062-82C6-6AF58D1B3FA3}">
      <dgm:prSet/>
      <dgm:spPr/>
      <dgm:t>
        <a:bodyPr/>
        <a:lstStyle/>
        <a:p>
          <a:endParaRPr lang="de-DE" sz="2800"/>
        </a:p>
      </dgm:t>
    </dgm:pt>
    <dgm:pt modelId="{B40F376B-A3D3-4C19-B366-6A512CF2A934}" type="pres">
      <dgm:prSet presAssocID="{1A7AF90C-1A5B-4EDE-BF39-241F10CAEA48}" presName="cycle" presStyleCnt="0">
        <dgm:presLayoutVars>
          <dgm:dir/>
          <dgm:resizeHandles val="exact"/>
        </dgm:presLayoutVars>
      </dgm:prSet>
      <dgm:spPr/>
      <dgm:t>
        <a:bodyPr/>
        <a:lstStyle/>
        <a:p>
          <a:endParaRPr lang="en-US"/>
        </a:p>
      </dgm:t>
    </dgm:pt>
    <dgm:pt modelId="{854C6FFC-C419-4750-AF46-8611E50F3DCF}" type="pres">
      <dgm:prSet presAssocID="{C1F096A7-179F-47E8-8174-849E7252A982}" presName="node" presStyleLbl="node1" presStyleIdx="0" presStyleCnt="8" custScaleX="247513" custScaleY="129795">
        <dgm:presLayoutVars>
          <dgm:bulletEnabled val="1"/>
        </dgm:presLayoutVars>
      </dgm:prSet>
      <dgm:spPr/>
      <dgm:t>
        <a:bodyPr/>
        <a:lstStyle/>
        <a:p>
          <a:endParaRPr lang="en-US"/>
        </a:p>
      </dgm:t>
    </dgm:pt>
    <dgm:pt modelId="{69DB1C84-0860-4FA3-9769-84417471F754}" type="pres">
      <dgm:prSet presAssocID="{C1F096A7-179F-47E8-8174-849E7252A982}" presName="spNode" presStyleCnt="0"/>
      <dgm:spPr/>
    </dgm:pt>
    <dgm:pt modelId="{18BCC8F6-BB8A-4341-868C-08ECA96A5B23}" type="pres">
      <dgm:prSet presAssocID="{22163ECA-2C0A-4BF4-BE80-69DF632A35A0}" presName="sibTrans" presStyleLbl="sibTrans1D1" presStyleIdx="0" presStyleCnt="8"/>
      <dgm:spPr/>
      <dgm:t>
        <a:bodyPr/>
        <a:lstStyle/>
        <a:p>
          <a:endParaRPr lang="en-US"/>
        </a:p>
      </dgm:t>
    </dgm:pt>
    <dgm:pt modelId="{A8B1E034-361B-4261-A761-8328FD7EE14C}" type="pres">
      <dgm:prSet presAssocID="{ED0D3982-4C76-4827-850B-BCF898FE7D72}" presName="node" presStyleLbl="node1" presStyleIdx="1" presStyleCnt="8" custScaleX="262538" custScaleY="129795">
        <dgm:presLayoutVars>
          <dgm:bulletEnabled val="1"/>
        </dgm:presLayoutVars>
      </dgm:prSet>
      <dgm:spPr/>
      <dgm:t>
        <a:bodyPr/>
        <a:lstStyle/>
        <a:p>
          <a:endParaRPr lang="en-US"/>
        </a:p>
      </dgm:t>
    </dgm:pt>
    <dgm:pt modelId="{9ABFB46F-694F-4E61-B1CD-66666DE6203B}" type="pres">
      <dgm:prSet presAssocID="{ED0D3982-4C76-4827-850B-BCF898FE7D72}" presName="spNode" presStyleCnt="0"/>
      <dgm:spPr/>
    </dgm:pt>
    <dgm:pt modelId="{919F6B97-01DD-4B02-99C1-A06DB8D96E3C}" type="pres">
      <dgm:prSet presAssocID="{AB502B9A-03ED-4432-ADE2-42014458E235}" presName="sibTrans" presStyleLbl="sibTrans1D1" presStyleIdx="1" presStyleCnt="8"/>
      <dgm:spPr/>
      <dgm:t>
        <a:bodyPr/>
        <a:lstStyle/>
        <a:p>
          <a:endParaRPr lang="en-US"/>
        </a:p>
      </dgm:t>
    </dgm:pt>
    <dgm:pt modelId="{0B076B44-B5DA-4FBF-BEB2-63EB27132FDE}" type="pres">
      <dgm:prSet presAssocID="{3F4B26AD-1E5A-4F5D-A2C5-4FCE89A55D0A}" presName="node" presStyleLbl="node1" presStyleIdx="2" presStyleCnt="8" custScaleX="247343" custScaleY="129795" custRadScaleRad="102058" custRadScaleInc="-47050">
        <dgm:presLayoutVars>
          <dgm:bulletEnabled val="1"/>
        </dgm:presLayoutVars>
      </dgm:prSet>
      <dgm:spPr/>
      <dgm:t>
        <a:bodyPr/>
        <a:lstStyle/>
        <a:p>
          <a:endParaRPr lang="en-US"/>
        </a:p>
      </dgm:t>
    </dgm:pt>
    <dgm:pt modelId="{F8091ABE-A4A2-4567-93B8-D1D4F9111C47}" type="pres">
      <dgm:prSet presAssocID="{3F4B26AD-1E5A-4F5D-A2C5-4FCE89A55D0A}" presName="spNode" presStyleCnt="0"/>
      <dgm:spPr/>
    </dgm:pt>
    <dgm:pt modelId="{1E9BF33A-4C69-4F79-9A30-0F62A408946E}" type="pres">
      <dgm:prSet presAssocID="{816C5755-BBE4-48F3-8E6A-DB0113AF9A2C}" presName="sibTrans" presStyleLbl="sibTrans1D1" presStyleIdx="2" presStyleCnt="8"/>
      <dgm:spPr/>
      <dgm:t>
        <a:bodyPr/>
        <a:lstStyle/>
        <a:p>
          <a:endParaRPr lang="en-US"/>
        </a:p>
      </dgm:t>
    </dgm:pt>
    <dgm:pt modelId="{47F8A2E4-CA0B-4561-87E3-43976A7F0BBA}" type="pres">
      <dgm:prSet presAssocID="{71851B64-8F36-4966-8F95-5A1E09BB512E}" presName="node" presStyleLbl="node1" presStyleIdx="3" presStyleCnt="8" custScaleX="236096" custScaleY="129795" custRadScaleRad="102179" custRadScaleInc="-65740">
        <dgm:presLayoutVars>
          <dgm:bulletEnabled val="1"/>
        </dgm:presLayoutVars>
      </dgm:prSet>
      <dgm:spPr/>
      <dgm:t>
        <a:bodyPr/>
        <a:lstStyle/>
        <a:p>
          <a:endParaRPr lang="en-US"/>
        </a:p>
      </dgm:t>
    </dgm:pt>
    <dgm:pt modelId="{5D04334D-9BA3-482D-8F8C-15DFE8EB2A3C}" type="pres">
      <dgm:prSet presAssocID="{71851B64-8F36-4966-8F95-5A1E09BB512E}" presName="spNode" presStyleCnt="0"/>
      <dgm:spPr/>
    </dgm:pt>
    <dgm:pt modelId="{BE92FFFE-C509-431F-A73B-9C5799B55FCC}" type="pres">
      <dgm:prSet presAssocID="{65A78F6F-6661-483C-B12F-9EB38D8CD807}" presName="sibTrans" presStyleLbl="sibTrans1D1" presStyleIdx="3" presStyleCnt="8"/>
      <dgm:spPr/>
      <dgm:t>
        <a:bodyPr/>
        <a:lstStyle/>
        <a:p>
          <a:endParaRPr lang="en-US"/>
        </a:p>
      </dgm:t>
    </dgm:pt>
    <dgm:pt modelId="{FCCDA7FC-843A-4EB8-B4E1-5F981ED982D3}" type="pres">
      <dgm:prSet presAssocID="{70117D5C-D8E5-413C-95A9-04268C099CCA}" presName="node" presStyleLbl="node1" presStyleIdx="4" presStyleCnt="8" custScaleX="289076" custScaleY="129795" custRadScaleRad="98569" custRadScaleInc="-49907">
        <dgm:presLayoutVars>
          <dgm:bulletEnabled val="1"/>
        </dgm:presLayoutVars>
      </dgm:prSet>
      <dgm:spPr/>
      <dgm:t>
        <a:bodyPr/>
        <a:lstStyle/>
        <a:p>
          <a:endParaRPr lang="en-US"/>
        </a:p>
      </dgm:t>
    </dgm:pt>
    <dgm:pt modelId="{B018A888-63DC-40A5-8033-D78753E49CCA}" type="pres">
      <dgm:prSet presAssocID="{70117D5C-D8E5-413C-95A9-04268C099CCA}" presName="spNode" presStyleCnt="0"/>
      <dgm:spPr/>
    </dgm:pt>
    <dgm:pt modelId="{ED9DD621-9CB0-45B0-9332-C40F9D8EF4C5}" type="pres">
      <dgm:prSet presAssocID="{9FB8E859-AC7D-4150-AE4B-70F97180C479}" presName="sibTrans" presStyleLbl="sibTrans1D1" presStyleIdx="4" presStyleCnt="8"/>
      <dgm:spPr/>
      <dgm:t>
        <a:bodyPr/>
        <a:lstStyle/>
        <a:p>
          <a:endParaRPr lang="en-US"/>
        </a:p>
      </dgm:t>
    </dgm:pt>
    <dgm:pt modelId="{30FD907F-BC8B-44F9-9EF4-6D65CCA7C110}" type="pres">
      <dgm:prSet presAssocID="{EDF2920A-34A6-4644-B2C9-FFD0897EDD48}" presName="node" presStyleLbl="node1" presStyleIdx="5" presStyleCnt="8" custScaleX="288981" custScaleY="129795" custRadScaleRad="96824" custRadScaleInc="17292">
        <dgm:presLayoutVars>
          <dgm:bulletEnabled val="1"/>
        </dgm:presLayoutVars>
      </dgm:prSet>
      <dgm:spPr/>
      <dgm:t>
        <a:bodyPr/>
        <a:lstStyle/>
        <a:p>
          <a:endParaRPr lang="en-US"/>
        </a:p>
      </dgm:t>
    </dgm:pt>
    <dgm:pt modelId="{483798AB-C95E-4502-8C5D-EE95F0D5D34A}" type="pres">
      <dgm:prSet presAssocID="{EDF2920A-34A6-4644-B2C9-FFD0897EDD48}" presName="spNode" presStyleCnt="0"/>
      <dgm:spPr/>
    </dgm:pt>
    <dgm:pt modelId="{297A082C-ABB9-4BA6-92CA-008B2AAD1079}" type="pres">
      <dgm:prSet presAssocID="{B13960EE-5800-434A-BD52-19A6E6EA5463}" presName="sibTrans" presStyleLbl="sibTrans1D1" presStyleIdx="5" presStyleCnt="8"/>
      <dgm:spPr/>
      <dgm:t>
        <a:bodyPr/>
        <a:lstStyle/>
        <a:p>
          <a:endParaRPr lang="en-US"/>
        </a:p>
      </dgm:t>
    </dgm:pt>
    <dgm:pt modelId="{35218FB9-6369-4E0C-947B-B53DB0B7D962}" type="pres">
      <dgm:prSet presAssocID="{6532AE92-FFFB-4220-85C0-ABBC1B8DEF4C}" presName="node" presStyleLbl="node1" presStyleIdx="6" presStyleCnt="8" custScaleX="248316" custScaleY="129795">
        <dgm:presLayoutVars>
          <dgm:bulletEnabled val="1"/>
        </dgm:presLayoutVars>
      </dgm:prSet>
      <dgm:spPr/>
      <dgm:t>
        <a:bodyPr/>
        <a:lstStyle/>
        <a:p>
          <a:endParaRPr lang="en-US"/>
        </a:p>
      </dgm:t>
    </dgm:pt>
    <dgm:pt modelId="{7253674E-382B-4F83-9C80-36333623C001}" type="pres">
      <dgm:prSet presAssocID="{6532AE92-FFFB-4220-85C0-ABBC1B8DEF4C}" presName="spNode" presStyleCnt="0"/>
      <dgm:spPr/>
    </dgm:pt>
    <dgm:pt modelId="{D4B0D3FD-89EB-42FA-8258-649E3A01A045}" type="pres">
      <dgm:prSet presAssocID="{1B60C894-E0E2-4F1D-BD0E-93749BE1A645}" presName="sibTrans" presStyleLbl="sibTrans1D1" presStyleIdx="6" presStyleCnt="8"/>
      <dgm:spPr/>
      <dgm:t>
        <a:bodyPr/>
        <a:lstStyle/>
        <a:p>
          <a:endParaRPr lang="en-US"/>
        </a:p>
      </dgm:t>
    </dgm:pt>
    <dgm:pt modelId="{EF9A832C-90F3-4A9B-A9A5-BA0D6207ED68}" type="pres">
      <dgm:prSet presAssocID="{38956861-EFD0-4AD4-93FE-45AD542A418E}" presName="node" presStyleLbl="node1" presStyleIdx="7" presStyleCnt="8" custScaleX="240967" custScaleY="129795" custRadScaleRad="101128" custRadScaleInc="-36153">
        <dgm:presLayoutVars>
          <dgm:bulletEnabled val="1"/>
        </dgm:presLayoutVars>
      </dgm:prSet>
      <dgm:spPr/>
      <dgm:t>
        <a:bodyPr/>
        <a:lstStyle/>
        <a:p>
          <a:endParaRPr lang="en-US"/>
        </a:p>
      </dgm:t>
    </dgm:pt>
    <dgm:pt modelId="{1229C45A-13FA-491D-8120-D477C8EC4AD3}" type="pres">
      <dgm:prSet presAssocID="{38956861-EFD0-4AD4-93FE-45AD542A418E}" presName="spNode" presStyleCnt="0"/>
      <dgm:spPr/>
    </dgm:pt>
    <dgm:pt modelId="{5A6C5862-D75B-4F16-8F65-E3385E945BA2}" type="pres">
      <dgm:prSet presAssocID="{0226BFF4-FC69-478D-99AB-914095DB9CB4}" presName="sibTrans" presStyleLbl="sibTrans1D1" presStyleIdx="7" presStyleCnt="8"/>
      <dgm:spPr/>
      <dgm:t>
        <a:bodyPr/>
        <a:lstStyle/>
        <a:p>
          <a:endParaRPr lang="en-US"/>
        </a:p>
      </dgm:t>
    </dgm:pt>
  </dgm:ptLst>
  <dgm:cxnLst>
    <dgm:cxn modelId="{951F2CFC-F917-4001-AA1B-627D58B5CFC6}" type="presOf" srcId="{70117D5C-D8E5-413C-95A9-04268C099CCA}" destId="{FCCDA7FC-843A-4EB8-B4E1-5F981ED982D3}" srcOrd="0" destOrd="0" presId="urn:microsoft.com/office/officeart/2005/8/layout/cycle6"/>
    <dgm:cxn modelId="{49E1AF88-0DC7-485F-8D08-964B7D499E58}" type="presOf" srcId="{1B60C894-E0E2-4F1D-BD0E-93749BE1A645}" destId="{D4B0D3FD-89EB-42FA-8258-649E3A01A045}" srcOrd="0" destOrd="0" presId="urn:microsoft.com/office/officeart/2005/8/layout/cycle6"/>
    <dgm:cxn modelId="{9A550B68-E4C1-4450-8290-4E40DC71D801}" srcId="{1A7AF90C-1A5B-4EDE-BF39-241F10CAEA48}" destId="{ED0D3982-4C76-4827-850B-BCF898FE7D72}" srcOrd="1" destOrd="0" parTransId="{FD30C4E8-BDD8-4FBC-9A68-C07E0407AC5E}" sibTransId="{AB502B9A-03ED-4432-ADE2-42014458E235}"/>
    <dgm:cxn modelId="{AC55FAA0-D772-44C6-AADA-AC1EDB6BA9A6}" srcId="{1A7AF90C-1A5B-4EDE-BF39-241F10CAEA48}" destId="{C1F096A7-179F-47E8-8174-849E7252A982}" srcOrd="0" destOrd="0" parTransId="{C036F464-72E4-427B-B663-17AA0ADF5CE8}" sibTransId="{22163ECA-2C0A-4BF4-BE80-69DF632A35A0}"/>
    <dgm:cxn modelId="{55763602-1D49-49EA-A9BB-35B41ADFEBED}" srcId="{1A7AF90C-1A5B-4EDE-BF39-241F10CAEA48}" destId="{3F4B26AD-1E5A-4F5D-A2C5-4FCE89A55D0A}" srcOrd="2" destOrd="0" parTransId="{17D4D97B-9D08-47CD-BB86-0A300E1683B8}" sibTransId="{816C5755-BBE4-48F3-8E6A-DB0113AF9A2C}"/>
    <dgm:cxn modelId="{00DACD38-82EC-4C8F-A26D-F5E0FC34D0BC}" type="presOf" srcId="{6532AE92-FFFB-4220-85C0-ABBC1B8DEF4C}" destId="{35218FB9-6369-4E0C-947B-B53DB0B7D962}" srcOrd="0" destOrd="0" presId="urn:microsoft.com/office/officeart/2005/8/layout/cycle6"/>
    <dgm:cxn modelId="{344DFB61-68FC-4062-82C6-6AF58D1B3FA3}" srcId="{1A7AF90C-1A5B-4EDE-BF39-241F10CAEA48}" destId="{38956861-EFD0-4AD4-93FE-45AD542A418E}" srcOrd="7" destOrd="0" parTransId="{6C6FDC0A-DF79-406F-A14B-1699101A882B}" sibTransId="{0226BFF4-FC69-478D-99AB-914095DB9CB4}"/>
    <dgm:cxn modelId="{3C2F4A1B-E599-4C02-A11B-F0CC482C4E31}" type="presOf" srcId="{ED0D3982-4C76-4827-850B-BCF898FE7D72}" destId="{A8B1E034-361B-4261-A761-8328FD7EE14C}" srcOrd="0" destOrd="0" presId="urn:microsoft.com/office/officeart/2005/8/layout/cycle6"/>
    <dgm:cxn modelId="{85F0EBD1-4DA8-4CDC-A656-28CB46E80A79}" type="presOf" srcId="{65A78F6F-6661-483C-B12F-9EB38D8CD807}" destId="{BE92FFFE-C509-431F-A73B-9C5799B55FCC}" srcOrd="0" destOrd="0" presId="urn:microsoft.com/office/officeart/2005/8/layout/cycle6"/>
    <dgm:cxn modelId="{D6C1D72F-3DAA-4EB8-A8BA-AE18DABBE62E}" type="presOf" srcId="{22163ECA-2C0A-4BF4-BE80-69DF632A35A0}" destId="{18BCC8F6-BB8A-4341-868C-08ECA96A5B23}" srcOrd="0" destOrd="0" presId="urn:microsoft.com/office/officeart/2005/8/layout/cycle6"/>
    <dgm:cxn modelId="{12E2D4DF-E12B-4EC4-BBB7-67EE693B1827}" type="presOf" srcId="{B13960EE-5800-434A-BD52-19A6E6EA5463}" destId="{297A082C-ABB9-4BA6-92CA-008B2AAD1079}" srcOrd="0" destOrd="0" presId="urn:microsoft.com/office/officeart/2005/8/layout/cycle6"/>
    <dgm:cxn modelId="{DFD1789C-29C2-4E9D-A4E4-8E925A1BF75D}" type="presOf" srcId="{3F4B26AD-1E5A-4F5D-A2C5-4FCE89A55D0A}" destId="{0B076B44-B5DA-4FBF-BEB2-63EB27132FDE}" srcOrd="0" destOrd="0" presId="urn:microsoft.com/office/officeart/2005/8/layout/cycle6"/>
    <dgm:cxn modelId="{AEDC9641-22F9-4D4A-8B28-BF2E3F4DB5AB}" type="presOf" srcId="{38956861-EFD0-4AD4-93FE-45AD542A418E}" destId="{EF9A832C-90F3-4A9B-A9A5-BA0D6207ED68}" srcOrd="0" destOrd="0" presId="urn:microsoft.com/office/officeart/2005/8/layout/cycle6"/>
    <dgm:cxn modelId="{39829F0F-0199-4662-8E2C-779552FBA5D4}" type="presOf" srcId="{0226BFF4-FC69-478D-99AB-914095DB9CB4}" destId="{5A6C5862-D75B-4F16-8F65-E3385E945BA2}" srcOrd="0" destOrd="0" presId="urn:microsoft.com/office/officeart/2005/8/layout/cycle6"/>
    <dgm:cxn modelId="{D6AF2714-A61F-4AAE-9A8F-0284337038D9}" type="presOf" srcId="{EDF2920A-34A6-4644-B2C9-FFD0897EDD48}" destId="{30FD907F-BC8B-44F9-9EF4-6D65CCA7C110}" srcOrd="0" destOrd="0" presId="urn:microsoft.com/office/officeart/2005/8/layout/cycle6"/>
    <dgm:cxn modelId="{1426E65D-F66C-4BBF-9048-E5ACEA719159}" srcId="{1A7AF90C-1A5B-4EDE-BF39-241F10CAEA48}" destId="{70117D5C-D8E5-413C-95A9-04268C099CCA}" srcOrd="4" destOrd="0" parTransId="{06D7B3EF-C402-4C7B-989E-9D51D69FCBBE}" sibTransId="{9FB8E859-AC7D-4150-AE4B-70F97180C479}"/>
    <dgm:cxn modelId="{BE9DFCB5-3F0C-45CC-94FF-471063F83A76}" type="presOf" srcId="{AB502B9A-03ED-4432-ADE2-42014458E235}" destId="{919F6B97-01DD-4B02-99C1-A06DB8D96E3C}" srcOrd="0" destOrd="0" presId="urn:microsoft.com/office/officeart/2005/8/layout/cycle6"/>
    <dgm:cxn modelId="{5A54871D-BE39-49A8-83F8-C3B5CAD96CF7}" srcId="{1A7AF90C-1A5B-4EDE-BF39-241F10CAEA48}" destId="{6532AE92-FFFB-4220-85C0-ABBC1B8DEF4C}" srcOrd="6" destOrd="0" parTransId="{C99D3FDF-BD25-4873-B2CE-AF35C27CDCBF}" sibTransId="{1B60C894-E0E2-4F1D-BD0E-93749BE1A645}"/>
    <dgm:cxn modelId="{691C5776-33F2-4896-B91E-3F15D3D5B4CF}" type="presOf" srcId="{9FB8E859-AC7D-4150-AE4B-70F97180C479}" destId="{ED9DD621-9CB0-45B0-9332-C40F9D8EF4C5}" srcOrd="0" destOrd="0" presId="urn:microsoft.com/office/officeart/2005/8/layout/cycle6"/>
    <dgm:cxn modelId="{F959DC17-C1CF-4A9C-9448-C16D08F8BCB4}" type="presOf" srcId="{C1F096A7-179F-47E8-8174-849E7252A982}" destId="{854C6FFC-C419-4750-AF46-8611E50F3DCF}" srcOrd="0" destOrd="0" presId="urn:microsoft.com/office/officeart/2005/8/layout/cycle6"/>
    <dgm:cxn modelId="{3015E028-3675-4CA5-9A88-7C9F92AA64BE}" srcId="{1A7AF90C-1A5B-4EDE-BF39-241F10CAEA48}" destId="{EDF2920A-34A6-4644-B2C9-FFD0897EDD48}" srcOrd="5" destOrd="0" parTransId="{B1EBC94F-4D3A-4EBE-995C-DA26BBA40237}" sibTransId="{B13960EE-5800-434A-BD52-19A6E6EA5463}"/>
    <dgm:cxn modelId="{EF99FDAF-6B38-4529-8EB0-B7BE27F84D0F}" type="presOf" srcId="{816C5755-BBE4-48F3-8E6A-DB0113AF9A2C}" destId="{1E9BF33A-4C69-4F79-9A30-0F62A408946E}" srcOrd="0" destOrd="0" presId="urn:microsoft.com/office/officeart/2005/8/layout/cycle6"/>
    <dgm:cxn modelId="{B4B3A470-316D-4E42-91D6-EDBF74261F9F}" type="presOf" srcId="{1A7AF90C-1A5B-4EDE-BF39-241F10CAEA48}" destId="{B40F376B-A3D3-4C19-B366-6A512CF2A934}" srcOrd="0" destOrd="0" presId="urn:microsoft.com/office/officeart/2005/8/layout/cycle6"/>
    <dgm:cxn modelId="{AE98FA05-CC08-4688-BE80-E2A9505E1788}" type="presOf" srcId="{71851B64-8F36-4966-8F95-5A1E09BB512E}" destId="{47F8A2E4-CA0B-4561-87E3-43976A7F0BBA}" srcOrd="0" destOrd="0" presId="urn:microsoft.com/office/officeart/2005/8/layout/cycle6"/>
    <dgm:cxn modelId="{C56EBE2B-9A1B-4898-A1FD-DBC4003541DC}" srcId="{1A7AF90C-1A5B-4EDE-BF39-241F10CAEA48}" destId="{71851B64-8F36-4966-8F95-5A1E09BB512E}" srcOrd="3" destOrd="0" parTransId="{ECB069C2-5AFE-4C6F-8129-828148EE60E7}" sibTransId="{65A78F6F-6661-483C-B12F-9EB38D8CD807}"/>
    <dgm:cxn modelId="{C28645B9-E8F4-4182-A6C6-A1D7DCD14FF6}" type="presParOf" srcId="{B40F376B-A3D3-4C19-B366-6A512CF2A934}" destId="{854C6FFC-C419-4750-AF46-8611E50F3DCF}" srcOrd="0" destOrd="0" presId="urn:microsoft.com/office/officeart/2005/8/layout/cycle6"/>
    <dgm:cxn modelId="{3BF52592-3C9B-4257-84C2-35509986F818}" type="presParOf" srcId="{B40F376B-A3D3-4C19-B366-6A512CF2A934}" destId="{69DB1C84-0860-4FA3-9769-84417471F754}" srcOrd="1" destOrd="0" presId="urn:microsoft.com/office/officeart/2005/8/layout/cycle6"/>
    <dgm:cxn modelId="{C9C02ABD-B054-4E37-8285-85AA1FF2F575}" type="presParOf" srcId="{B40F376B-A3D3-4C19-B366-6A512CF2A934}" destId="{18BCC8F6-BB8A-4341-868C-08ECA96A5B23}" srcOrd="2" destOrd="0" presId="urn:microsoft.com/office/officeart/2005/8/layout/cycle6"/>
    <dgm:cxn modelId="{0F49BE43-C87C-42FC-95E1-AB6AEDB99678}" type="presParOf" srcId="{B40F376B-A3D3-4C19-B366-6A512CF2A934}" destId="{A8B1E034-361B-4261-A761-8328FD7EE14C}" srcOrd="3" destOrd="0" presId="urn:microsoft.com/office/officeart/2005/8/layout/cycle6"/>
    <dgm:cxn modelId="{111BEE1B-5820-4F0D-8771-F9950391D110}" type="presParOf" srcId="{B40F376B-A3D3-4C19-B366-6A512CF2A934}" destId="{9ABFB46F-694F-4E61-B1CD-66666DE6203B}" srcOrd="4" destOrd="0" presId="urn:microsoft.com/office/officeart/2005/8/layout/cycle6"/>
    <dgm:cxn modelId="{8A3B72AC-6D4B-47A6-9E76-0F280F845B2A}" type="presParOf" srcId="{B40F376B-A3D3-4C19-B366-6A512CF2A934}" destId="{919F6B97-01DD-4B02-99C1-A06DB8D96E3C}" srcOrd="5" destOrd="0" presId="urn:microsoft.com/office/officeart/2005/8/layout/cycle6"/>
    <dgm:cxn modelId="{190AA92A-BACD-489E-B739-99A301AC8055}" type="presParOf" srcId="{B40F376B-A3D3-4C19-B366-6A512CF2A934}" destId="{0B076B44-B5DA-4FBF-BEB2-63EB27132FDE}" srcOrd="6" destOrd="0" presId="urn:microsoft.com/office/officeart/2005/8/layout/cycle6"/>
    <dgm:cxn modelId="{C77D5808-A06A-477C-A7B5-B96C5158F068}" type="presParOf" srcId="{B40F376B-A3D3-4C19-B366-6A512CF2A934}" destId="{F8091ABE-A4A2-4567-93B8-D1D4F9111C47}" srcOrd="7" destOrd="0" presId="urn:microsoft.com/office/officeart/2005/8/layout/cycle6"/>
    <dgm:cxn modelId="{4E1FAB4E-647C-43A7-8184-90DC2B38FC55}" type="presParOf" srcId="{B40F376B-A3D3-4C19-B366-6A512CF2A934}" destId="{1E9BF33A-4C69-4F79-9A30-0F62A408946E}" srcOrd="8" destOrd="0" presId="urn:microsoft.com/office/officeart/2005/8/layout/cycle6"/>
    <dgm:cxn modelId="{F260BB17-0810-4566-9F9E-B456393B32A5}" type="presParOf" srcId="{B40F376B-A3D3-4C19-B366-6A512CF2A934}" destId="{47F8A2E4-CA0B-4561-87E3-43976A7F0BBA}" srcOrd="9" destOrd="0" presId="urn:microsoft.com/office/officeart/2005/8/layout/cycle6"/>
    <dgm:cxn modelId="{D4ACE594-DD9D-473E-AFF3-D3C8D54A6E08}" type="presParOf" srcId="{B40F376B-A3D3-4C19-B366-6A512CF2A934}" destId="{5D04334D-9BA3-482D-8F8C-15DFE8EB2A3C}" srcOrd="10" destOrd="0" presId="urn:microsoft.com/office/officeart/2005/8/layout/cycle6"/>
    <dgm:cxn modelId="{5B260E10-579D-4E01-AEBF-8A4355E81926}" type="presParOf" srcId="{B40F376B-A3D3-4C19-B366-6A512CF2A934}" destId="{BE92FFFE-C509-431F-A73B-9C5799B55FCC}" srcOrd="11" destOrd="0" presId="urn:microsoft.com/office/officeart/2005/8/layout/cycle6"/>
    <dgm:cxn modelId="{CE0C1F47-B625-4B00-ABE3-29C6469F6D6B}" type="presParOf" srcId="{B40F376B-A3D3-4C19-B366-6A512CF2A934}" destId="{FCCDA7FC-843A-4EB8-B4E1-5F981ED982D3}" srcOrd="12" destOrd="0" presId="urn:microsoft.com/office/officeart/2005/8/layout/cycle6"/>
    <dgm:cxn modelId="{F19DF74D-C1B7-4C9E-AC96-6ED40AFF1AAD}" type="presParOf" srcId="{B40F376B-A3D3-4C19-B366-6A512CF2A934}" destId="{B018A888-63DC-40A5-8033-D78753E49CCA}" srcOrd="13" destOrd="0" presId="urn:microsoft.com/office/officeart/2005/8/layout/cycle6"/>
    <dgm:cxn modelId="{9353CFA1-7B42-4E07-8562-57AA728BACBD}" type="presParOf" srcId="{B40F376B-A3D3-4C19-B366-6A512CF2A934}" destId="{ED9DD621-9CB0-45B0-9332-C40F9D8EF4C5}" srcOrd="14" destOrd="0" presId="urn:microsoft.com/office/officeart/2005/8/layout/cycle6"/>
    <dgm:cxn modelId="{1213A34E-2CAA-4878-95AA-D20D0AD4A515}" type="presParOf" srcId="{B40F376B-A3D3-4C19-B366-6A512CF2A934}" destId="{30FD907F-BC8B-44F9-9EF4-6D65CCA7C110}" srcOrd="15" destOrd="0" presId="urn:microsoft.com/office/officeart/2005/8/layout/cycle6"/>
    <dgm:cxn modelId="{52600359-2C89-4D45-9A20-5FCEA5C327AE}" type="presParOf" srcId="{B40F376B-A3D3-4C19-B366-6A512CF2A934}" destId="{483798AB-C95E-4502-8C5D-EE95F0D5D34A}" srcOrd="16" destOrd="0" presId="urn:microsoft.com/office/officeart/2005/8/layout/cycle6"/>
    <dgm:cxn modelId="{C071ECD5-95E0-4839-9FA7-F59A80AF8EBD}" type="presParOf" srcId="{B40F376B-A3D3-4C19-B366-6A512CF2A934}" destId="{297A082C-ABB9-4BA6-92CA-008B2AAD1079}" srcOrd="17" destOrd="0" presId="urn:microsoft.com/office/officeart/2005/8/layout/cycle6"/>
    <dgm:cxn modelId="{9F0F2C63-2F0A-4739-9682-27C15721E1D1}" type="presParOf" srcId="{B40F376B-A3D3-4C19-B366-6A512CF2A934}" destId="{35218FB9-6369-4E0C-947B-B53DB0B7D962}" srcOrd="18" destOrd="0" presId="urn:microsoft.com/office/officeart/2005/8/layout/cycle6"/>
    <dgm:cxn modelId="{6362B07D-82F6-4A8E-A7E4-EED4714352F8}" type="presParOf" srcId="{B40F376B-A3D3-4C19-B366-6A512CF2A934}" destId="{7253674E-382B-4F83-9C80-36333623C001}" srcOrd="19" destOrd="0" presId="urn:microsoft.com/office/officeart/2005/8/layout/cycle6"/>
    <dgm:cxn modelId="{7B9A231A-9A31-4966-8257-F99C579C65CE}" type="presParOf" srcId="{B40F376B-A3D3-4C19-B366-6A512CF2A934}" destId="{D4B0D3FD-89EB-42FA-8258-649E3A01A045}" srcOrd="20" destOrd="0" presId="urn:microsoft.com/office/officeart/2005/8/layout/cycle6"/>
    <dgm:cxn modelId="{6C7A0E09-3A4D-4DC4-8208-E3433721880A}" type="presParOf" srcId="{B40F376B-A3D3-4C19-B366-6A512CF2A934}" destId="{EF9A832C-90F3-4A9B-A9A5-BA0D6207ED68}" srcOrd="21" destOrd="0" presId="urn:microsoft.com/office/officeart/2005/8/layout/cycle6"/>
    <dgm:cxn modelId="{EC469190-7526-4675-A434-F80BC1B0337A}" type="presParOf" srcId="{B40F376B-A3D3-4C19-B366-6A512CF2A934}" destId="{1229C45A-13FA-491D-8120-D477C8EC4AD3}" srcOrd="22" destOrd="0" presId="urn:microsoft.com/office/officeart/2005/8/layout/cycle6"/>
    <dgm:cxn modelId="{59B6DDC2-82EE-4F05-AB90-59E0B60D7185}" type="presParOf" srcId="{B40F376B-A3D3-4C19-B366-6A512CF2A934}" destId="{5A6C5862-D75B-4F16-8F65-E3385E945BA2}" srcOrd="23"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1290338-CABA-41D2-8CA7-4D849296150A}" type="doc">
      <dgm:prSet loTypeId="urn:microsoft.com/office/officeart/2005/8/layout/hProcess3" loCatId="process" qsTypeId="urn:microsoft.com/office/officeart/2005/8/quickstyle/simple1" qsCatId="simple" csTypeId="urn:microsoft.com/office/officeart/2005/8/colors/accent1_2" csCatId="accent1" phldr="1"/>
      <dgm:spPr/>
    </dgm:pt>
    <dgm:pt modelId="{2891E3BE-1BE3-4F78-8912-045712466A5E}">
      <dgm:prSet custT="1"/>
      <dgm:spPr/>
      <dgm:t>
        <a:bodyPr/>
        <a:lstStyle/>
        <a:p>
          <a:pPr>
            <a:lnSpc>
              <a:spcPct val="100000"/>
            </a:lnSpc>
            <a:spcAft>
              <a:spcPts val="0"/>
            </a:spcAft>
          </a:pPr>
          <a:r>
            <a:rPr lang="en-US" sz="2000" b="1" dirty="0">
              <a:solidFill>
                <a:schemeClr val="bg1"/>
              </a:solidFill>
              <a:latin typeface="+mj-lt"/>
              <a:cs typeface="Calibri" panose="020F0502020204030204" pitchFamily="34" charset="0"/>
            </a:rPr>
            <a:t>Leadership in Energy and Environmental Design </a:t>
          </a:r>
          <a:r>
            <a:rPr lang="en-US" sz="2000" b="1" dirty="0">
              <a:solidFill>
                <a:schemeClr val="bg1"/>
              </a:solidFill>
              <a:latin typeface="+mj-lt"/>
              <a:ea typeface="Times New Roman" panose="02020603050405020304" pitchFamily="18" charset="0"/>
              <a:cs typeface="Calibri" panose="020F0502020204030204" pitchFamily="34" charset="0"/>
            </a:rPr>
            <a:t>LEED </a:t>
          </a:r>
        </a:p>
        <a:p>
          <a:pPr>
            <a:lnSpc>
              <a:spcPct val="100000"/>
            </a:lnSpc>
            <a:spcAft>
              <a:spcPts val="0"/>
            </a:spcAft>
          </a:pPr>
          <a:r>
            <a:rPr lang="en-US" sz="2000" b="1" dirty="0">
              <a:solidFill>
                <a:schemeClr val="bg1"/>
              </a:solidFill>
              <a:latin typeface="+mj-lt"/>
              <a:ea typeface="Times New Roman" panose="02020603050405020304" pitchFamily="18" charset="0"/>
              <a:cs typeface="Calibri" panose="020F0502020204030204" pitchFamily="34" charset="0"/>
            </a:rPr>
            <a:t>in the USA</a:t>
          </a:r>
          <a:endParaRPr lang="de-DE" sz="2000" b="1" dirty="0">
            <a:solidFill>
              <a:schemeClr val="bg1"/>
            </a:solidFill>
            <a:latin typeface="+mj-lt"/>
            <a:ea typeface="Times New Roman" panose="02020603050405020304" pitchFamily="18" charset="0"/>
            <a:cs typeface="Calibri" panose="020F0502020204030204" pitchFamily="34" charset="0"/>
          </a:endParaRPr>
        </a:p>
      </dgm:t>
    </dgm:pt>
    <dgm:pt modelId="{53EF339D-E81E-4F9D-87C8-1A3F36C03D66}" type="parTrans" cxnId="{F56E1C29-05B6-45D2-8EE2-5A12B1721226}">
      <dgm:prSet/>
      <dgm:spPr/>
      <dgm:t>
        <a:bodyPr/>
        <a:lstStyle/>
        <a:p>
          <a:endParaRPr lang="de-DE"/>
        </a:p>
      </dgm:t>
    </dgm:pt>
    <dgm:pt modelId="{34B163A3-0053-486B-97FA-86E2B1AAFD41}" type="sibTrans" cxnId="{F56E1C29-05B6-45D2-8EE2-5A12B1721226}">
      <dgm:prSet/>
      <dgm:spPr/>
      <dgm:t>
        <a:bodyPr/>
        <a:lstStyle/>
        <a:p>
          <a:endParaRPr lang="de-DE"/>
        </a:p>
      </dgm:t>
    </dgm:pt>
    <dgm:pt modelId="{8871968D-5942-420E-B666-730879615DD8}">
      <dgm:prSet custT="1"/>
      <dgm:spPr/>
      <dgm:t>
        <a:bodyPr/>
        <a:lstStyle/>
        <a:p>
          <a:r>
            <a:rPr lang="en-US" sz="2000" b="1" dirty="0">
              <a:solidFill>
                <a:schemeClr val="bg1"/>
              </a:solidFill>
              <a:latin typeface="+mj-lt"/>
              <a:cs typeface="Calibri" panose="020F0502020204030204" pitchFamily="34" charset="0"/>
            </a:rPr>
            <a:t>Comprehensive Assessment System for Built Environment Efficiency</a:t>
          </a:r>
        </a:p>
        <a:p>
          <a:r>
            <a:rPr lang="en-US" sz="2000" b="1" dirty="0">
              <a:solidFill>
                <a:schemeClr val="bg1"/>
              </a:solidFill>
              <a:latin typeface="+mj-lt"/>
              <a:ea typeface="Times New Roman" panose="02020603050405020304" pitchFamily="18" charset="0"/>
              <a:cs typeface="Calibri" panose="020F0502020204030204" pitchFamily="34" charset="0"/>
            </a:rPr>
            <a:t>CASBEE in Japan</a:t>
          </a:r>
          <a:endParaRPr lang="de-DE" sz="2000" b="1" dirty="0">
            <a:solidFill>
              <a:schemeClr val="bg1"/>
            </a:solidFill>
            <a:latin typeface="+mj-lt"/>
            <a:ea typeface="Calibri" panose="020F0502020204030204" pitchFamily="34" charset="0"/>
            <a:cs typeface="Calibri" panose="020F0502020204030204" pitchFamily="34" charset="0"/>
          </a:endParaRPr>
        </a:p>
      </dgm:t>
    </dgm:pt>
    <dgm:pt modelId="{663C98C2-7110-46D2-A9DC-06A03E29A64A}" type="parTrans" cxnId="{4553095B-9816-40B8-BBCC-8231DC9A4C39}">
      <dgm:prSet/>
      <dgm:spPr/>
      <dgm:t>
        <a:bodyPr/>
        <a:lstStyle/>
        <a:p>
          <a:endParaRPr lang="de-DE"/>
        </a:p>
      </dgm:t>
    </dgm:pt>
    <dgm:pt modelId="{786FA141-2DB2-4065-9363-942F96B625A5}" type="sibTrans" cxnId="{4553095B-9816-40B8-BBCC-8231DC9A4C39}">
      <dgm:prSet/>
      <dgm:spPr/>
      <dgm:t>
        <a:bodyPr/>
        <a:lstStyle/>
        <a:p>
          <a:endParaRPr lang="de-DE"/>
        </a:p>
      </dgm:t>
    </dgm:pt>
    <dgm:pt modelId="{2194A5F3-1E69-4723-BD11-4BA80CF58877}">
      <dgm:prSet custT="1"/>
      <dgm:spPr/>
      <dgm:t>
        <a:bodyPr/>
        <a:lstStyle/>
        <a:p>
          <a:pPr>
            <a:lnSpc>
              <a:spcPct val="100000"/>
            </a:lnSpc>
            <a:spcAft>
              <a:spcPts val="0"/>
            </a:spcAft>
          </a:pPr>
          <a:r>
            <a:rPr lang="en-US" sz="2000" b="1" dirty="0">
              <a:solidFill>
                <a:schemeClr val="bg1"/>
              </a:solidFill>
              <a:latin typeface="+mj-lt"/>
              <a:ea typeface="Times New Roman" panose="02020603050405020304" pitchFamily="18" charset="0"/>
              <a:cs typeface="Calibri" panose="020F0502020204030204" pitchFamily="34" charset="0"/>
            </a:rPr>
            <a:t>Green Star</a:t>
          </a:r>
        </a:p>
        <a:p>
          <a:pPr>
            <a:lnSpc>
              <a:spcPct val="100000"/>
            </a:lnSpc>
            <a:spcAft>
              <a:spcPts val="0"/>
            </a:spcAft>
          </a:pPr>
          <a:r>
            <a:rPr lang="en-US" sz="2000" b="1" dirty="0">
              <a:solidFill>
                <a:schemeClr val="bg1"/>
              </a:solidFill>
              <a:latin typeface="+mj-lt"/>
              <a:ea typeface="Times New Roman" panose="02020603050405020304" pitchFamily="18" charset="0"/>
              <a:cs typeface="Calibri" panose="020F0502020204030204" pitchFamily="34" charset="0"/>
            </a:rPr>
            <a:t> in </a:t>
          </a:r>
          <a:r>
            <a:rPr lang="de-DE" sz="2000" b="1" noProof="0" dirty="0" err="1">
              <a:solidFill>
                <a:schemeClr val="bg1"/>
              </a:solidFill>
              <a:latin typeface="+mj-lt"/>
              <a:ea typeface="Times New Roman" panose="02020603050405020304" pitchFamily="18" charset="0"/>
              <a:cs typeface="Calibri" panose="020F0502020204030204" pitchFamily="34" charset="0"/>
            </a:rPr>
            <a:t>Australia</a:t>
          </a:r>
          <a:endParaRPr lang="de-DE" sz="2000" b="1" noProof="0" dirty="0">
            <a:solidFill>
              <a:schemeClr val="bg1"/>
            </a:solidFill>
            <a:latin typeface="+mj-lt"/>
            <a:ea typeface="Times New Roman" panose="02020603050405020304" pitchFamily="18" charset="0"/>
            <a:cs typeface="Calibri" panose="020F0502020204030204" pitchFamily="34" charset="0"/>
          </a:endParaRPr>
        </a:p>
      </dgm:t>
    </dgm:pt>
    <dgm:pt modelId="{ABA35060-16F1-4DC2-9D3D-80F82A84B8BB}" type="parTrans" cxnId="{C7A0DDB5-627B-4E63-B921-83EFFE70F001}">
      <dgm:prSet/>
      <dgm:spPr/>
      <dgm:t>
        <a:bodyPr/>
        <a:lstStyle/>
        <a:p>
          <a:endParaRPr lang="de-DE"/>
        </a:p>
      </dgm:t>
    </dgm:pt>
    <dgm:pt modelId="{7DC09D05-77C6-4075-B4E8-EAA2137F4C04}" type="sibTrans" cxnId="{C7A0DDB5-627B-4E63-B921-83EFFE70F001}">
      <dgm:prSet/>
      <dgm:spPr/>
      <dgm:t>
        <a:bodyPr/>
        <a:lstStyle/>
        <a:p>
          <a:endParaRPr lang="de-DE"/>
        </a:p>
      </dgm:t>
    </dgm:pt>
    <dgm:pt modelId="{190F8D83-3DDF-4894-8546-6A45E56F83A2}">
      <dgm:prSet custT="1"/>
      <dgm:spPr/>
      <dgm:t>
        <a:bodyPr/>
        <a:lstStyle/>
        <a:p>
          <a:pPr>
            <a:lnSpc>
              <a:spcPct val="100000"/>
            </a:lnSpc>
            <a:spcAft>
              <a:spcPts val="0"/>
            </a:spcAft>
          </a:pPr>
          <a:r>
            <a:rPr lang="en-US" sz="2000" b="1" dirty="0">
              <a:solidFill>
                <a:schemeClr val="bg1"/>
              </a:solidFill>
              <a:latin typeface="+mj-lt"/>
            </a:rPr>
            <a:t>German Society for Sustainable Construction</a:t>
          </a:r>
        </a:p>
        <a:p>
          <a:r>
            <a:rPr lang="en-US" sz="2000" b="1" dirty="0">
              <a:solidFill>
                <a:schemeClr val="bg1"/>
              </a:solidFill>
              <a:latin typeface="+mj-lt"/>
            </a:rPr>
            <a:t>DGNB</a:t>
          </a:r>
          <a:endParaRPr lang="en-US" sz="2000" dirty="0">
            <a:solidFill>
              <a:schemeClr val="bg1"/>
            </a:solidFill>
            <a:latin typeface="+mj-lt"/>
            <a:ea typeface="Times New Roman" panose="02020603050405020304" pitchFamily="18" charset="0"/>
            <a:cs typeface="Calibri" panose="020F0502020204030204" pitchFamily="34" charset="0"/>
          </a:endParaRPr>
        </a:p>
      </dgm:t>
    </dgm:pt>
    <dgm:pt modelId="{2CE9272D-7410-4861-B2BA-6C2AD723809E}" type="parTrans" cxnId="{A791CE9D-49FB-4E4B-B137-1ED5ED12CA63}">
      <dgm:prSet/>
      <dgm:spPr/>
      <dgm:t>
        <a:bodyPr/>
        <a:lstStyle/>
        <a:p>
          <a:endParaRPr lang="de-DE"/>
        </a:p>
      </dgm:t>
    </dgm:pt>
    <dgm:pt modelId="{8A9ACFE7-A659-4594-A68C-A98DECABFE11}" type="sibTrans" cxnId="{A791CE9D-49FB-4E4B-B137-1ED5ED12CA63}">
      <dgm:prSet/>
      <dgm:spPr/>
      <dgm:t>
        <a:bodyPr/>
        <a:lstStyle/>
        <a:p>
          <a:endParaRPr lang="de-DE"/>
        </a:p>
      </dgm:t>
    </dgm:pt>
    <dgm:pt modelId="{0CC8B00A-A32F-4966-88DE-ABF8802E2563}">
      <dgm:prSet phldrT="[Text]" custT="1"/>
      <dgm:spPr/>
      <dgm:t>
        <a:bodyPr/>
        <a:lstStyle/>
        <a:p>
          <a:r>
            <a:rPr lang="en-US" sz="2000" b="1" noProof="0" dirty="0">
              <a:solidFill>
                <a:schemeClr val="bg1"/>
              </a:solidFill>
              <a:latin typeface="+mj-lt"/>
              <a:cs typeface="Calibri" panose="020F0502020204030204" pitchFamily="34" charset="0"/>
            </a:rPr>
            <a:t>Building Research Establishment Environmental Assessment Methodology</a:t>
          </a:r>
          <a:r>
            <a:rPr lang="de-DE" sz="2000" b="1" noProof="0" dirty="0">
              <a:solidFill>
                <a:schemeClr val="bg1"/>
              </a:solidFill>
              <a:latin typeface="+mj-lt"/>
              <a:ea typeface="Times New Roman" panose="02020603050405020304" pitchFamily="18" charset="0"/>
              <a:cs typeface="Calibri" panose="020F0502020204030204" pitchFamily="34" charset="0"/>
            </a:rPr>
            <a:t> BREEAM</a:t>
          </a:r>
          <a:r>
            <a:rPr lang="de-DE" sz="2000" noProof="0" dirty="0">
              <a:solidFill>
                <a:schemeClr val="bg1"/>
              </a:solidFill>
              <a:latin typeface="+mj-lt"/>
              <a:ea typeface="Times New Roman" panose="02020603050405020304" pitchFamily="18" charset="0"/>
              <a:cs typeface="Calibri" panose="020F0502020204030204" pitchFamily="34" charset="0"/>
            </a:rPr>
            <a:t> </a:t>
          </a:r>
          <a:r>
            <a:rPr lang="de-DE" sz="2000" b="1" noProof="0" dirty="0">
              <a:solidFill>
                <a:schemeClr val="bg1"/>
              </a:solidFill>
              <a:latin typeface="+mj-lt"/>
              <a:ea typeface="Times New Roman" panose="02020603050405020304" pitchFamily="18" charset="0"/>
              <a:cs typeface="Calibri" panose="020F0502020204030204" pitchFamily="34" charset="0"/>
            </a:rPr>
            <a:t>in UK</a:t>
          </a:r>
          <a:endParaRPr lang="de-DE" sz="2000" b="1" noProof="0" dirty="0">
            <a:solidFill>
              <a:schemeClr val="bg1"/>
            </a:solidFill>
          </a:endParaRPr>
        </a:p>
      </dgm:t>
    </dgm:pt>
    <dgm:pt modelId="{95FBA704-ECEF-4FCC-B2C8-F79C852D4BDD}" type="sibTrans" cxnId="{E477EA9E-0DCF-4DC8-A976-F276C63BFA1F}">
      <dgm:prSet/>
      <dgm:spPr/>
      <dgm:t>
        <a:bodyPr/>
        <a:lstStyle/>
        <a:p>
          <a:endParaRPr lang="de-DE"/>
        </a:p>
      </dgm:t>
    </dgm:pt>
    <dgm:pt modelId="{918FCE5C-6CCA-412C-9C85-0BE7668D6D43}" type="parTrans" cxnId="{E477EA9E-0DCF-4DC8-A976-F276C63BFA1F}">
      <dgm:prSet/>
      <dgm:spPr/>
      <dgm:t>
        <a:bodyPr/>
        <a:lstStyle/>
        <a:p>
          <a:endParaRPr lang="de-DE"/>
        </a:p>
      </dgm:t>
    </dgm:pt>
    <dgm:pt modelId="{9FCF4A23-F7D8-4DB5-96C5-F4C585DFE637}" type="pres">
      <dgm:prSet presAssocID="{91290338-CABA-41D2-8CA7-4D849296150A}" presName="Name0" presStyleCnt="0">
        <dgm:presLayoutVars>
          <dgm:dir/>
          <dgm:animLvl val="lvl"/>
          <dgm:resizeHandles val="exact"/>
        </dgm:presLayoutVars>
      </dgm:prSet>
      <dgm:spPr/>
    </dgm:pt>
    <dgm:pt modelId="{98780B1A-3411-4A58-9D1A-017FC4761572}" type="pres">
      <dgm:prSet presAssocID="{91290338-CABA-41D2-8CA7-4D849296150A}" presName="dummy" presStyleCnt="0"/>
      <dgm:spPr/>
    </dgm:pt>
    <dgm:pt modelId="{DB0659DE-03BC-4F27-9699-88AE88416B95}" type="pres">
      <dgm:prSet presAssocID="{91290338-CABA-41D2-8CA7-4D849296150A}" presName="linH" presStyleCnt="0"/>
      <dgm:spPr/>
    </dgm:pt>
    <dgm:pt modelId="{147AFF53-ADD3-4EEC-8C50-0A1D75F51DE7}" type="pres">
      <dgm:prSet presAssocID="{91290338-CABA-41D2-8CA7-4D849296150A}" presName="padding1" presStyleCnt="0"/>
      <dgm:spPr/>
    </dgm:pt>
    <dgm:pt modelId="{8E303119-6B91-4360-A048-77ADBDAA48B8}" type="pres">
      <dgm:prSet presAssocID="{0CC8B00A-A32F-4966-88DE-ABF8802E2563}" presName="linV" presStyleCnt="0"/>
      <dgm:spPr/>
    </dgm:pt>
    <dgm:pt modelId="{8BAF3E45-A0B3-4992-993E-2955E7B6E3A2}" type="pres">
      <dgm:prSet presAssocID="{0CC8B00A-A32F-4966-88DE-ABF8802E2563}" presName="spVertical1" presStyleCnt="0"/>
      <dgm:spPr/>
    </dgm:pt>
    <dgm:pt modelId="{10002F43-C1F1-4A9E-B424-66C59AE233CA}" type="pres">
      <dgm:prSet presAssocID="{0CC8B00A-A32F-4966-88DE-ABF8802E2563}" presName="parTx" presStyleLbl="revTx" presStyleIdx="0" presStyleCnt="5" custScaleX="98078" custScaleY="123821" custLinFactNeighborX="-13281" custLinFactNeighborY="19290">
        <dgm:presLayoutVars>
          <dgm:chMax val="0"/>
          <dgm:chPref val="0"/>
          <dgm:bulletEnabled val="1"/>
        </dgm:presLayoutVars>
      </dgm:prSet>
      <dgm:spPr/>
      <dgm:t>
        <a:bodyPr/>
        <a:lstStyle/>
        <a:p>
          <a:endParaRPr lang="en-US"/>
        </a:p>
      </dgm:t>
    </dgm:pt>
    <dgm:pt modelId="{DD364300-3030-4CE7-B0B3-FE342E871230}" type="pres">
      <dgm:prSet presAssocID="{0CC8B00A-A32F-4966-88DE-ABF8802E2563}" presName="spVertical2" presStyleCnt="0"/>
      <dgm:spPr/>
    </dgm:pt>
    <dgm:pt modelId="{4A478641-9D7A-4C46-AF9C-6D71442D6857}" type="pres">
      <dgm:prSet presAssocID="{0CC8B00A-A32F-4966-88DE-ABF8802E2563}" presName="spVertical3" presStyleCnt="0"/>
      <dgm:spPr/>
    </dgm:pt>
    <dgm:pt modelId="{8B3CE688-3BEA-421D-9AF2-C38ABF2EBCF9}" type="pres">
      <dgm:prSet presAssocID="{95FBA704-ECEF-4FCC-B2C8-F79C852D4BDD}" presName="space" presStyleCnt="0"/>
      <dgm:spPr/>
    </dgm:pt>
    <dgm:pt modelId="{A1FC84E1-C8EE-4E05-A7A2-F49B0E326EF3}" type="pres">
      <dgm:prSet presAssocID="{2891E3BE-1BE3-4F78-8912-045712466A5E}" presName="linV" presStyleCnt="0"/>
      <dgm:spPr/>
    </dgm:pt>
    <dgm:pt modelId="{E1C1740E-03C7-4B83-8AE5-AC4BC32628E1}" type="pres">
      <dgm:prSet presAssocID="{2891E3BE-1BE3-4F78-8912-045712466A5E}" presName="spVertical1" presStyleCnt="0"/>
      <dgm:spPr/>
    </dgm:pt>
    <dgm:pt modelId="{9F357E2D-6A80-40EE-AF37-3271EAF40033}" type="pres">
      <dgm:prSet presAssocID="{2891E3BE-1BE3-4F78-8912-045712466A5E}" presName="parTx" presStyleLbl="revTx" presStyleIdx="1" presStyleCnt="5" custLinFactNeighborX="-5488" custLinFactNeighborY="64684">
        <dgm:presLayoutVars>
          <dgm:chMax val="0"/>
          <dgm:chPref val="0"/>
          <dgm:bulletEnabled val="1"/>
        </dgm:presLayoutVars>
      </dgm:prSet>
      <dgm:spPr/>
      <dgm:t>
        <a:bodyPr/>
        <a:lstStyle/>
        <a:p>
          <a:endParaRPr lang="en-US"/>
        </a:p>
      </dgm:t>
    </dgm:pt>
    <dgm:pt modelId="{C74AAE77-5E8F-4893-BF2C-F4C3C32262ED}" type="pres">
      <dgm:prSet presAssocID="{2891E3BE-1BE3-4F78-8912-045712466A5E}" presName="spVertical2" presStyleCnt="0"/>
      <dgm:spPr/>
    </dgm:pt>
    <dgm:pt modelId="{3B020EBB-BB9D-48FF-9C3F-666B4B4BB355}" type="pres">
      <dgm:prSet presAssocID="{2891E3BE-1BE3-4F78-8912-045712466A5E}" presName="spVertical3" presStyleCnt="0"/>
      <dgm:spPr/>
    </dgm:pt>
    <dgm:pt modelId="{71704094-8DAD-441C-BAEA-76C1EE9D08F1}" type="pres">
      <dgm:prSet presAssocID="{34B163A3-0053-486B-97FA-86E2B1AAFD41}" presName="space" presStyleCnt="0"/>
      <dgm:spPr/>
    </dgm:pt>
    <dgm:pt modelId="{B61E6B92-59D5-4CB7-ACB6-CD2EAF315338}" type="pres">
      <dgm:prSet presAssocID="{8871968D-5942-420E-B666-730879615DD8}" presName="linV" presStyleCnt="0"/>
      <dgm:spPr/>
    </dgm:pt>
    <dgm:pt modelId="{4793FF87-748B-43D7-AD53-291DCB8BFB3D}" type="pres">
      <dgm:prSet presAssocID="{8871968D-5942-420E-B666-730879615DD8}" presName="spVertical1" presStyleCnt="0"/>
      <dgm:spPr/>
    </dgm:pt>
    <dgm:pt modelId="{56DA616C-8C94-4A0D-A3DD-91BF2F5BE93A}" type="pres">
      <dgm:prSet presAssocID="{8871968D-5942-420E-B666-730879615DD8}" presName="parTx" presStyleLbl="revTx" presStyleIdx="2" presStyleCnt="5" custLinFactNeighborX="-5109" custLinFactNeighborY="85713">
        <dgm:presLayoutVars>
          <dgm:chMax val="0"/>
          <dgm:chPref val="0"/>
          <dgm:bulletEnabled val="1"/>
        </dgm:presLayoutVars>
      </dgm:prSet>
      <dgm:spPr/>
      <dgm:t>
        <a:bodyPr/>
        <a:lstStyle/>
        <a:p>
          <a:endParaRPr lang="en-US"/>
        </a:p>
      </dgm:t>
    </dgm:pt>
    <dgm:pt modelId="{DB323E7D-2A0F-497D-B32B-56FDD371E043}" type="pres">
      <dgm:prSet presAssocID="{8871968D-5942-420E-B666-730879615DD8}" presName="spVertical2" presStyleCnt="0"/>
      <dgm:spPr/>
    </dgm:pt>
    <dgm:pt modelId="{08AE47B1-B652-42FB-9761-C2C244BDDF94}" type="pres">
      <dgm:prSet presAssocID="{8871968D-5942-420E-B666-730879615DD8}" presName="spVertical3" presStyleCnt="0"/>
      <dgm:spPr/>
    </dgm:pt>
    <dgm:pt modelId="{B9707654-31CF-43B4-8328-70E232E87840}" type="pres">
      <dgm:prSet presAssocID="{786FA141-2DB2-4065-9363-942F96B625A5}" presName="space" presStyleCnt="0"/>
      <dgm:spPr/>
    </dgm:pt>
    <dgm:pt modelId="{58ABC06B-4B7E-4D12-9E03-AA074C602B4E}" type="pres">
      <dgm:prSet presAssocID="{2194A5F3-1E69-4723-BD11-4BA80CF58877}" presName="linV" presStyleCnt="0"/>
      <dgm:spPr/>
    </dgm:pt>
    <dgm:pt modelId="{14873FAA-1382-4762-9871-CC85DA76C738}" type="pres">
      <dgm:prSet presAssocID="{2194A5F3-1E69-4723-BD11-4BA80CF58877}" presName="spVertical1" presStyleCnt="0"/>
      <dgm:spPr/>
    </dgm:pt>
    <dgm:pt modelId="{10BA80D9-F278-41DF-B3D2-E436645D968C}" type="pres">
      <dgm:prSet presAssocID="{2194A5F3-1E69-4723-BD11-4BA80CF58877}" presName="parTx" presStyleLbl="revTx" presStyleIdx="3" presStyleCnt="5" custLinFactNeighborX="-2624" custLinFactNeighborY="64684">
        <dgm:presLayoutVars>
          <dgm:chMax val="0"/>
          <dgm:chPref val="0"/>
          <dgm:bulletEnabled val="1"/>
        </dgm:presLayoutVars>
      </dgm:prSet>
      <dgm:spPr/>
      <dgm:t>
        <a:bodyPr/>
        <a:lstStyle/>
        <a:p>
          <a:endParaRPr lang="en-US"/>
        </a:p>
      </dgm:t>
    </dgm:pt>
    <dgm:pt modelId="{18D6B052-1E0E-4753-AA60-C219CE0E490A}" type="pres">
      <dgm:prSet presAssocID="{2194A5F3-1E69-4723-BD11-4BA80CF58877}" presName="spVertical2" presStyleCnt="0"/>
      <dgm:spPr/>
    </dgm:pt>
    <dgm:pt modelId="{292DBDE3-9CD0-4897-82B6-D3A94FDC4B0B}" type="pres">
      <dgm:prSet presAssocID="{2194A5F3-1E69-4723-BD11-4BA80CF58877}" presName="spVertical3" presStyleCnt="0"/>
      <dgm:spPr/>
    </dgm:pt>
    <dgm:pt modelId="{14373E53-842F-4502-9A7F-E7C333AE3C74}" type="pres">
      <dgm:prSet presAssocID="{7DC09D05-77C6-4075-B4E8-EAA2137F4C04}" presName="space" presStyleCnt="0"/>
      <dgm:spPr/>
    </dgm:pt>
    <dgm:pt modelId="{A8440F9E-41A6-4DBB-886A-A5D3F145BC18}" type="pres">
      <dgm:prSet presAssocID="{190F8D83-3DDF-4894-8546-6A45E56F83A2}" presName="linV" presStyleCnt="0"/>
      <dgm:spPr/>
    </dgm:pt>
    <dgm:pt modelId="{7F6EF98B-4B49-4422-B85F-E37CDEF22B93}" type="pres">
      <dgm:prSet presAssocID="{190F8D83-3DDF-4894-8546-6A45E56F83A2}" presName="spVertical1" presStyleCnt="0"/>
      <dgm:spPr/>
    </dgm:pt>
    <dgm:pt modelId="{7421A613-D20A-4588-882D-8ACAA04292F0}" type="pres">
      <dgm:prSet presAssocID="{190F8D83-3DDF-4894-8546-6A45E56F83A2}" presName="parTx" presStyleLbl="revTx" presStyleIdx="4" presStyleCnt="5" custLinFactNeighborX="-2256" custLinFactNeighborY="63903">
        <dgm:presLayoutVars>
          <dgm:chMax val="0"/>
          <dgm:chPref val="0"/>
          <dgm:bulletEnabled val="1"/>
        </dgm:presLayoutVars>
      </dgm:prSet>
      <dgm:spPr/>
      <dgm:t>
        <a:bodyPr/>
        <a:lstStyle/>
        <a:p>
          <a:endParaRPr lang="en-US"/>
        </a:p>
      </dgm:t>
    </dgm:pt>
    <dgm:pt modelId="{8AD15394-8CEE-492B-BEE8-723119A41602}" type="pres">
      <dgm:prSet presAssocID="{190F8D83-3DDF-4894-8546-6A45E56F83A2}" presName="spVertical2" presStyleCnt="0"/>
      <dgm:spPr/>
    </dgm:pt>
    <dgm:pt modelId="{3EF6091A-3380-4428-984F-0CD9D6FB7FF4}" type="pres">
      <dgm:prSet presAssocID="{190F8D83-3DDF-4894-8546-6A45E56F83A2}" presName="spVertical3" presStyleCnt="0"/>
      <dgm:spPr/>
    </dgm:pt>
    <dgm:pt modelId="{B1D61902-FE11-4D42-9808-EC354A369800}" type="pres">
      <dgm:prSet presAssocID="{91290338-CABA-41D2-8CA7-4D849296150A}" presName="padding2" presStyleCnt="0"/>
      <dgm:spPr/>
    </dgm:pt>
    <dgm:pt modelId="{175A068D-5B82-406A-9AFC-EF80786E64B8}" type="pres">
      <dgm:prSet presAssocID="{91290338-CABA-41D2-8CA7-4D849296150A}" presName="negArrow" presStyleCnt="0"/>
      <dgm:spPr/>
    </dgm:pt>
    <dgm:pt modelId="{37A54E19-7D2F-4B64-B0B8-509FAFA0D2D0}" type="pres">
      <dgm:prSet presAssocID="{91290338-CABA-41D2-8CA7-4D849296150A}" presName="backgroundArrow" presStyleLbl="node1" presStyleIdx="0" presStyleCnt="1" custScaleY="140251" custLinFactNeighborX="314" custLinFactNeighborY="-289"/>
      <dgm:spPr/>
    </dgm:pt>
  </dgm:ptLst>
  <dgm:cxnLst>
    <dgm:cxn modelId="{04EEAA41-8A33-4C2F-8AF2-67B7B7FA4D52}" type="presOf" srcId="{0CC8B00A-A32F-4966-88DE-ABF8802E2563}" destId="{10002F43-C1F1-4A9E-B424-66C59AE233CA}" srcOrd="0" destOrd="0" presId="urn:microsoft.com/office/officeart/2005/8/layout/hProcess3"/>
    <dgm:cxn modelId="{E477EA9E-0DCF-4DC8-A976-F276C63BFA1F}" srcId="{91290338-CABA-41D2-8CA7-4D849296150A}" destId="{0CC8B00A-A32F-4966-88DE-ABF8802E2563}" srcOrd="0" destOrd="0" parTransId="{918FCE5C-6CCA-412C-9C85-0BE7668D6D43}" sibTransId="{95FBA704-ECEF-4FCC-B2C8-F79C852D4BDD}"/>
    <dgm:cxn modelId="{C629E669-3E59-435B-9EC1-D35AA4962D2D}" type="presOf" srcId="{190F8D83-3DDF-4894-8546-6A45E56F83A2}" destId="{7421A613-D20A-4588-882D-8ACAA04292F0}" srcOrd="0" destOrd="0" presId="urn:microsoft.com/office/officeart/2005/8/layout/hProcess3"/>
    <dgm:cxn modelId="{F56E1C29-05B6-45D2-8EE2-5A12B1721226}" srcId="{91290338-CABA-41D2-8CA7-4D849296150A}" destId="{2891E3BE-1BE3-4F78-8912-045712466A5E}" srcOrd="1" destOrd="0" parTransId="{53EF339D-E81E-4F9D-87C8-1A3F36C03D66}" sibTransId="{34B163A3-0053-486B-97FA-86E2B1AAFD41}"/>
    <dgm:cxn modelId="{A791CE9D-49FB-4E4B-B137-1ED5ED12CA63}" srcId="{91290338-CABA-41D2-8CA7-4D849296150A}" destId="{190F8D83-3DDF-4894-8546-6A45E56F83A2}" srcOrd="4" destOrd="0" parTransId="{2CE9272D-7410-4861-B2BA-6C2AD723809E}" sibTransId="{8A9ACFE7-A659-4594-A68C-A98DECABFE11}"/>
    <dgm:cxn modelId="{4553095B-9816-40B8-BBCC-8231DC9A4C39}" srcId="{91290338-CABA-41D2-8CA7-4D849296150A}" destId="{8871968D-5942-420E-B666-730879615DD8}" srcOrd="2" destOrd="0" parTransId="{663C98C2-7110-46D2-A9DC-06A03E29A64A}" sibTransId="{786FA141-2DB2-4065-9363-942F96B625A5}"/>
    <dgm:cxn modelId="{2B934BCA-015E-4C7D-80A3-3BB0D5683378}" type="presOf" srcId="{2891E3BE-1BE3-4F78-8912-045712466A5E}" destId="{9F357E2D-6A80-40EE-AF37-3271EAF40033}" srcOrd="0" destOrd="0" presId="urn:microsoft.com/office/officeart/2005/8/layout/hProcess3"/>
    <dgm:cxn modelId="{002B7C7E-6E78-4BA5-A6A1-B0A1EBCECA48}" type="presOf" srcId="{91290338-CABA-41D2-8CA7-4D849296150A}" destId="{9FCF4A23-F7D8-4DB5-96C5-F4C585DFE637}" srcOrd="0" destOrd="0" presId="urn:microsoft.com/office/officeart/2005/8/layout/hProcess3"/>
    <dgm:cxn modelId="{C7A0DDB5-627B-4E63-B921-83EFFE70F001}" srcId="{91290338-CABA-41D2-8CA7-4D849296150A}" destId="{2194A5F3-1E69-4723-BD11-4BA80CF58877}" srcOrd="3" destOrd="0" parTransId="{ABA35060-16F1-4DC2-9D3D-80F82A84B8BB}" sibTransId="{7DC09D05-77C6-4075-B4E8-EAA2137F4C04}"/>
    <dgm:cxn modelId="{42B3C236-EF42-4FA8-89CF-48A78F67D986}" type="presOf" srcId="{2194A5F3-1E69-4723-BD11-4BA80CF58877}" destId="{10BA80D9-F278-41DF-B3D2-E436645D968C}" srcOrd="0" destOrd="0" presId="urn:microsoft.com/office/officeart/2005/8/layout/hProcess3"/>
    <dgm:cxn modelId="{2207A968-514F-4F1E-B0A7-882F6D789D42}" type="presOf" srcId="{8871968D-5942-420E-B666-730879615DD8}" destId="{56DA616C-8C94-4A0D-A3DD-91BF2F5BE93A}" srcOrd="0" destOrd="0" presId="urn:microsoft.com/office/officeart/2005/8/layout/hProcess3"/>
    <dgm:cxn modelId="{64A30135-59AC-4D7E-B969-7565A22008E9}" type="presParOf" srcId="{9FCF4A23-F7D8-4DB5-96C5-F4C585DFE637}" destId="{98780B1A-3411-4A58-9D1A-017FC4761572}" srcOrd="0" destOrd="0" presId="urn:microsoft.com/office/officeart/2005/8/layout/hProcess3"/>
    <dgm:cxn modelId="{34611271-BB16-4716-B69D-5265480345ED}" type="presParOf" srcId="{9FCF4A23-F7D8-4DB5-96C5-F4C585DFE637}" destId="{DB0659DE-03BC-4F27-9699-88AE88416B95}" srcOrd="1" destOrd="0" presId="urn:microsoft.com/office/officeart/2005/8/layout/hProcess3"/>
    <dgm:cxn modelId="{862DCC01-7B36-4C25-88BA-063231A7A789}" type="presParOf" srcId="{DB0659DE-03BC-4F27-9699-88AE88416B95}" destId="{147AFF53-ADD3-4EEC-8C50-0A1D75F51DE7}" srcOrd="0" destOrd="0" presId="urn:microsoft.com/office/officeart/2005/8/layout/hProcess3"/>
    <dgm:cxn modelId="{1531137C-235A-4577-BEF2-FCE5C290B266}" type="presParOf" srcId="{DB0659DE-03BC-4F27-9699-88AE88416B95}" destId="{8E303119-6B91-4360-A048-77ADBDAA48B8}" srcOrd="1" destOrd="0" presId="urn:microsoft.com/office/officeart/2005/8/layout/hProcess3"/>
    <dgm:cxn modelId="{F7AF232C-68C7-49A1-87D1-6823133C3B9B}" type="presParOf" srcId="{8E303119-6B91-4360-A048-77ADBDAA48B8}" destId="{8BAF3E45-A0B3-4992-993E-2955E7B6E3A2}" srcOrd="0" destOrd="0" presId="urn:microsoft.com/office/officeart/2005/8/layout/hProcess3"/>
    <dgm:cxn modelId="{FB134574-0435-49B2-AA89-F154540F5366}" type="presParOf" srcId="{8E303119-6B91-4360-A048-77ADBDAA48B8}" destId="{10002F43-C1F1-4A9E-B424-66C59AE233CA}" srcOrd="1" destOrd="0" presId="urn:microsoft.com/office/officeart/2005/8/layout/hProcess3"/>
    <dgm:cxn modelId="{CCFED06C-5AFC-4C41-B7A4-CBEE19BB0B18}" type="presParOf" srcId="{8E303119-6B91-4360-A048-77ADBDAA48B8}" destId="{DD364300-3030-4CE7-B0B3-FE342E871230}" srcOrd="2" destOrd="0" presId="urn:microsoft.com/office/officeart/2005/8/layout/hProcess3"/>
    <dgm:cxn modelId="{D608AA33-A8CE-4172-97C9-E68E932FB42B}" type="presParOf" srcId="{8E303119-6B91-4360-A048-77ADBDAA48B8}" destId="{4A478641-9D7A-4C46-AF9C-6D71442D6857}" srcOrd="3" destOrd="0" presId="urn:microsoft.com/office/officeart/2005/8/layout/hProcess3"/>
    <dgm:cxn modelId="{E138A2F5-6E9C-49DA-92DC-FC5895F11666}" type="presParOf" srcId="{DB0659DE-03BC-4F27-9699-88AE88416B95}" destId="{8B3CE688-3BEA-421D-9AF2-C38ABF2EBCF9}" srcOrd="2" destOrd="0" presId="urn:microsoft.com/office/officeart/2005/8/layout/hProcess3"/>
    <dgm:cxn modelId="{6390E05B-A6F8-4F3D-B046-66DB50E8E01D}" type="presParOf" srcId="{DB0659DE-03BC-4F27-9699-88AE88416B95}" destId="{A1FC84E1-C8EE-4E05-A7A2-F49B0E326EF3}" srcOrd="3" destOrd="0" presId="urn:microsoft.com/office/officeart/2005/8/layout/hProcess3"/>
    <dgm:cxn modelId="{9046F775-F9C6-46CB-9837-3E68AF9CBE98}" type="presParOf" srcId="{A1FC84E1-C8EE-4E05-A7A2-F49B0E326EF3}" destId="{E1C1740E-03C7-4B83-8AE5-AC4BC32628E1}" srcOrd="0" destOrd="0" presId="urn:microsoft.com/office/officeart/2005/8/layout/hProcess3"/>
    <dgm:cxn modelId="{FC8E8C42-039C-406B-928C-53B8820F0296}" type="presParOf" srcId="{A1FC84E1-C8EE-4E05-A7A2-F49B0E326EF3}" destId="{9F357E2D-6A80-40EE-AF37-3271EAF40033}" srcOrd="1" destOrd="0" presId="urn:microsoft.com/office/officeart/2005/8/layout/hProcess3"/>
    <dgm:cxn modelId="{F3E52DBA-5A43-4AB0-B0CC-81CBE2623ED5}" type="presParOf" srcId="{A1FC84E1-C8EE-4E05-A7A2-F49B0E326EF3}" destId="{C74AAE77-5E8F-4893-BF2C-F4C3C32262ED}" srcOrd="2" destOrd="0" presId="urn:microsoft.com/office/officeart/2005/8/layout/hProcess3"/>
    <dgm:cxn modelId="{029C0263-3025-4352-BCB6-B3F234EBCEAC}" type="presParOf" srcId="{A1FC84E1-C8EE-4E05-A7A2-F49B0E326EF3}" destId="{3B020EBB-BB9D-48FF-9C3F-666B4B4BB355}" srcOrd="3" destOrd="0" presId="urn:microsoft.com/office/officeart/2005/8/layout/hProcess3"/>
    <dgm:cxn modelId="{5074E003-4B8F-4FA4-AB54-B3555A2E71D2}" type="presParOf" srcId="{DB0659DE-03BC-4F27-9699-88AE88416B95}" destId="{71704094-8DAD-441C-BAEA-76C1EE9D08F1}" srcOrd="4" destOrd="0" presId="urn:microsoft.com/office/officeart/2005/8/layout/hProcess3"/>
    <dgm:cxn modelId="{AA2BC269-787B-409D-B50F-BE0EDEDDB148}" type="presParOf" srcId="{DB0659DE-03BC-4F27-9699-88AE88416B95}" destId="{B61E6B92-59D5-4CB7-ACB6-CD2EAF315338}" srcOrd="5" destOrd="0" presId="urn:microsoft.com/office/officeart/2005/8/layout/hProcess3"/>
    <dgm:cxn modelId="{C2473B23-7C8B-4347-A6E2-12665F8F8A73}" type="presParOf" srcId="{B61E6B92-59D5-4CB7-ACB6-CD2EAF315338}" destId="{4793FF87-748B-43D7-AD53-291DCB8BFB3D}" srcOrd="0" destOrd="0" presId="urn:microsoft.com/office/officeart/2005/8/layout/hProcess3"/>
    <dgm:cxn modelId="{2E91D7D0-44E1-4FB4-8D14-21F373BE1575}" type="presParOf" srcId="{B61E6B92-59D5-4CB7-ACB6-CD2EAF315338}" destId="{56DA616C-8C94-4A0D-A3DD-91BF2F5BE93A}" srcOrd="1" destOrd="0" presId="urn:microsoft.com/office/officeart/2005/8/layout/hProcess3"/>
    <dgm:cxn modelId="{04CB3AC3-6378-4AA5-9052-96249A1E1FF3}" type="presParOf" srcId="{B61E6B92-59D5-4CB7-ACB6-CD2EAF315338}" destId="{DB323E7D-2A0F-497D-B32B-56FDD371E043}" srcOrd="2" destOrd="0" presId="urn:microsoft.com/office/officeart/2005/8/layout/hProcess3"/>
    <dgm:cxn modelId="{2F605E75-3A7E-4F83-8476-0B15310BA97E}" type="presParOf" srcId="{B61E6B92-59D5-4CB7-ACB6-CD2EAF315338}" destId="{08AE47B1-B652-42FB-9761-C2C244BDDF94}" srcOrd="3" destOrd="0" presId="urn:microsoft.com/office/officeart/2005/8/layout/hProcess3"/>
    <dgm:cxn modelId="{109BEE98-2B2E-4516-924B-EBCC19ACB4DE}" type="presParOf" srcId="{DB0659DE-03BC-4F27-9699-88AE88416B95}" destId="{B9707654-31CF-43B4-8328-70E232E87840}" srcOrd="6" destOrd="0" presId="urn:microsoft.com/office/officeart/2005/8/layout/hProcess3"/>
    <dgm:cxn modelId="{7F4F77A9-5633-464B-8F00-ABD705CB7BF9}" type="presParOf" srcId="{DB0659DE-03BC-4F27-9699-88AE88416B95}" destId="{58ABC06B-4B7E-4D12-9E03-AA074C602B4E}" srcOrd="7" destOrd="0" presId="urn:microsoft.com/office/officeart/2005/8/layout/hProcess3"/>
    <dgm:cxn modelId="{E4C14169-E6CB-4D5A-954B-5D11D3341475}" type="presParOf" srcId="{58ABC06B-4B7E-4D12-9E03-AA074C602B4E}" destId="{14873FAA-1382-4762-9871-CC85DA76C738}" srcOrd="0" destOrd="0" presId="urn:microsoft.com/office/officeart/2005/8/layout/hProcess3"/>
    <dgm:cxn modelId="{727EF3D5-C632-475A-8708-DD3CD2CDE612}" type="presParOf" srcId="{58ABC06B-4B7E-4D12-9E03-AA074C602B4E}" destId="{10BA80D9-F278-41DF-B3D2-E436645D968C}" srcOrd="1" destOrd="0" presId="urn:microsoft.com/office/officeart/2005/8/layout/hProcess3"/>
    <dgm:cxn modelId="{294B7A27-6CEA-4508-BFFB-3E21E6A40323}" type="presParOf" srcId="{58ABC06B-4B7E-4D12-9E03-AA074C602B4E}" destId="{18D6B052-1E0E-4753-AA60-C219CE0E490A}" srcOrd="2" destOrd="0" presId="urn:microsoft.com/office/officeart/2005/8/layout/hProcess3"/>
    <dgm:cxn modelId="{FECA39FE-1A5F-4574-B2E4-36F2770DAC0F}" type="presParOf" srcId="{58ABC06B-4B7E-4D12-9E03-AA074C602B4E}" destId="{292DBDE3-9CD0-4897-82B6-D3A94FDC4B0B}" srcOrd="3" destOrd="0" presId="urn:microsoft.com/office/officeart/2005/8/layout/hProcess3"/>
    <dgm:cxn modelId="{280A268C-623D-48F0-B8E3-722942E6A37E}" type="presParOf" srcId="{DB0659DE-03BC-4F27-9699-88AE88416B95}" destId="{14373E53-842F-4502-9A7F-E7C333AE3C74}" srcOrd="8" destOrd="0" presId="urn:microsoft.com/office/officeart/2005/8/layout/hProcess3"/>
    <dgm:cxn modelId="{C8F238C1-68AD-45E7-AF76-CAFDC16B5B26}" type="presParOf" srcId="{DB0659DE-03BC-4F27-9699-88AE88416B95}" destId="{A8440F9E-41A6-4DBB-886A-A5D3F145BC18}" srcOrd="9" destOrd="0" presId="urn:microsoft.com/office/officeart/2005/8/layout/hProcess3"/>
    <dgm:cxn modelId="{3583F52F-BBB4-412F-8930-F25EE3EC42F8}" type="presParOf" srcId="{A8440F9E-41A6-4DBB-886A-A5D3F145BC18}" destId="{7F6EF98B-4B49-4422-B85F-E37CDEF22B93}" srcOrd="0" destOrd="0" presId="urn:microsoft.com/office/officeart/2005/8/layout/hProcess3"/>
    <dgm:cxn modelId="{7D9C5C34-5B57-4D90-AC49-5FAAFFD59C25}" type="presParOf" srcId="{A8440F9E-41A6-4DBB-886A-A5D3F145BC18}" destId="{7421A613-D20A-4588-882D-8ACAA04292F0}" srcOrd="1" destOrd="0" presId="urn:microsoft.com/office/officeart/2005/8/layout/hProcess3"/>
    <dgm:cxn modelId="{1C80402A-4659-4861-A274-1FE04D44B32B}" type="presParOf" srcId="{A8440F9E-41A6-4DBB-886A-A5D3F145BC18}" destId="{8AD15394-8CEE-492B-BEE8-723119A41602}" srcOrd="2" destOrd="0" presId="urn:microsoft.com/office/officeart/2005/8/layout/hProcess3"/>
    <dgm:cxn modelId="{37EBDFA6-8A27-4ABA-A273-D098C77E0CF2}" type="presParOf" srcId="{A8440F9E-41A6-4DBB-886A-A5D3F145BC18}" destId="{3EF6091A-3380-4428-984F-0CD9D6FB7FF4}" srcOrd="3" destOrd="0" presId="urn:microsoft.com/office/officeart/2005/8/layout/hProcess3"/>
    <dgm:cxn modelId="{CFD3F487-2973-4DAB-ACE8-96283CF64F2F}" type="presParOf" srcId="{DB0659DE-03BC-4F27-9699-88AE88416B95}" destId="{B1D61902-FE11-4D42-9808-EC354A369800}" srcOrd="10" destOrd="0" presId="urn:microsoft.com/office/officeart/2005/8/layout/hProcess3"/>
    <dgm:cxn modelId="{C19585E6-886D-4F49-890E-0FABD5AF0B5C}" type="presParOf" srcId="{DB0659DE-03BC-4F27-9699-88AE88416B95}" destId="{175A068D-5B82-406A-9AFC-EF80786E64B8}" srcOrd="11" destOrd="0" presId="urn:microsoft.com/office/officeart/2005/8/layout/hProcess3"/>
    <dgm:cxn modelId="{ADE7667A-8428-4623-90C4-38F2D2363C5E}" type="presParOf" srcId="{DB0659DE-03BC-4F27-9699-88AE88416B95}" destId="{37A54E19-7D2F-4B64-B0B8-509FAFA0D2D0}" srcOrd="12"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D82C163-01C2-4467-BE16-F9905F9A3498}"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de-DE"/>
        </a:p>
      </dgm:t>
    </dgm:pt>
    <dgm:pt modelId="{79F436D0-2D82-48A5-82FF-8E66D5255DF6}">
      <dgm:prSet phldrT="[Text]" custT="1"/>
      <dgm:spPr/>
      <dgm:t>
        <a:bodyPr/>
        <a:lstStyle/>
        <a:p>
          <a:r>
            <a:rPr lang="en-US" sz="2400" b="1" noProof="0" dirty="0" smtClean="0"/>
            <a:t>Selected possibilities</a:t>
          </a:r>
          <a:endParaRPr lang="en-US" sz="2400" b="1" noProof="0" dirty="0"/>
        </a:p>
      </dgm:t>
    </dgm:pt>
    <dgm:pt modelId="{EB503DB6-B110-4034-971E-80F31EC55866}" type="parTrans" cxnId="{A2EB2F43-ECCB-4705-8747-6920854B96EB}">
      <dgm:prSet/>
      <dgm:spPr/>
      <dgm:t>
        <a:bodyPr/>
        <a:lstStyle/>
        <a:p>
          <a:endParaRPr lang="de-DE"/>
        </a:p>
      </dgm:t>
    </dgm:pt>
    <dgm:pt modelId="{A4267285-C8ED-4C89-B9FF-57ED548D7C43}" type="sibTrans" cxnId="{A2EB2F43-ECCB-4705-8747-6920854B96EB}">
      <dgm:prSet/>
      <dgm:spPr/>
      <dgm:t>
        <a:bodyPr/>
        <a:lstStyle/>
        <a:p>
          <a:endParaRPr lang="de-DE"/>
        </a:p>
      </dgm:t>
    </dgm:pt>
    <dgm:pt modelId="{BC703380-286C-4EE0-86D1-1BFC77F8F24B}">
      <dgm:prSet phldrT="[Text]" custT="1"/>
      <dgm:spPr/>
      <dgm:t>
        <a:bodyPr/>
        <a:lstStyle/>
        <a:p>
          <a:r>
            <a:rPr lang="en-US" sz="4400" b="1" noProof="0" dirty="0" smtClean="0"/>
            <a:t>Passive house</a:t>
          </a:r>
          <a:endParaRPr lang="en-US" sz="4400" b="1" noProof="0" dirty="0"/>
        </a:p>
      </dgm:t>
    </dgm:pt>
    <dgm:pt modelId="{3B5AA351-2A76-4560-92CF-2D91A6CF3202}" type="parTrans" cxnId="{E7E6FF1E-DB25-440C-9A2C-F9BF56A0E4EB}">
      <dgm:prSet/>
      <dgm:spPr/>
      <dgm:t>
        <a:bodyPr/>
        <a:lstStyle/>
        <a:p>
          <a:endParaRPr lang="de-DE"/>
        </a:p>
      </dgm:t>
    </dgm:pt>
    <dgm:pt modelId="{5681E767-B7B6-4520-9C5A-13EB98AEE4B7}" type="sibTrans" cxnId="{E7E6FF1E-DB25-440C-9A2C-F9BF56A0E4EB}">
      <dgm:prSet/>
      <dgm:spPr/>
      <dgm:t>
        <a:bodyPr/>
        <a:lstStyle/>
        <a:p>
          <a:endParaRPr lang="de-DE"/>
        </a:p>
      </dgm:t>
    </dgm:pt>
    <dgm:pt modelId="{7E93D91D-8C69-49BE-9829-8B62FF5C58AD}">
      <dgm:prSet phldrT="[Text]" custT="1"/>
      <dgm:spPr/>
      <dgm:t>
        <a:bodyPr/>
        <a:lstStyle/>
        <a:p>
          <a:r>
            <a:rPr lang="en-US" sz="2400" noProof="0" dirty="0" smtClean="0"/>
            <a:t>Heat pump</a:t>
          </a:r>
          <a:endParaRPr lang="en-US" sz="2400" noProof="0" dirty="0"/>
        </a:p>
      </dgm:t>
    </dgm:pt>
    <dgm:pt modelId="{F899B434-A72E-4EF1-9B9B-391B0FD2740E}" type="parTrans" cxnId="{593B7CEA-01EC-44F3-9A65-EE88192E87F1}">
      <dgm:prSet/>
      <dgm:spPr/>
      <dgm:t>
        <a:bodyPr/>
        <a:lstStyle/>
        <a:p>
          <a:endParaRPr lang="de-DE"/>
        </a:p>
      </dgm:t>
    </dgm:pt>
    <dgm:pt modelId="{B759B8E8-45F3-4103-8973-333BFCC14566}" type="sibTrans" cxnId="{593B7CEA-01EC-44F3-9A65-EE88192E87F1}">
      <dgm:prSet/>
      <dgm:spPr/>
      <dgm:t>
        <a:bodyPr/>
        <a:lstStyle/>
        <a:p>
          <a:endParaRPr lang="de-DE"/>
        </a:p>
      </dgm:t>
    </dgm:pt>
    <dgm:pt modelId="{7B613793-E1BE-42D5-839D-06D8B4608E27}">
      <dgm:prSet phldrT="[Text]" custT="1"/>
      <dgm:spPr/>
      <dgm:t>
        <a:bodyPr/>
        <a:lstStyle/>
        <a:p>
          <a:r>
            <a:rPr lang="en-US" sz="2400" dirty="0"/>
            <a:t>Cogeneration small power plants</a:t>
          </a:r>
          <a:endParaRPr lang="de-DE" sz="2400" dirty="0"/>
        </a:p>
      </dgm:t>
    </dgm:pt>
    <dgm:pt modelId="{D52F9609-32C2-40EA-9A83-5B43283B9424}" type="parTrans" cxnId="{85829A27-DB86-48A1-97E5-EF6A7BB916FA}">
      <dgm:prSet/>
      <dgm:spPr/>
      <dgm:t>
        <a:bodyPr/>
        <a:lstStyle/>
        <a:p>
          <a:endParaRPr lang="de-DE"/>
        </a:p>
      </dgm:t>
    </dgm:pt>
    <dgm:pt modelId="{68ED03D2-AAEF-4D66-850E-ADE2A75D27CD}" type="sibTrans" cxnId="{85829A27-DB86-48A1-97E5-EF6A7BB916FA}">
      <dgm:prSet/>
      <dgm:spPr/>
      <dgm:t>
        <a:bodyPr/>
        <a:lstStyle/>
        <a:p>
          <a:endParaRPr lang="de-DE"/>
        </a:p>
      </dgm:t>
    </dgm:pt>
    <dgm:pt modelId="{C874DDAE-2D34-4D4F-AFB5-903AC356ABE0}">
      <dgm:prSet phldrT="[Text]" custT="1"/>
      <dgm:spPr/>
      <dgm:t>
        <a:bodyPr/>
        <a:lstStyle/>
        <a:p>
          <a:r>
            <a:rPr lang="en-US" sz="2400" dirty="0"/>
            <a:t>Special features industry</a:t>
          </a:r>
          <a:endParaRPr lang="de-DE" sz="2400" dirty="0"/>
        </a:p>
      </dgm:t>
    </dgm:pt>
    <dgm:pt modelId="{FCDAC68D-2971-41D9-97F3-0BB74EBF3D6D}" type="parTrans" cxnId="{494A96F2-B885-43F7-816F-735D9D7D7A96}">
      <dgm:prSet/>
      <dgm:spPr/>
      <dgm:t>
        <a:bodyPr/>
        <a:lstStyle/>
        <a:p>
          <a:endParaRPr lang="de-DE"/>
        </a:p>
      </dgm:t>
    </dgm:pt>
    <dgm:pt modelId="{0075D392-F87B-463D-BFE8-58D6E06730E8}" type="sibTrans" cxnId="{494A96F2-B885-43F7-816F-735D9D7D7A96}">
      <dgm:prSet/>
      <dgm:spPr/>
      <dgm:t>
        <a:bodyPr/>
        <a:lstStyle/>
        <a:p>
          <a:endParaRPr lang="de-DE"/>
        </a:p>
      </dgm:t>
    </dgm:pt>
    <dgm:pt modelId="{B8D2AAED-A238-46A9-A360-250F8AF90D4F}" type="pres">
      <dgm:prSet presAssocID="{BD82C163-01C2-4467-BE16-F9905F9A3498}" presName="cycle" presStyleCnt="0">
        <dgm:presLayoutVars>
          <dgm:chMax val="1"/>
          <dgm:dir/>
          <dgm:animLvl val="ctr"/>
          <dgm:resizeHandles val="exact"/>
        </dgm:presLayoutVars>
      </dgm:prSet>
      <dgm:spPr/>
      <dgm:t>
        <a:bodyPr/>
        <a:lstStyle/>
        <a:p>
          <a:endParaRPr lang="en-US"/>
        </a:p>
      </dgm:t>
    </dgm:pt>
    <dgm:pt modelId="{F870A1CA-5663-49F9-A336-EE2CD335A677}" type="pres">
      <dgm:prSet presAssocID="{79F436D0-2D82-48A5-82FF-8E66D5255DF6}" presName="centerShape" presStyleLbl="node0" presStyleIdx="0" presStyleCnt="1" custScaleX="158422" custScaleY="134770" custLinFactNeighborX="-2194" custLinFactNeighborY="40"/>
      <dgm:spPr/>
      <dgm:t>
        <a:bodyPr/>
        <a:lstStyle/>
        <a:p>
          <a:endParaRPr lang="en-US"/>
        </a:p>
      </dgm:t>
    </dgm:pt>
    <dgm:pt modelId="{1398A34E-6619-4124-80E0-2A7C98DFCFBF}" type="pres">
      <dgm:prSet presAssocID="{3B5AA351-2A76-4560-92CF-2D91A6CF3202}" presName="Name9" presStyleLbl="parChTrans1D2" presStyleIdx="0" presStyleCnt="4"/>
      <dgm:spPr/>
      <dgm:t>
        <a:bodyPr/>
        <a:lstStyle/>
        <a:p>
          <a:endParaRPr lang="en-US"/>
        </a:p>
      </dgm:t>
    </dgm:pt>
    <dgm:pt modelId="{29227097-9D24-4CDB-8295-D26A7193A669}" type="pres">
      <dgm:prSet presAssocID="{3B5AA351-2A76-4560-92CF-2D91A6CF3202}" presName="connTx" presStyleLbl="parChTrans1D2" presStyleIdx="0" presStyleCnt="4"/>
      <dgm:spPr/>
      <dgm:t>
        <a:bodyPr/>
        <a:lstStyle/>
        <a:p>
          <a:endParaRPr lang="en-US"/>
        </a:p>
      </dgm:t>
    </dgm:pt>
    <dgm:pt modelId="{79FAF92C-11B3-4E0F-9BF0-5BA1FED44C3B}" type="pres">
      <dgm:prSet presAssocID="{BC703380-286C-4EE0-86D1-1BFC77F8F24B}" presName="node" presStyleLbl="node1" presStyleIdx="0" presStyleCnt="4" custScaleX="273720" custScaleY="162211" custRadScaleRad="100017" custRadScaleInc="-5590">
        <dgm:presLayoutVars>
          <dgm:bulletEnabled val="1"/>
        </dgm:presLayoutVars>
      </dgm:prSet>
      <dgm:spPr/>
      <dgm:t>
        <a:bodyPr/>
        <a:lstStyle/>
        <a:p>
          <a:endParaRPr lang="en-US"/>
        </a:p>
      </dgm:t>
    </dgm:pt>
    <dgm:pt modelId="{EFD955DB-999D-4F20-836A-AB8AE49CAC23}" type="pres">
      <dgm:prSet presAssocID="{F899B434-A72E-4EF1-9B9B-391B0FD2740E}" presName="Name9" presStyleLbl="parChTrans1D2" presStyleIdx="1" presStyleCnt="4"/>
      <dgm:spPr/>
      <dgm:t>
        <a:bodyPr/>
        <a:lstStyle/>
        <a:p>
          <a:endParaRPr lang="en-US"/>
        </a:p>
      </dgm:t>
    </dgm:pt>
    <dgm:pt modelId="{DA18D7C9-36C0-4A23-A7EE-E0F62CEC4613}" type="pres">
      <dgm:prSet presAssocID="{F899B434-A72E-4EF1-9B9B-391B0FD2740E}" presName="connTx" presStyleLbl="parChTrans1D2" presStyleIdx="1" presStyleCnt="4"/>
      <dgm:spPr/>
      <dgm:t>
        <a:bodyPr/>
        <a:lstStyle/>
        <a:p>
          <a:endParaRPr lang="en-US"/>
        </a:p>
      </dgm:t>
    </dgm:pt>
    <dgm:pt modelId="{4D25E350-05D6-4F86-A3BF-531F01B01576}" type="pres">
      <dgm:prSet presAssocID="{7E93D91D-8C69-49BE-9829-8B62FF5C58AD}" presName="node" presStyleLbl="node1" presStyleIdx="1" presStyleCnt="4" custScaleX="178468" custScaleY="151941" custRadScaleRad="136263" custRadScaleInc="74">
        <dgm:presLayoutVars>
          <dgm:bulletEnabled val="1"/>
        </dgm:presLayoutVars>
      </dgm:prSet>
      <dgm:spPr/>
      <dgm:t>
        <a:bodyPr/>
        <a:lstStyle/>
        <a:p>
          <a:endParaRPr lang="en-US"/>
        </a:p>
      </dgm:t>
    </dgm:pt>
    <dgm:pt modelId="{AC86DD76-F9F7-4524-A860-3E55B1F79390}" type="pres">
      <dgm:prSet presAssocID="{D52F9609-32C2-40EA-9A83-5B43283B9424}" presName="Name9" presStyleLbl="parChTrans1D2" presStyleIdx="2" presStyleCnt="4"/>
      <dgm:spPr/>
      <dgm:t>
        <a:bodyPr/>
        <a:lstStyle/>
        <a:p>
          <a:endParaRPr lang="en-US"/>
        </a:p>
      </dgm:t>
    </dgm:pt>
    <dgm:pt modelId="{8CF3B0A7-4124-4477-9AAA-F45AE0E7FBBB}" type="pres">
      <dgm:prSet presAssocID="{D52F9609-32C2-40EA-9A83-5B43283B9424}" presName="connTx" presStyleLbl="parChTrans1D2" presStyleIdx="2" presStyleCnt="4"/>
      <dgm:spPr/>
      <dgm:t>
        <a:bodyPr/>
        <a:lstStyle/>
        <a:p>
          <a:endParaRPr lang="en-US"/>
        </a:p>
      </dgm:t>
    </dgm:pt>
    <dgm:pt modelId="{77B2BC05-C838-4242-87AF-FCA28D2ABC34}" type="pres">
      <dgm:prSet presAssocID="{7B613793-E1BE-42D5-839D-06D8B4608E27}" presName="node" presStyleLbl="node1" presStyleIdx="2" presStyleCnt="4" custScaleX="191170" custScaleY="134469" custRadScaleRad="100096" custRadScaleInc="5585">
        <dgm:presLayoutVars>
          <dgm:bulletEnabled val="1"/>
        </dgm:presLayoutVars>
      </dgm:prSet>
      <dgm:spPr/>
      <dgm:t>
        <a:bodyPr/>
        <a:lstStyle/>
        <a:p>
          <a:endParaRPr lang="en-US"/>
        </a:p>
      </dgm:t>
    </dgm:pt>
    <dgm:pt modelId="{476F2DB4-E976-453A-8D4B-0127AA3563DA}" type="pres">
      <dgm:prSet presAssocID="{FCDAC68D-2971-41D9-97F3-0BB74EBF3D6D}" presName="Name9" presStyleLbl="parChTrans1D2" presStyleIdx="3" presStyleCnt="4"/>
      <dgm:spPr/>
      <dgm:t>
        <a:bodyPr/>
        <a:lstStyle/>
        <a:p>
          <a:endParaRPr lang="en-US"/>
        </a:p>
      </dgm:t>
    </dgm:pt>
    <dgm:pt modelId="{D7315E18-FE7F-4EB1-9CC3-C46F5406A9EF}" type="pres">
      <dgm:prSet presAssocID="{FCDAC68D-2971-41D9-97F3-0BB74EBF3D6D}" presName="connTx" presStyleLbl="parChTrans1D2" presStyleIdx="3" presStyleCnt="4"/>
      <dgm:spPr/>
      <dgm:t>
        <a:bodyPr/>
        <a:lstStyle/>
        <a:p>
          <a:endParaRPr lang="en-US"/>
        </a:p>
      </dgm:t>
    </dgm:pt>
    <dgm:pt modelId="{65D34234-2C0B-4773-88DB-1E3D030099C4}" type="pres">
      <dgm:prSet presAssocID="{C874DDAE-2D34-4D4F-AFB5-903AC356ABE0}" presName="node" presStyleLbl="node1" presStyleIdx="3" presStyleCnt="4" custScaleX="176022" custScaleY="148979" custRadScaleRad="147249" custRadScaleInc="915">
        <dgm:presLayoutVars>
          <dgm:bulletEnabled val="1"/>
        </dgm:presLayoutVars>
      </dgm:prSet>
      <dgm:spPr/>
      <dgm:t>
        <a:bodyPr/>
        <a:lstStyle/>
        <a:p>
          <a:endParaRPr lang="en-US"/>
        </a:p>
      </dgm:t>
    </dgm:pt>
  </dgm:ptLst>
  <dgm:cxnLst>
    <dgm:cxn modelId="{9F123835-53EF-493A-9EA7-67FC2E86CA42}" type="presOf" srcId="{3B5AA351-2A76-4560-92CF-2D91A6CF3202}" destId="{1398A34E-6619-4124-80E0-2A7C98DFCFBF}" srcOrd="0" destOrd="0" presId="urn:microsoft.com/office/officeart/2005/8/layout/radial1"/>
    <dgm:cxn modelId="{494A96F2-B885-43F7-816F-735D9D7D7A96}" srcId="{79F436D0-2D82-48A5-82FF-8E66D5255DF6}" destId="{C874DDAE-2D34-4D4F-AFB5-903AC356ABE0}" srcOrd="3" destOrd="0" parTransId="{FCDAC68D-2971-41D9-97F3-0BB74EBF3D6D}" sibTransId="{0075D392-F87B-463D-BFE8-58D6E06730E8}"/>
    <dgm:cxn modelId="{88FDF3E8-3C8E-4DF5-A423-325209BB27DB}" type="presOf" srcId="{79F436D0-2D82-48A5-82FF-8E66D5255DF6}" destId="{F870A1CA-5663-49F9-A336-EE2CD335A677}" srcOrd="0" destOrd="0" presId="urn:microsoft.com/office/officeart/2005/8/layout/radial1"/>
    <dgm:cxn modelId="{A2EB2F43-ECCB-4705-8747-6920854B96EB}" srcId="{BD82C163-01C2-4467-BE16-F9905F9A3498}" destId="{79F436D0-2D82-48A5-82FF-8E66D5255DF6}" srcOrd="0" destOrd="0" parTransId="{EB503DB6-B110-4034-971E-80F31EC55866}" sibTransId="{A4267285-C8ED-4C89-B9FF-57ED548D7C43}"/>
    <dgm:cxn modelId="{6CD32D9B-AFA4-4020-A1F9-6A01363BC2CF}" type="presOf" srcId="{C874DDAE-2D34-4D4F-AFB5-903AC356ABE0}" destId="{65D34234-2C0B-4773-88DB-1E3D030099C4}" srcOrd="0" destOrd="0" presId="urn:microsoft.com/office/officeart/2005/8/layout/radial1"/>
    <dgm:cxn modelId="{B7292CAD-D514-4207-B6B6-7B898126F741}" type="presOf" srcId="{FCDAC68D-2971-41D9-97F3-0BB74EBF3D6D}" destId="{D7315E18-FE7F-4EB1-9CC3-C46F5406A9EF}" srcOrd="1" destOrd="0" presId="urn:microsoft.com/office/officeart/2005/8/layout/radial1"/>
    <dgm:cxn modelId="{BBB8965D-8E87-4A54-AB39-DD69A0CAFAF2}" type="presOf" srcId="{3B5AA351-2A76-4560-92CF-2D91A6CF3202}" destId="{29227097-9D24-4CDB-8295-D26A7193A669}" srcOrd="1" destOrd="0" presId="urn:microsoft.com/office/officeart/2005/8/layout/radial1"/>
    <dgm:cxn modelId="{593B7CEA-01EC-44F3-9A65-EE88192E87F1}" srcId="{79F436D0-2D82-48A5-82FF-8E66D5255DF6}" destId="{7E93D91D-8C69-49BE-9829-8B62FF5C58AD}" srcOrd="1" destOrd="0" parTransId="{F899B434-A72E-4EF1-9B9B-391B0FD2740E}" sibTransId="{B759B8E8-45F3-4103-8973-333BFCC14566}"/>
    <dgm:cxn modelId="{E7E6FF1E-DB25-440C-9A2C-F9BF56A0E4EB}" srcId="{79F436D0-2D82-48A5-82FF-8E66D5255DF6}" destId="{BC703380-286C-4EE0-86D1-1BFC77F8F24B}" srcOrd="0" destOrd="0" parTransId="{3B5AA351-2A76-4560-92CF-2D91A6CF3202}" sibTransId="{5681E767-B7B6-4520-9C5A-13EB98AEE4B7}"/>
    <dgm:cxn modelId="{32CAC6D8-95E1-4070-B9A5-A297B4FA6DD6}" type="presOf" srcId="{7E93D91D-8C69-49BE-9829-8B62FF5C58AD}" destId="{4D25E350-05D6-4F86-A3BF-531F01B01576}" srcOrd="0" destOrd="0" presId="urn:microsoft.com/office/officeart/2005/8/layout/radial1"/>
    <dgm:cxn modelId="{1F3C8876-3B8B-474D-9B75-61F8E4BD0AF3}" type="presOf" srcId="{D52F9609-32C2-40EA-9A83-5B43283B9424}" destId="{8CF3B0A7-4124-4477-9AAA-F45AE0E7FBBB}" srcOrd="1" destOrd="0" presId="urn:microsoft.com/office/officeart/2005/8/layout/radial1"/>
    <dgm:cxn modelId="{1DBBA8A7-B63D-42FB-AF6D-AE484711C229}" type="presOf" srcId="{7B613793-E1BE-42D5-839D-06D8B4608E27}" destId="{77B2BC05-C838-4242-87AF-FCA28D2ABC34}" srcOrd="0" destOrd="0" presId="urn:microsoft.com/office/officeart/2005/8/layout/radial1"/>
    <dgm:cxn modelId="{B4BB93BF-FDF8-4DBC-AD88-1C565788640A}" type="presOf" srcId="{BD82C163-01C2-4467-BE16-F9905F9A3498}" destId="{B8D2AAED-A238-46A9-A360-250F8AF90D4F}" srcOrd="0" destOrd="0" presId="urn:microsoft.com/office/officeart/2005/8/layout/radial1"/>
    <dgm:cxn modelId="{3C2C3E0B-5F06-4ECB-9266-09825E8296EC}" type="presOf" srcId="{BC703380-286C-4EE0-86D1-1BFC77F8F24B}" destId="{79FAF92C-11B3-4E0F-9BF0-5BA1FED44C3B}" srcOrd="0" destOrd="0" presId="urn:microsoft.com/office/officeart/2005/8/layout/radial1"/>
    <dgm:cxn modelId="{5F077762-B313-4268-88FA-A50F4FBFBBD8}" type="presOf" srcId="{D52F9609-32C2-40EA-9A83-5B43283B9424}" destId="{AC86DD76-F9F7-4524-A860-3E55B1F79390}" srcOrd="0" destOrd="0" presId="urn:microsoft.com/office/officeart/2005/8/layout/radial1"/>
    <dgm:cxn modelId="{ECF6C0EA-669D-41D0-9F4A-5C2356EF3AE2}" type="presOf" srcId="{FCDAC68D-2971-41D9-97F3-0BB74EBF3D6D}" destId="{476F2DB4-E976-453A-8D4B-0127AA3563DA}" srcOrd="0" destOrd="0" presId="urn:microsoft.com/office/officeart/2005/8/layout/radial1"/>
    <dgm:cxn modelId="{C5F05D17-2278-4CF3-8F69-CAD253515AE7}" type="presOf" srcId="{F899B434-A72E-4EF1-9B9B-391B0FD2740E}" destId="{EFD955DB-999D-4F20-836A-AB8AE49CAC23}" srcOrd="0" destOrd="0" presId="urn:microsoft.com/office/officeart/2005/8/layout/radial1"/>
    <dgm:cxn modelId="{85829A27-DB86-48A1-97E5-EF6A7BB916FA}" srcId="{79F436D0-2D82-48A5-82FF-8E66D5255DF6}" destId="{7B613793-E1BE-42D5-839D-06D8B4608E27}" srcOrd="2" destOrd="0" parTransId="{D52F9609-32C2-40EA-9A83-5B43283B9424}" sibTransId="{68ED03D2-AAEF-4D66-850E-ADE2A75D27CD}"/>
    <dgm:cxn modelId="{29F97CE9-C88C-4FAA-B191-69FE3AF9EB10}" type="presOf" srcId="{F899B434-A72E-4EF1-9B9B-391B0FD2740E}" destId="{DA18D7C9-36C0-4A23-A7EE-E0F62CEC4613}" srcOrd="1" destOrd="0" presId="urn:microsoft.com/office/officeart/2005/8/layout/radial1"/>
    <dgm:cxn modelId="{6D80F079-BE6E-422E-8FE0-663E44AD910C}" type="presParOf" srcId="{B8D2AAED-A238-46A9-A360-250F8AF90D4F}" destId="{F870A1CA-5663-49F9-A336-EE2CD335A677}" srcOrd="0" destOrd="0" presId="urn:microsoft.com/office/officeart/2005/8/layout/radial1"/>
    <dgm:cxn modelId="{91ABB532-1CA4-4F7E-949C-9D91773DD58C}" type="presParOf" srcId="{B8D2AAED-A238-46A9-A360-250F8AF90D4F}" destId="{1398A34E-6619-4124-80E0-2A7C98DFCFBF}" srcOrd="1" destOrd="0" presId="urn:microsoft.com/office/officeart/2005/8/layout/radial1"/>
    <dgm:cxn modelId="{B8556F79-ED04-460E-A4F7-3B844CD104BD}" type="presParOf" srcId="{1398A34E-6619-4124-80E0-2A7C98DFCFBF}" destId="{29227097-9D24-4CDB-8295-D26A7193A669}" srcOrd="0" destOrd="0" presId="urn:microsoft.com/office/officeart/2005/8/layout/radial1"/>
    <dgm:cxn modelId="{29BB70EF-8732-4B62-B528-7ED2D307F21B}" type="presParOf" srcId="{B8D2AAED-A238-46A9-A360-250F8AF90D4F}" destId="{79FAF92C-11B3-4E0F-9BF0-5BA1FED44C3B}" srcOrd="2" destOrd="0" presId="urn:microsoft.com/office/officeart/2005/8/layout/radial1"/>
    <dgm:cxn modelId="{F9E5CFB8-E69E-4C07-BAE6-C7D9C7F13F2A}" type="presParOf" srcId="{B8D2AAED-A238-46A9-A360-250F8AF90D4F}" destId="{EFD955DB-999D-4F20-836A-AB8AE49CAC23}" srcOrd="3" destOrd="0" presId="urn:microsoft.com/office/officeart/2005/8/layout/radial1"/>
    <dgm:cxn modelId="{F7BF9C47-6E15-4EDD-8262-4EBE38BF1ECF}" type="presParOf" srcId="{EFD955DB-999D-4F20-836A-AB8AE49CAC23}" destId="{DA18D7C9-36C0-4A23-A7EE-E0F62CEC4613}" srcOrd="0" destOrd="0" presId="urn:microsoft.com/office/officeart/2005/8/layout/radial1"/>
    <dgm:cxn modelId="{220788A1-F27B-41D6-B74A-4BC6588328F4}" type="presParOf" srcId="{B8D2AAED-A238-46A9-A360-250F8AF90D4F}" destId="{4D25E350-05D6-4F86-A3BF-531F01B01576}" srcOrd="4" destOrd="0" presId="urn:microsoft.com/office/officeart/2005/8/layout/radial1"/>
    <dgm:cxn modelId="{14D9DFAA-C782-4245-97CA-71C6FB64252B}" type="presParOf" srcId="{B8D2AAED-A238-46A9-A360-250F8AF90D4F}" destId="{AC86DD76-F9F7-4524-A860-3E55B1F79390}" srcOrd="5" destOrd="0" presId="urn:microsoft.com/office/officeart/2005/8/layout/radial1"/>
    <dgm:cxn modelId="{80DE4587-9B5F-4271-A711-4D1D84A22814}" type="presParOf" srcId="{AC86DD76-F9F7-4524-A860-3E55B1F79390}" destId="{8CF3B0A7-4124-4477-9AAA-F45AE0E7FBBB}" srcOrd="0" destOrd="0" presId="urn:microsoft.com/office/officeart/2005/8/layout/radial1"/>
    <dgm:cxn modelId="{852DC810-5AD4-4113-8753-865053D0F366}" type="presParOf" srcId="{B8D2AAED-A238-46A9-A360-250F8AF90D4F}" destId="{77B2BC05-C838-4242-87AF-FCA28D2ABC34}" srcOrd="6" destOrd="0" presId="urn:microsoft.com/office/officeart/2005/8/layout/radial1"/>
    <dgm:cxn modelId="{FB41BC46-1671-4F23-9483-40CBAE1B80DD}" type="presParOf" srcId="{B8D2AAED-A238-46A9-A360-250F8AF90D4F}" destId="{476F2DB4-E976-453A-8D4B-0127AA3563DA}" srcOrd="7" destOrd="0" presId="urn:microsoft.com/office/officeart/2005/8/layout/radial1"/>
    <dgm:cxn modelId="{59789874-CE78-433F-9563-158BA87CBBE3}" type="presParOf" srcId="{476F2DB4-E976-453A-8D4B-0127AA3563DA}" destId="{D7315E18-FE7F-4EB1-9CC3-C46F5406A9EF}" srcOrd="0" destOrd="0" presId="urn:microsoft.com/office/officeart/2005/8/layout/radial1"/>
    <dgm:cxn modelId="{55FCE84E-1BA8-4B64-BB79-4D756DC36904}" type="presParOf" srcId="{B8D2AAED-A238-46A9-A360-250F8AF90D4F}" destId="{65D34234-2C0B-4773-88DB-1E3D030099C4}"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D82C163-01C2-4467-BE16-F9905F9A3498}"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de-DE"/>
        </a:p>
      </dgm:t>
    </dgm:pt>
    <dgm:pt modelId="{79F436D0-2D82-48A5-82FF-8E66D5255DF6}">
      <dgm:prSet phldrT="[Text]" custT="1"/>
      <dgm:spPr/>
      <dgm:t>
        <a:bodyPr/>
        <a:lstStyle/>
        <a:p>
          <a:endParaRPr lang="en-US" sz="2400" dirty="0"/>
        </a:p>
        <a:p>
          <a:r>
            <a:rPr lang="en-US" sz="2400" dirty="0"/>
            <a:t>Selected possibilities</a:t>
          </a:r>
        </a:p>
        <a:p>
          <a:endParaRPr lang="de-DE" sz="2400" dirty="0"/>
        </a:p>
      </dgm:t>
    </dgm:pt>
    <dgm:pt modelId="{EB503DB6-B110-4034-971E-80F31EC55866}" type="parTrans" cxnId="{A2EB2F43-ECCB-4705-8747-6920854B96EB}">
      <dgm:prSet/>
      <dgm:spPr/>
      <dgm:t>
        <a:bodyPr/>
        <a:lstStyle/>
        <a:p>
          <a:endParaRPr lang="de-DE"/>
        </a:p>
      </dgm:t>
    </dgm:pt>
    <dgm:pt modelId="{A4267285-C8ED-4C89-B9FF-57ED548D7C43}" type="sibTrans" cxnId="{A2EB2F43-ECCB-4705-8747-6920854B96EB}">
      <dgm:prSet/>
      <dgm:spPr/>
      <dgm:t>
        <a:bodyPr/>
        <a:lstStyle/>
        <a:p>
          <a:endParaRPr lang="de-DE"/>
        </a:p>
      </dgm:t>
    </dgm:pt>
    <dgm:pt modelId="{BC703380-286C-4EE0-86D1-1BFC77F8F24B}">
      <dgm:prSet phldrT="[Text]" custT="1"/>
      <dgm:spPr/>
      <dgm:t>
        <a:bodyPr/>
        <a:lstStyle/>
        <a:p>
          <a:r>
            <a:rPr lang="de-DE" sz="2400" dirty="0"/>
            <a:t>Passive </a:t>
          </a:r>
          <a:r>
            <a:rPr lang="de-DE" sz="2400" dirty="0" err="1"/>
            <a:t>house</a:t>
          </a:r>
          <a:endParaRPr lang="de-DE" sz="2400" dirty="0"/>
        </a:p>
      </dgm:t>
    </dgm:pt>
    <dgm:pt modelId="{3B5AA351-2A76-4560-92CF-2D91A6CF3202}" type="parTrans" cxnId="{E7E6FF1E-DB25-440C-9A2C-F9BF56A0E4EB}">
      <dgm:prSet/>
      <dgm:spPr/>
      <dgm:t>
        <a:bodyPr/>
        <a:lstStyle/>
        <a:p>
          <a:endParaRPr lang="de-DE"/>
        </a:p>
      </dgm:t>
    </dgm:pt>
    <dgm:pt modelId="{5681E767-B7B6-4520-9C5A-13EB98AEE4B7}" type="sibTrans" cxnId="{E7E6FF1E-DB25-440C-9A2C-F9BF56A0E4EB}">
      <dgm:prSet/>
      <dgm:spPr/>
      <dgm:t>
        <a:bodyPr/>
        <a:lstStyle/>
        <a:p>
          <a:endParaRPr lang="de-DE"/>
        </a:p>
      </dgm:t>
    </dgm:pt>
    <dgm:pt modelId="{7E93D91D-8C69-49BE-9829-8B62FF5C58AD}">
      <dgm:prSet phldrT="[Text]" custT="1"/>
      <dgm:spPr/>
      <dgm:t>
        <a:bodyPr/>
        <a:lstStyle/>
        <a:p>
          <a:r>
            <a:rPr lang="de-DE" sz="4400" b="1" dirty="0" err="1"/>
            <a:t>Heat</a:t>
          </a:r>
          <a:r>
            <a:rPr lang="de-DE" sz="4400" b="1" dirty="0"/>
            <a:t> pump</a:t>
          </a:r>
        </a:p>
      </dgm:t>
    </dgm:pt>
    <dgm:pt modelId="{F899B434-A72E-4EF1-9B9B-391B0FD2740E}" type="parTrans" cxnId="{593B7CEA-01EC-44F3-9A65-EE88192E87F1}">
      <dgm:prSet/>
      <dgm:spPr/>
      <dgm:t>
        <a:bodyPr/>
        <a:lstStyle/>
        <a:p>
          <a:endParaRPr lang="de-DE"/>
        </a:p>
      </dgm:t>
    </dgm:pt>
    <dgm:pt modelId="{B759B8E8-45F3-4103-8973-333BFCC14566}" type="sibTrans" cxnId="{593B7CEA-01EC-44F3-9A65-EE88192E87F1}">
      <dgm:prSet/>
      <dgm:spPr/>
      <dgm:t>
        <a:bodyPr/>
        <a:lstStyle/>
        <a:p>
          <a:endParaRPr lang="de-DE"/>
        </a:p>
      </dgm:t>
    </dgm:pt>
    <dgm:pt modelId="{7B613793-E1BE-42D5-839D-06D8B4608E27}">
      <dgm:prSet phldrT="[Text]" custT="1"/>
      <dgm:spPr/>
      <dgm:t>
        <a:bodyPr/>
        <a:lstStyle/>
        <a:p>
          <a:r>
            <a:rPr lang="en-US" sz="2400" dirty="0"/>
            <a:t>Cogeneration small power plants</a:t>
          </a:r>
        </a:p>
      </dgm:t>
    </dgm:pt>
    <dgm:pt modelId="{D52F9609-32C2-40EA-9A83-5B43283B9424}" type="parTrans" cxnId="{85829A27-DB86-48A1-97E5-EF6A7BB916FA}">
      <dgm:prSet/>
      <dgm:spPr/>
      <dgm:t>
        <a:bodyPr/>
        <a:lstStyle/>
        <a:p>
          <a:endParaRPr lang="de-DE"/>
        </a:p>
      </dgm:t>
    </dgm:pt>
    <dgm:pt modelId="{68ED03D2-AAEF-4D66-850E-ADE2A75D27CD}" type="sibTrans" cxnId="{85829A27-DB86-48A1-97E5-EF6A7BB916FA}">
      <dgm:prSet/>
      <dgm:spPr/>
      <dgm:t>
        <a:bodyPr/>
        <a:lstStyle/>
        <a:p>
          <a:endParaRPr lang="de-DE"/>
        </a:p>
      </dgm:t>
    </dgm:pt>
    <dgm:pt modelId="{C874DDAE-2D34-4D4F-AFB5-903AC356ABE0}">
      <dgm:prSet phldrT="[Text]" custT="1"/>
      <dgm:spPr/>
      <dgm:t>
        <a:bodyPr/>
        <a:lstStyle/>
        <a:p>
          <a:endParaRPr lang="en-US" sz="2400" dirty="0"/>
        </a:p>
        <a:p>
          <a:r>
            <a:rPr lang="en-US" sz="2400" dirty="0"/>
            <a:t>Special features industry</a:t>
          </a:r>
        </a:p>
        <a:p>
          <a:endParaRPr lang="de-DE" sz="2400" dirty="0"/>
        </a:p>
      </dgm:t>
    </dgm:pt>
    <dgm:pt modelId="{FCDAC68D-2971-41D9-97F3-0BB74EBF3D6D}" type="parTrans" cxnId="{494A96F2-B885-43F7-816F-735D9D7D7A96}">
      <dgm:prSet/>
      <dgm:spPr/>
      <dgm:t>
        <a:bodyPr/>
        <a:lstStyle/>
        <a:p>
          <a:endParaRPr lang="de-DE"/>
        </a:p>
      </dgm:t>
    </dgm:pt>
    <dgm:pt modelId="{0075D392-F87B-463D-BFE8-58D6E06730E8}" type="sibTrans" cxnId="{494A96F2-B885-43F7-816F-735D9D7D7A96}">
      <dgm:prSet/>
      <dgm:spPr/>
      <dgm:t>
        <a:bodyPr/>
        <a:lstStyle/>
        <a:p>
          <a:endParaRPr lang="de-DE"/>
        </a:p>
      </dgm:t>
    </dgm:pt>
    <dgm:pt modelId="{B8D2AAED-A238-46A9-A360-250F8AF90D4F}" type="pres">
      <dgm:prSet presAssocID="{BD82C163-01C2-4467-BE16-F9905F9A3498}" presName="cycle" presStyleCnt="0">
        <dgm:presLayoutVars>
          <dgm:chMax val="1"/>
          <dgm:dir/>
          <dgm:animLvl val="ctr"/>
          <dgm:resizeHandles val="exact"/>
        </dgm:presLayoutVars>
      </dgm:prSet>
      <dgm:spPr/>
      <dgm:t>
        <a:bodyPr/>
        <a:lstStyle/>
        <a:p>
          <a:endParaRPr lang="en-US"/>
        </a:p>
      </dgm:t>
    </dgm:pt>
    <dgm:pt modelId="{F870A1CA-5663-49F9-A336-EE2CD335A677}" type="pres">
      <dgm:prSet presAssocID="{79F436D0-2D82-48A5-82FF-8E66D5255DF6}" presName="centerShape" presStyleLbl="node0" presStyleIdx="0" presStyleCnt="1" custScaleX="158422" custScaleY="134770" custLinFactNeighborX="-2194" custLinFactNeighborY="40"/>
      <dgm:spPr/>
      <dgm:t>
        <a:bodyPr/>
        <a:lstStyle/>
        <a:p>
          <a:endParaRPr lang="en-US"/>
        </a:p>
      </dgm:t>
    </dgm:pt>
    <dgm:pt modelId="{1398A34E-6619-4124-80E0-2A7C98DFCFBF}" type="pres">
      <dgm:prSet presAssocID="{3B5AA351-2A76-4560-92CF-2D91A6CF3202}" presName="Name9" presStyleLbl="parChTrans1D2" presStyleIdx="0" presStyleCnt="4"/>
      <dgm:spPr/>
      <dgm:t>
        <a:bodyPr/>
        <a:lstStyle/>
        <a:p>
          <a:endParaRPr lang="en-US"/>
        </a:p>
      </dgm:t>
    </dgm:pt>
    <dgm:pt modelId="{29227097-9D24-4CDB-8295-D26A7193A669}" type="pres">
      <dgm:prSet presAssocID="{3B5AA351-2A76-4560-92CF-2D91A6CF3202}" presName="connTx" presStyleLbl="parChTrans1D2" presStyleIdx="0" presStyleCnt="4"/>
      <dgm:spPr/>
      <dgm:t>
        <a:bodyPr/>
        <a:lstStyle/>
        <a:p>
          <a:endParaRPr lang="en-US"/>
        </a:p>
      </dgm:t>
    </dgm:pt>
    <dgm:pt modelId="{79FAF92C-11B3-4E0F-9BF0-5BA1FED44C3B}" type="pres">
      <dgm:prSet presAssocID="{BC703380-286C-4EE0-86D1-1BFC77F8F24B}" presName="node" presStyleLbl="node1" presStyleIdx="0" presStyleCnt="4" custScaleX="205029" custScaleY="136048" custRadScaleRad="100017" custRadScaleInc="-5590">
        <dgm:presLayoutVars>
          <dgm:bulletEnabled val="1"/>
        </dgm:presLayoutVars>
      </dgm:prSet>
      <dgm:spPr/>
      <dgm:t>
        <a:bodyPr/>
        <a:lstStyle/>
        <a:p>
          <a:endParaRPr lang="en-US"/>
        </a:p>
      </dgm:t>
    </dgm:pt>
    <dgm:pt modelId="{EFD955DB-999D-4F20-836A-AB8AE49CAC23}" type="pres">
      <dgm:prSet presAssocID="{F899B434-A72E-4EF1-9B9B-391B0FD2740E}" presName="Name9" presStyleLbl="parChTrans1D2" presStyleIdx="1" presStyleCnt="4"/>
      <dgm:spPr/>
      <dgm:t>
        <a:bodyPr/>
        <a:lstStyle/>
        <a:p>
          <a:endParaRPr lang="en-US"/>
        </a:p>
      </dgm:t>
    </dgm:pt>
    <dgm:pt modelId="{DA18D7C9-36C0-4A23-A7EE-E0F62CEC4613}" type="pres">
      <dgm:prSet presAssocID="{F899B434-A72E-4EF1-9B9B-391B0FD2740E}" presName="connTx" presStyleLbl="parChTrans1D2" presStyleIdx="1" presStyleCnt="4"/>
      <dgm:spPr/>
      <dgm:t>
        <a:bodyPr/>
        <a:lstStyle/>
        <a:p>
          <a:endParaRPr lang="en-US"/>
        </a:p>
      </dgm:t>
    </dgm:pt>
    <dgm:pt modelId="{4D25E350-05D6-4F86-A3BF-531F01B01576}" type="pres">
      <dgm:prSet presAssocID="{7E93D91D-8C69-49BE-9829-8B62FF5C58AD}" presName="node" presStyleLbl="node1" presStyleIdx="1" presStyleCnt="4" custScaleX="250829" custScaleY="227046" custRadScaleRad="167299" custRadScaleInc="-2449">
        <dgm:presLayoutVars>
          <dgm:bulletEnabled val="1"/>
        </dgm:presLayoutVars>
      </dgm:prSet>
      <dgm:spPr/>
      <dgm:t>
        <a:bodyPr/>
        <a:lstStyle/>
        <a:p>
          <a:endParaRPr lang="en-US"/>
        </a:p>
      </dgm:t>
    </dgm:pt>
    <dgm:pt modelId="{AC86DD76-F9F7-4524-A860-3E55B1F79390}" type="pres">
      <dgm:prSet presAssocID="{D52F9609-32C2-40EA-9A83-5B43283B9424}" presName="Name9" presStyleLbl="parChTrans1D2" presStyleIdx="2" presStyleCnt="4"/>
      <dgm:spPr/>
      <dgm:t>
        <a:bodyPr/>
        <a:lstStyle/>
        <a:p>
          <a:endParaRPr lang="en-US"/>
        </a:p>
      </dgm:t>
    </dgm:pt>
    <dgm:pt modelId="{8CF3B0A7-4124-4477-9AAA-F45AE0E7FBBB}" type="pres">
      <dgm:prSet presAssocID="{D52F9609-32C2-40EA-9A83-5B43283B9424}" presName="connTx" presStyleLbl="parChTrans1D2" presStyleIdx="2" presStyleCnt="4"/>
      <dgm:spPr/>
      <dgm:t>
        <a:bodyPr/>
        <a:lstStyle/>
        <a:p>
          <a:endParaRPr lang="en-US"/>
        </a:p>
      </dgm:t>
    </dgm:pt>
    <dgm:pt modelId="{77B2BC05-C838-4242-87AF-FCA28D2ABC34}" type="pres">
      <dgm:prSet presAssocID="{7B613793-E1BE-42D5-839D-06D8B4608E27}" presName="node" presStyleLbl="node1" presStyleIdx="2" presStyleCnt="4" custScaleX="191170" custScaleY="134469" custRadScaleRad="100096" custRadScaleInc="5585">
        <dgm:presLayoutVars>
          <dgm:bulletEnabled val="1"/>
        </dgm:presLayoutVars>
      </dgm:prSet>
      <dgm:spPr/>
      <dgm:t>
        <a:bodyPr/>
        <a:lstStyle/>
        <a:p>
          <a:endParaRPr lang="en-US"/>
        </a:p>
      </dgm:t>
    </dgm:pt>
    <dgm:pt modelId="{476F2DB4-E976-453A-8D4B-0127AA3563DA}" type="pres">
      <dgm:prSet presAssocID="{FCDAC68D-2971-41D9-97F3-0BB74EBF3D6D}" presName="Name9" presStyleLbl="parChTrans1D2" presStyleIdx="3" presStyleCnt="4"/>
      <dgm:spPr/>
      <dgm:t>
        <a:bodyPr/>
        <a:lstStyle/>
        <a:p>
          <a:endParaRPr lang="en-US"/>
        </a:p>
      </dgm:t>
    </dgm:pt>
    <dgm:pt modelId="{D7315E18-FE7F-4EB1-9CC3-C46F5406A9EF}" type="pres">
      <dgm:prSet presAssocID="{FCDAC68D-2971-41D9-97F3-0BB74EBF3D6D}" presName="connTx" presStyleLbl="parChTrans1D2" presStyleIdx="3" presStyleCnt="4"/>
      <dgm:spPr/>
      <dgm:t>
        <a:bodyPr/>
        <a:lstStyle/>
        <a:p>
          <a:endParaRPr lang="en-US"/>
        </a:p>
      </dgm:t>
    </dgm:pt>
    <dgm:pt modelId="{65D34234-2C0B-4773-88DB-1E3D030099C4}" type="pres">
      <dgm:prSet presAssocID="{C874DDAE-2D34-4D4F-AFB5-903AC356ABE0}" presName="node" presStyleLbl="node1" presStyleIdx="3" presStyleCnt="4" custScaleX="176022" custScaleY="148979" custRadScaleRad="147249" custRadScaleInc="915">
        <dgm:presLayoutVars>
          <dgm:bulletEnabled val="1"/>
        </dgm:presLayoutVars>
      </dgm:prSet>
      <dgm:spPr/>
      <dgm:t>
        <a:bodyPr/>
        <a:lstStyle/>
        <a:p>
          <a:endParaRPr lang="en-US"/>
        </a:p>
      </dgm:t>
    </dgm:pt>
  </dgm:ptLst>
  <dgm:cxnLst>
    <dgm:cxn modelId="{0502E919-1DB4-42DE-AA68-F1DC5254F3A8}" type="presOf" srcId="{F899B434-A72E-4EF1-9B9B-391B0FD2740E}" destId="{EFD955DB-999D-4F20-836A-AB8AE49CAC23}" srcOrd="0" destOrd="0" presId="urn:microsoft.com/office/officeart/2005/8/layout/radial1"/>
    <dgm:cxn modelId="{A575BB43-DA13-4DB8-AEA9-E9B905766A53}" type="presOf" srcId="{79F436D0-2D82-48A5-82FF-8E66D5255DF6}" destId="{F870A1CA-5663-49F9-A336-EE2CD335A677}" srcOrd="0" destOrd="0" presId="urn:microsoft.com/office/officeart/2005/8/layout/radial1"/>
    <dgm:cxn modelId="{A2EB2F43-ECCB-4705-8747-6920854B96EB}" srcId="{BD82C163-01C2-4467-BE16-F9905F9A3498}" destId="{79F436D0-2D82-48A5-82FF-8E66D5255DF6}" srcOrd="0" destOrd="0" parTransId="{EB503DB6-B110-4034-971E-80F31EC55866}" sibTransId="{A4267285-C8ED-4C89-B9FF-57ED548D7C43}"/>
    <dgm:cxn modelId="{85829A27-DB86-48A1-97E5-EF6A7BB916FA}" srcId="{79F436D0-2D82-48A5-82FF-8E66D5255DF6}" destId="{7B613793-E1BE-42D5-839D-06D8B4608E27}" srcOrd="2" destOrd="0" parTransId="{D52F9609-32C2-40EA-9A83-5B43283B9424}" sibTransId="{68ED03D2-AAEF-4D66-850E-ADE2A75D27CD}"/>
    <dgm:cxn modelId="{70EE4AB7-B4B5-4D3B-B6B0-1FBF801BB4F3}" type="presOf" srcId="{C874DDAE-2D34-4D4F-AFB5-903AC356ABE0}" destId="{65D34234-2C0B-4773-88DB-1E3D030099C4}" srcOrd="0" destOrd="0" presId="urn:microsoft.com/office/officeart/2005/8/layout/radial1"/>
    <dgm:cxn modelId="{E7E6FF1E-DB25-440C-9A2C-F9BF56A0E4EB}" srcId="{79F436D0-2D82-48A5-82FF-8E66D5255DF6}" destId="{BC703380-286C-4EE0-86D1-1BFC77F8F24B}" srcOrd="0" destOrd="0" parTransId="{3B5AA351-2A76-4560-92CF-2D91A6CF3202}" sibTransId="{5681E767-B7B6-4520-9C5A-13EB98AEE4B7}"/>
    <dgm:cxn modelId="{C91A023A-0106-44EF-B887-9F464464B168}" type="presOf" srcId="{7B613793-E1BE-42D5-839D-06D8B4608E27}" destId="{77B2BC05-C838-4242-87AF-FCA28D2ABC34}" srcOrd="0" destOrd="0" presId="urn:microsoft.com/office/officeart/2005/8/layout/radial1"/>
    <dgm:cxn modelId="{B56B216F-8CB7-481B-B80D-E26BD73086F1}" type="presOf" srcId="{FCDAC68D-2971-41D9-97F3-0BB74EBF3D6D}" destId="{476F2DB4-E976-453A-8D4B-0127AA3563DA}" srcOrd="0" destOrd="0" presId="urn:microsoft.com/office/officeart/2005/8/layout/radial1"/>
    <dgm:cxn modelId="{63C15679-3351-4581-AAB2-D25F42EDC0AC}" type="presOf" srcId="{BD82C163-01C2-4467-BE16-F9905F9A3498}" destId="{B8D2AAED-A238-46A9-A360-250F8AF90D4F}" srcOrd="0" destOrd="0" presId="urn:microsoft.com/office/officeart/2005/8/layout/radial1"/>
    <dgm:cxn modelId="{03C7C13D-41A2-4283-B446-5C039532BDB2}" type="presOf" srcId="{FCDAC68D-2971-41D9-97F3-0BB74EBF3D6D}" destId="{D7315E18-FE7F-4EB1-9CC3-C46F5406A9EF}" srcOrd="1" destOrd="0" presId="urn:microsoft.com/office/officeart/2005/8/layout/radial1"/>
    <dgm:cxn modelId="{864F6245-16B0-49B8-BA34-03137C90321C}" type="presOf" srcId="{3B5AA351-2A76-4560-92CF-2D91A6CF3202}" destId="{29227097-9D24-4CDB-8295-D26A7193A669}" srcOrd="1" destOrd="0" presId="urn:microsoft.com/office/officeart/2005/8/layout/radial1"/>
    <dgm:cxn modelId="{EA5B07D2-BE34-46B0-B1FC-88315A08212B}" type="presOf" srcId="{D52F9609-32C2-40EA-9A83-5B43283B9424}" destId="{8CF3B0A7-4124-4477-9AAA-F45AE0E7FBBB}" srcOrd="1" destOrd="0" presId="urn:microsoft.com/office/officeart/2005/8/layout/radial1"/>
    <dgm:cxn modelId="{B05028F8-F07A-4B72-904B-52A556B508C8}" type="presOf" srcId="{3B5AA351-2A76-4560-92CF-2D91A6CF3202}" destId="{1398A34E-6619-4124-80E0-2A7C98DFCFBF}" srcOrd="0" destOrd="0" presId="urn:microsoft.com/office/officeart/2005/8/layout/radial1"/>
    <dgm:cxn modelId="{593B7CEA-01EC-44F3-9A65-EE88192E87F1}" srcId="{79F436D0-2D82-48A5-82FF-8E66D5255DF6}" destId="{7E93D91D-8C69-49BE-9829-8B62FF5C58AD}" srcOrd="1" destOrd="0" parTransId="{F899B434-A72E-4EF1-9B9B-391B0FD2740E}" sibTransId="{B759B8E8-45F3-4103-8973-333BFCC14566}"/>
    <dgm:cxn modelId="{AF6BFB27-FB98-4C2A-B069-BEFCCF9987EC}" type="presOf" srcId="{D52F9609-32C2-40EA-9A83-5B43283B9424}" destId="{AC86DD76-F9F7-4524-A860-3E55B1F79390}" srcOrd="0" destOrd="0" presId="urn:microsoft.com/office/officeart/2005/8/layout/radial1"/>
    <dgm:cxn modelId="{BC058B9E-B126-4A10-B754-B9D1C3894500}" type="presOf" srcId="{7E93D91D-8C69-49BE-9829-8B62FF5C58AD}" destId="{4D25E350-05D6-4F86-A3BF-531F01B01576}" srcOrd="0" destOrd="0" presId="urn:microsoft.com/office/officeart/2005/8/layout/radial1"/>
    <dgm:cxn modelId="{B06F1BE8-C682-490E-96B8-C4472C5D16EC}" type="presOf" srcId="{BC703380-286C-4EE0-86D1-1BFC77F8F24B}" destId="{79FAF92C-11B3-4E0F-9BF0-5BA1FED44C3B}" srcOrd="0" destOrd="0" presId="urn:microsoft.com/office/officeart/2005/8/layout/radial1"/>
    <dgm:cxn modelId="{1AFCDEF1-EFB6-451A-87A6-2D286FF03074}" type="presOf" srcId="{F899B434-A72E-4EF1-9B9B-391B0FD2740E}" destId="{DA18D7C9-36C0-4A23-A7EE-E0F62CEC4613}" srcOrd="1" destOrd="0" presId="urn:microsoft.com/office/officeart/2005/8/layout/radial1"/>
    <dgm:cxn modelId="{494A96F2-B885-43F7-816F-735D9D7D7A96}" srcId="{79F436D0-2D82-48A5-82FF-8E66D5255DF6}" destId="{C874DDAE-2D34-4D4F-AFB5-903AC356ABE0}" srcOrd="3" destOrd="0" parTransId="{FCDAC68D-2971-41D9-97F3-0BB74EBF3D6D}" sibTransId="{0075D392-F87B-463D-BFE8-58D6E06730E8}"/>
    <dgm:cxn modelId="{02E90E3D-93C6-4F8D-BDCA-63C36B5FB1CE}" type="presParOf" srcId="{B8D2AAED-A238-46A9-A360-250F8AF90D4F}" destId="{F870A1CA-5663-49F9-A336-EE2CD335A677}" srcOrd="0" destOrd="0" presId="urn:microsoft.com/office/officeart/2005/8/layout/radial1"/>
    <dgm:cxn modelId="{D6729648-0C48-4D8D-9282-2B9017005CEF}" type="presParOf" srcId="{B8D2AAED-A238-46A9-A360-250F8AF90D4F}" destId="{1398A34E-6619-4124-80E0-2A7C98DFCFBF}" srcOrd="1" destOrd="0" presId="urn:microsoft.com/office/officeart/2005/8/layout/radial1"/>
    <dgm:cxn modelId="{B756DB74-3291-4090-B84E-AB854ED41286}" type="presParOf" srcId="{1398A34E-6619-4124-80E0-2A7C98DFCFBF}" destId="{29227097-9D24-4CDB-8295-D26A7193A669}" srcOrd="0" destOrd="0" presId="urn:microsoft.com/office/officeart/2005/8/layout/radial1"/>
    <dgm:cxn modelId="{84C83369-3208-41BE-955C-9663DAEC108D}" type="presParOf" srcId="{B8D2AAED-A238-46A9-A360-250F8AF90D4F}" destId="{79FAF92C-11B3-4E0F-9BF0-5BA1FED44C3B}" srcOrd="2" destOrd="0" presId="urn:microsoft.com/office/officeart/2005/8/layout/radial1"/>
    <dgm:cxn modelId="{A19F00BF-59C7-4A79-87D7-2DB85F4EC2BF}" type="presParOf" srcId="{B8D2AAED-A238-46A9-A360-250F8AF90D4F}" destId="{EFD955DB-999D-4F20-836A-AB8AE49CAC23}" srcOrd="3" destOrd="0" presId="urn:microsoft.com/office/officeart/2005/8/layout/radial1"/>
    <dgm:cxn modelId="{6988EA7F-C05C-4DE4-9113-7A7ADB3903C5}" type="presParOf" srcId="{EFD955DB-999D-4F20-836A-AB8AE49CAC23}" destId="{DA18D7C9-36C0-4A23-A7EE-E0F62CEC4613}" srcOrd="0" destOrd="0" presId="urn:microsoft.com/office/officeart/2005/8/layout/radial1"/>
    <dgm:cxn modelId="{E119909C-4A35-478E-9E5F-C76F67F2B704}" type="presParOf" srcId="{B8D2AAED-A238-46A9-A360-250F8AF90D4F}" destId="{4D25E350-05D6-4F86-A3BF-531F01B01576}" srcOrd="4" destOrd="0" presId="urn:microsoft.com/office/officeart/2005/8/layout/radial1"/>
    <dgm:cxn modelId="{17ECBB4E-3C1C-4AC6-9FD6-B7F3B190C407}" type="presParOf" srcId="{B8D2AAED-A238-46A9-A360-250F8AF90D4F}" destId="{AC86DD76-F9F7-4524-A860-3E55B1F79390}" srcOrd="5" destOrd="0" presId="urn:microsoft.com/office/officeart/2005/8/layout/radial1"/>
    <dgm:cxn modelId="{0CE0D9C8-A998-4B58-B5F8-0B3AC1DA6F1B}" type="presParOf" srcId="{AC86DD76-F9F7-4524-A860-3E55B1F79390}" destId="{8CF3B0A7-4124-4477-9AAA-F45AE0E7FBBB}" srcOrd="0" destOrd="0" presId="urn:microsoft.com/office/officeart/2005/8/layout/radial1"/>
    <dgm:cxn modelId="{AC600D3B-58F5-4590-B040-01BF10713AFB}" type="presParOf" srcId="{B8D2AAED-A238-46A9-A360-250F8AF90D4F}" destId="{77B2BC05-C838-4242-87AF-FCA28D2ABC34}" srcOrd="6" destOrd="0" presId="urn:microsoft.com/office/officeart/2005/8/layout/radial1"/>
    <dgm:cxn modelId="{77424451-A3C0-4847-971F-8F6FE19BFC1C}" type="presParOf" srcId="{B8D2AAED-A238-46A9-A360-250F8AF90D4F}" destId="{476F2DB4-E976-453A-8D4B-0127AA3563DA}" srcOrd="7" destOrd="0" presId="urn:microsoft.com/office/officeart/2005/8/layout/radial1"/>
    <dgm:cxn modelId="{3325BD17-0AD0-4CDE-A582-77BA31C569F0}" type="presParOf" srcId="{476F2DB4-E976-453A-8D4B-0127AA3563DA}" destId="{D7315E18-FE7F-4EB1-9CC3-C46F5406A9EF}" srcOrd="0" destOrd="0" presId="urn:microsoft.com/office/officeart/2005/8/layout/radial1"/>
    <dgm:cxn modelId="{E1AAC5DD-C6AD-4095-BECA-6EFBEE150378}" type="presParOf" srcId="{B8D2AAED-A238-46A9-A360-250F8AF90D4F}" destId="{65D34234-2C0B-4773-88DB-1E3D030099C4}"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D82C163-01C2-4467-BE16-F9905F9A3498}"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de-DE"/>
        </a:p>
      </dgm:t>
    </dgm:pt>
    <dgm:pt modelId="{79F436D0-2D82-48A5-82FF-8E66D5255DF6}">
      <dgm:prSet phldrT="[Text]" custT="1"/>
      <dgm:spPr/>
      <dgm:t>
        <a:bodyPr/>
        <a:lstStyle/>
        <a:p>
          <a:r>
            <a:rPr lang="de-DE" sz="2400" dirty="0"/>
            <a:t>Selected </a:t>
          </a:r>
          <a:r>
            <a:rPr lang="de-DE" sz="2400" dirty="0" err="1"/>
            <a:t>possibilities</a:t>
          </a:r>
          <a:endParaRPr lang="de-DE" sz="2400" dirty="0"/>
        </a:p>
      </dgm:t>
    </dgm:pt>
    <dgm:pt modelId="{EB503DB6-B110-4034-971E-80F31EC55866}" type="parTrans" cxnId="{A2EB2F43-ECCB-4705-8747-6920854B96EB}">
      <dgm:prSet/>
      <dgm:spPr/>
      <dgm:t>
        <a:bodyPr/>
        <a:lstStyle/>
        <a:p>
          <a:endParaRPr lang="de-DE"/>
        </a:p>
      </dgm:t>
    </dgm:pt>
    <dgm:pt modelId="{A4267285-C8ED-4C89-B9FF-57ED548D7C43}" type="sibTrans" cxnId="{A2EB2F43-ECCB-4705-8747-6920854B96EB}">
      <dgm:prSet/>
      <dgm:spPr/>
      <dgm:t>
        <a:bodyPr/>
        <a:lstStyle/>
        <a:p>
          <a:endParaRPr lang="de-DE"/>
        </a:p>
      </dgm:t>
    </dgm:pt>
    <dgm:pt modelId="{BC703380-286C-4EE0-86D1-1BFC77F8F24B}">
      <dgm:prSet phldrT="[Text]" custT="1"/>
      <dgm:spPr/>
      <dgm:t>
        <a:bodyPr/>
        <a:lstStyle/>
        <a:p>
          <a:r>
            <a:rPr lang="de-DE" sz="2400" dirty="0"/>
            <a:t>Passive </a:t>
          </a:r>
          <a:r>
            <a:rPr lang="de-DE" sz="2400" dirty="0" err="1"/>
            <a:t>house</a:t>
          </a:r>
          <a:endParaRPr lang="de-DE" sz="2400" dirty="0"/>
        </a:p>
      </dgm:t>
    </dgm:pt>
    <dgm:pt modelId="{3B5AA351-2A76-4560-92CF-2D91A6CF3202}" type="parTrans" cxnId="{E7E6FF1E-DB25-440C-9A2C-F9BF56A0E4EB}">
      <dgm:prSet/>
      <dgm:spPr/>
      <dgm:t>
        <a:bodyPr/>
        <a:lstStyle/>
        <a:p>
          <a:endParaRPr lang="de-DE"/>
        </a:p>
      </dgm:t>
    </dgm:pt>
    <dgm:pt modelId="{5681E767-B7B6-4520-9C5A-13EB98AEE4B7}" type="sibTrans" cxnId="{E7E6FF1E-DB25-440C-9A2C-F9BF56A0E4EB}">
      <dgm:prSet/>
      <dgm:spPr/>
      <dgm:t>
        <a:bodyPr/>
        <a:lstStyle/>
        <a:p>
          <a:endParaRPr lang="de-DE"/>
        </a:p>
      </dgm:t>
    </dgm:pt>
    <dgm:pt modelId="{7E93D91D-8C69-49BE-9829-8B62FF5C58AD}">
      <dgm:prSet phldrT="[Text]" custT="1"/>
      <dgm:spPr/>
      <dgm:t>
        <a:bodyPr/>
        <a:lstStyle/>
        <a:p>
          <a:r>
            <a:rPr lang="de-DE" sz="2400" dirty="0" err="1"/>
            <a:t>Heat</a:t>
          </a:r>
          <a:r>
            <a:rPr lang="de-DE" sz="2400" dirty="0"/>
            <a:t> pump</a:t>
          </a:r>
        </a:p>
      </dgm:t>
    </dgm:pt>
    <dgm:pt modelId="{F899B434-A72E-4EF1-9B9B-391B0FD2740E}" type="parTrans" cxnId="{593B7CEA-01EC-44F3-9A65-EE88192E87F1}">
      <dgm:prSet/>
      <dgm:spPr/>
      <dgm:t>
        <a:bodyPr/>
        <a:lstStyle/>
        <a:p>
          <a:endParaRPr lang="de-DE"/>
        </a:p>
      </dgm:t>
    </dgm:pt>
    <dgm:pt modelId="{B759B8E8-45F3-4103-8973-333BFCC14566}" type="sibTrans" cxnId="{593B7CEA-01EC-44F3-9A65-EE88192E87F1}">
      <dgm:prSet/>
      <dgm:spPr/>
      <dgm:t>
        <a:bodyPr/>
        <a:lstStyle/>
        <a:p>
          <a:endParaRPr lang="de-DE"/>
        </a:p>
      </dgm:t>
    </dgm:pt>
    <dgm:pt modelId="{7B613793-E1BE-42D5-839D-06D8B4608E27}">
      <dgm:prSet phldrT="[Text]" custT="1"/>
      <dgm:spPr/>
      <dgm:t>
        <a:bodyPr/>
        <a:lstStyle/>
        <a:p>
          <a:endParaRPr lang="en-US" sz="4000" dirty="0"/>
        </a:p>
        <a:p>
          <a:r>
            <a:rPr lang="en-US" sz="4000" b="1" dirty="0"/>
            <a:t>Cogeneration Small power plants</a:t>
          </a:r>
        </a:p>
        <a:p>
          <a:endParaRPr lang="de-DE" sz="4000" dirty="0"/>
        </a:p>
      </dgm:t>
    </dgm:pt>
    <dgm:pt modelId="{D52F9609-32C2-40EA-9A83-5B43283B9424}" type="parTrans" cxnId="{85829A27-DB86-48A1-97E5-EF6A7BB916FA}">
      <dgm:prSet/>
      <dgm:spPr/>
      <dgm:t>
        <a:bodyPr/>
        <a:lstStyle/>
        <a:p>
          <a:endParaRPr lang="de-DE"/>
        </a:p>
      </dgm:t>
    </dgm:pt>
    <dgm:pt modelId="{68ED03D2-AAEF-4D66-850E-ADE2A75D27CD}" type="sibTrans" cxnId="{85829A27-DB86-48A1-97E5-EF6A7BB916FA}">
      <dgm:prSet/>
      <dgm:spPr/>
      <dgm:t>
        <a:bodyPr/>
        <a:lstStyle/>
        <a:p>
          <a:endParaRPr lang="de-DE"/>
        </a:p>
      </dgm:t>
    </dgm:pt>
    <dgm:pt modelId="{C874DDAE-2D34-4D4F-AFB5-903AC356ABE0}">
      <dgm:prSet phldrT="[Text]" custT="1"/>
      <dgm:spPr/>
      <dgm:t>
        <a:bodyPr/>
        <a:lstStyle/>
        <a:p>
          <a:r>
            <a:rPr lang="en-US" sz="2400" dirty="0"/>
            <a:t>Special features industry</a:t>
          </a:r>
        </a:p>
      </dgm:t>
    </dgm:pt>
    <dgm:pt modelId="{FCDAC68D-2971-41D9-97F3-0BB74EBF3D6D}" type="parTrans" cxnId="{494A96F2-B885-43F7-816F-735D9D7D7A96}">
      <dgm:prSet/>
      <dgm:spPr/>
      <dgm:t>
        <a:bodyPr/>
        <a:lstStyle/>
        <a:p>
          <a:endParaRPr lang="de-DE"/>
        </a:p>
      </dgm:t>
    </dgm:pt>
    <dgm:pt modelId="{0075D392-F87B-463D-BFE8-58D6E06730E8}" type="sibTrans" cxnId="{494A96F2-B885-43F7-816F-735D9D7D7A96}">
      <dgm:prSet/>
      <dgm:spPr/>
      <dgm:t>
        <a:bodyPr/>
        <a:lstStyle/>
        <a:p>
          <a:endParaRPr lang="de-DE"/>
        </a:p>
      </dgm:t>
    </dgm:pt>
    <dgm:pt modelId="{B8D2AAED-A238-46A9-A360-250F8AF90D4F}" type="pres">
      <dgm:prSet presAssocID="{BD82C163-01C2-4467-BE16-F9905F9A3498}" presName="cycle" presStyleCnt="0">
        <dgm:presLayoutVars>
          <dgm:chMax val="1"/>
          <dgm:dir/>
          <dgm:animLvl val="ctr"/>
          <dgm:resizeHandles val="exact"/>
        </dgm:presLayoutVars>
      </dgm:prSet>
      <dgm:spPr/>
      <dgm:t>
        <a:bodyPr/>
        <a:lstStyle/>
        <a:p>
          <a:endParaRPr lang="en-US"/>
        </a:p>
      </dgm:t>
    </dgm:pt>
    <dgm:pt modelId="{F870A1CA-5663-49F9-A336-EE2CD335A677}" type="pres">
      <dgm:prSet presAssocID="{79F436D0-2D82-48A5-82FF-8E66D5255DF6}" presName="centerShape" presStyleLbl="node0" presStyleIdx="0" presStyleCnt="1" custScaleX="158422" custScaleY="134770" custLinFactNeighborX="-2194" custLinFactNeighborY="40"/>
      <dgm:spPr/>
      <dgm:t>
        <a:bodyPr/>
        <a:lstStyle/>
        <a:p>
          <a:endParaRPr lang="en-US"/>
        </a:p>
      </dgm:t>
    </dgm:pt>
    <dgm:pt modelId="{1398A34E-6619-4124-80E0-2A7C98DFCFBF}" type="pres">
      <dgm:prSet presAssocID="{3B5AA351-2A76-4560-92CF-2D91A6CF3202}" presName="Name9" presStyleLbl="parChTrans1D2" presStyleIdx="0" presStyleCnt="4"/>
      <dgm:spPr/>
      <dgm:t>
        <a:bodyPr/>
        <a:lstStyle/>
        <a:p>
          <a:endParaRPr lang="en-US"/>
        </a:p>
      </dgm:t>
    </dgm:pt>
    <dgm:pt modelId="{29227097-9D24-4CDB-8295-D26A7193A669}" type="pres">
      <dgm:prSet presAssocID="{3B5AA351-2A76-4560-92CF-2D91A6CF3202}" presName="connTx" presStyleLbl="parChTrans1D2" presStyleIdx="0" presStyleCnt="4"/>
      <dgm:spPr/>
      <dgm:t>
        <a:bodyPr/>
        <a:lstStyle/>
        <a:p>
          <a:endParaRPr lang="en-US"/>
        </a:p>
      </dgm:t>
    </dgm:pt>
    <dgm:pt modelId="{79FAF92C-11B3-4E0F-9BF0-5BA1FED44C3B}" type="pres">
      <dgm:prSet presAssocID="{BC703380-286C-4EE0-86D1-1BFC77F8F24B}" presName="node" presStyleLbl="node1" presStyleIdx="0" presStyleCnt="4" custScaleX="205029" custScaleY="136048" custRadScaleRad="100017" custRadScaleInc="-5590">
        <dgm:presLayoutVars>
          <dgm:bulletEnabled val="1"/>
        </dgm:presLayoutVars>
      </dgm:prSet>
      <dgm:spPr/>
      <dgm:t>
        <a:bodyPr/>
        <a:lstStyle/>
        <a:p>
          <a:endParaRPr lang="en-US"/>
        </a:p>
      </dgm:t>
    </dgm:pt>
    <dgm:pt modelId="{EFD955DB-999D-4F20-836A-AB8AE49CAC23}" type="pres">
      <dgm:prSet presAssocID="{F899B434-A72E-4EF1-9B9B-391B0FD2740E}" presName="Name9" presStyleLbl="parChTrans1D2" presStyleIdx="1" presStyleCnt="4"/>
      <dgm:spPr/>
      <dgm:t>
        <a:bodyPr/>
        <a:lstStyle/>
        <a:p>
          <a:endParaRPr lang="en-US"/>
        </a:p>
      </dgm:t>
    </dgm:pt>
    <dgm:pt modelId="{DA18D7C9-36C0-4A23-A7EE-E0F62CEC4613}" type="pres">
      <dgm:prSet presAssocID="{F899B434-A72E-4EF1-9B9B-391B0FD2740E}" presName="connTx" presStyleLbl="parChTrans1D2" presStyleIdx="1" presStyleCnt="4"/>
      <dgm:spPr/>
      <dgm:t>
        <a:bodyPr/>
        <a:lstStyle/>
        <a:p>
          <a:endParaRPr lang="en-US"/>
        </a:p>
      </dgm:t>
    </dgm:pt>
    <dgm:pt modelId="{4D25E350-05D6-4F86-A3BF-531F01B01576}" type="pres">
      <dgm:prSet presAssocID="{7E93D91D-8C69-49BE-9829-8B62FF5C58AD}" presName="node" presStyleLbl="node1" presStyleIdx="1" presStyleCnt="4" custScaleX="178468" custScaleY="151941" custRadScaleRad="136263" custRadScaleInc="74">
        <dgm:presLayoutVars>
          <dgm:bulletEnabled val="1"/>
        </dgm:presLayoutVars>
      </dgm:prSet>
      <dgm:spPr/>
      <dgm:t>
        <a:bodyPr/>
        <a:lstStyle/>
        <a:p>
          <a:endParaRPr lang="en-US"/>
        </a:p>
      </dgm:t>
    </dgm:pt>
    <dgm:pt modelId="{AC86DD76-F9F7-4524-A860-3E55B1F79390}" type="pres">
      <dgm:prSet presAssocID="{D52F9609-32C2-40EA-9A83-5B43283B9424}" presName="Name9" presStyleLbl="parChTrans1D2" presStyleIdx="2" presStyleCnt="4"/>
      <dgm:spPr/>
      <dgm:t>
        <a:bodyPr/>
        <a:lstStyle/>
        <a:p>
          <a:endParaRPr lang="en-US"/>
        </a:p>
      </dgm:t>
    </dgm:pt>
    <dgm:pt modelId="{8CF3B0A7-4124-4477-9AAA-F45AE0E7FBBB}" type="pres">
      <dgm:prSet presAssocID="{D52F9609-32C2-40EA-9A83-5B43283B9424}" presName="connTx" presStyleLbl="parChTrans1D2" presStyleIdx="2" presStyleCnt="4"/>
      <dgm:spPr/>
      <dgm:t>
        <a:bodyPr/>
        <a:lstStyle/>
        <a:p>
          <a:endParaRPr lang="en-US"/>
        </a:p>
      </dgm:t>
    </dgm:pt>
    <dgm:pt modelId="{77B2BC05-C838-4242-87AF-FCA28D2ABC34}" type="pres">
      <dgm:prSet presAssocID="{7B613793-E1BE-42D5-839D-06D8B4608E27}" presName="node" presStyleLbl="node1" presStyleIdx="2" presStyleCnt="4" custScaleX="359583" custScaleY="178191" custRadScaleRad="100096" custRadScaleInc="5585">
        <dgm:presLayoutVars>
          <dgm:bulletEnabled val="1"/>
        </dgm:presLayoutVars>
      </dgm:prSet>
      <dgm:spPr/>
      <dgm:t>
        <a:bodyPr/>
        <a:lstStyle/>
        <a:p>
          <a:endParaRPr lang="en-US"/>
        </a:p>
      </dgm:t>
    </dgm:pt>
    <dgm:pt modelId="{476F2DB4-E976-453A-8D4B-0127AA3563DA}" type="pres">
      <dgm:prSet presAssocID="{FCDAC68D-2971-41D9-97F3-0BB74EBF3D6D}" presName="Name9" presStyleLbl="parChTrans1D2" presStyleIdx="3" presStyleCnt="4"/>
      <dgm:spPr/>
      <dgm:t>
        <a:bodyPr/>
        <a:lstStyle/>
        <a:p>
          <a:endParaRPr lang="en-US"/>
        </a:p>
      </dgm:t>
    </dgm:pt>
    <dgm:pt modelId="{D7315E18-FE7F-4EB1-9CC3-C46F5406A9EF}" type="pres">
      <dgm:prSet presAssocID="{FCDAC68D-2971-41D9-97F3-0BB74EBF3D6D}" presName="connTx" presStyleLbl="parChTrans1D2" presStyleIdx="3" presStyleCnt="4"/>
      <dgm:spPr/>
      <dgm:t>
        <a:bodyPr/>
        <a:lstStyle/>
        <a:p>
          <a:endParaRPr lang="en-US"/>
        </a:p>
      </dgm:t>
    </dgm:pt>
    <dgm:pt modelId="{65D34234-2C0B-4773-88DB-1E3D030099C4}" type="pres">
      <dgm:prSet presAssocID="{C874DDAE-2D34-4D4F-AFB5-903AC356ABE0}" presName="node" presStyleLbl="node1" presStyleIdx="3" presStyleCnt="4" custScaleX="176022" custScaleY="148979" custRadScaleRad="147249" custRadScaleInc="915">
        <dgm:presLayoutVars>
          <dgm:bulletEnabled val="1"/>
        </dgm:presLayoutVars>
      </dgm:prSet>
      <dgm:spPr/>
      <dgm:t>
        <a:bodyPr/>
        <a:lstStyle/>
        <a:p>
          <a:endParaRPr lang="en-US"/>
        </a:p>
      </dgm:t>
    </dgm:pt>
  </dgm:ptLst>
  <dgm:cxnLst>
    <dgm:cxn modelId="{A2EB2F43-ECCB-4705-8747-6920854B96EB}" srcId="{BD82C163-01C2-4467-BE16-F9905F9A3498}" destId="{79F436D0-2D82-48A5-82FF-8E66D5255DF6}" srcOrd="0" destOrd="0" parTransId="{EB503DB6-B110-4034-971E-80F31EC55866}" sibTransId="{A4267285-C8ED-4C89-B9FF-57ED548D7C43}"/>
    <dgm:cxn modelId="{85829A27-DB86-48A1-97E5-EF6A7BB916FA}" srcId="{79F436D0-2D82-48A5-82FF-8E66D5255DF6}" destId="{7B613793-E1BE-42D5-839D-06D8B4608E27}" srcOrd="2" destOrd="0" parTransId="{D52F9609-32C2-40EA-9A83-5B43283B9424}" sibTransId="{68ED03D2-AAEF-4D66-850E-ADE2A75D27CD}"/>
    <dgm:cxn modelId="{F44FF61E-1776-414B-923F-AA8EC3C45C21}" type="presOf" srcId="{BC703380-286C-4EE0-86D1-1BFC77F8F24B}" destId="{79FAF92C-11B3-4E0F-9BF0-5BA1FED44C3B}" srcOrd="0" destOrd="0" presId="urn:microsoft.com/office/officeart/2005/8/layout/radial1"/>
    <dgm:cxn modelId="{E7E6FF1E-DB25-440C-9A2C-F9BF56A0E4EB}" srcId="{79F436D0-2D82-48A5-82FF-8E66D5255DF6}" destId="{BC703380-286C-4EE0-86D1-1BFC77F8F24B}" srcOrd="0" destOrd="0" parTransId="{3B5AA351-2A76-4560-92CF-2D91A6CF3202}" sibTransId="{5681E767-B7B6-4520-9C5A-13EB98AEE4B7}"/>
    <dgm:cxn modelId="{0D63724D-0031-4E1A-8630-906241F936FB}" type="presOf" srcId="{3B5AA351-2A76-4560-92CF-2D91A6CF3202}" destId="{1398A34E-6619-4124-80E0-2A7C98DFCFBF}" srcOrd="0" destOrd="0" presId="urn:microsoft.com/office/officeart/2005/8/layout/radial1"/>
    <dgm:cxn modelId="{6653D467-3D75-4254-8E94-142A768425D1}" type="presOf" srcId="{FCDAC68D-2971-41D9-97F3-0BB74EBF3D6D}" destId="{476F2DB4-E976-453A-8D4B-0127AA3563DA}" srcOrd="0" destOrd="0" presId="urn:microsoft.com/office/officeart/2005/8/layout/radial1"/>
    <dgm:cxn modelId="{C4519C6C-0149-466C-8D20-5721BEC1C070}" type="presOf" srcId="{FCDAC68D-2971-41D9-97F3-0BB74EBF3D6D}" destId="{D7315E18-FE7F-4EB1-9CC3-C46F5406A9EF}" srcOrd="1" destOrd="0" presId="urn:microsoft.com/office/officeart/2005/8/layout/radial1"/>
    <dgm:cxn modelId="{53A1DF35-1D37-4F17-8574-4C7EC3FA7A0C}" type="presOf" srcId="{3B5AA351-2A76-4560-92CF-2D91A6CF3202}" destId="{29227097-9D24-4CDB-8295-D26A7193A669}" srcOrd="1" destOrd="0" presId="urn:microsoft.com/office/officeart/2005/8/layout/radial1"/>
    <dgm:cxn modelId="{1E373B47-1B5E-4063-9B86-A9ADEF7AEA15}" type="presOf" srcId="{BD82C163-01C2-4467-BE16-F9905F9A3498}" destId="{B8D2AAED-A238-46A9-A360-250F8AF90D4F}" srcOrd="0" destOrd="0" presId="urn:microsoft.com/office/officeart/2005/8/layout/radial1"/>
    <dgm:cxn modelId="{4D541D63-FAA3-4F3A-9D2D-2AA56349D774}" type="presOf" srcId="{F899B434-A72E-4EF1-9B9B-391B0FD2740E}" destId="{EFD955DB-999D-4F20-836A-AB8AE49CAC23}" srcOrd="0" destOrd="0" presId="urn:microsoft.com/office/officeart/2005/8/layout/radial1"/>
    <dgm:cxn modelId="{593B7CEA-01EC-44F3-9A65-EE88192E87F1}" srcId="{79F436D0-2D82-48A5-82FF-8E66D5255DF6}" destId="{7E93D91D-8C69-49BE-9829-8B62FF5C58AD}" srcOrd="1" destOrd="0" parTransId="{F899B434-A72E-4EF1-9B9B-391B0FD2740E}" sibTransId="{B759B8E8-45F3-4103-8973-333BFCC14566}"/>
    <dgm:cxn modelId="{D5DA94FB-7B6F-443A-B5C4-8CA1E750F7C0}" type="presOf" srcId="{7E93D91D-8C69-49BE-9829-8B62FF5C58AD}" destId="{4D25E350-05D6-4F86-A3BF-531F01B01576}" srcOrd="0" destOrd="0" presId="urn:microsoft.com/office/officeart/2005/8/layout/radial1"/>
    <dgm:cxn modelId="{0473A362-5354-4EC4-9CC4-42B0037A3348}" type="presOf" srcId="{C874DDAE-2D34-4D4F-AFB5-903AC356ABE0}" destId="{65D34234-2C0B-4773-88DB-1E3D030099C4}" srcOrd="0" destOrd="0" presId="urn:microsoft.com/office/officeart/2005/8/layout/radial1"/>
    <dgm:cxn modelId="{A0B11528-5E9D-4D09-AD79-6AE826247D0A}" type="presOf" srcId="{F899B434-A72E-4EF1-9B9B-391B0FD2740E}" destId="{DA18D7C9-36C0-4A23-A7EE-E0F62CEC4613}" srcOrd="1" destOrd="0" presId="urn:microsoft.com/office/officeart/2005/8/layout/radial1"/>
    <dgm:cxn modelId="{C06CF099-78CC-498C-9AB4-0AE49462832E}" type="presOf" srcId="{D52F9609-32C2-40EA-9A83-5B43283B9424}" destId="{AC86DD76-F9F7-4524-A860-3E55B1F79390}" srcOrd="0" destOrd="0" presId="urn:microsoft.com/office/officeart/2005/8/layout/radial1"/>
    <dgm:cxn modelId="{3A2826C9-2816-4D5D-A3C9-23661D92EAAA}" type="presOf" srcId="{D52F9609-32C2-40EA-9A83-5B43283B9424}" destId="{8CF3B0A7-4124-4477-9AAA-F45AE0E7FBBB}" srcOrd="1" destOrd="0" presId="urn:microsoft.com/office/officeart/2005/8/layout/radial1"/>
    <dgm:cxn modelId="{659A5EF5-D340-40CA-A732-0C667C4D9C35}" type="presOf" srcId="{79F436D0-2D82-48A5-82FF-8E66D5255DF6}" destId="{F870A1CA-5663-49F9-A336-EE2CD335A677}" srcOrd="0" destOrd="0" presId="urn:microsoft.com/office/officeart/2005/8/layout/radial1"/>
    <dgm:cxn modelId="{494A96F2-B885-43F7-816F-735D9D7D7A96}" srcId="{79F436D0-2D82-48A5-82FF-8E66D5255DF6}" destId="{C874DDAE-2D34-4D4F-AFB5-903AC356ABE0}" srcOrd="3" destOrd="0" parTransId="{FCDAC68D-2971-41D9-97F3-0BB74EBF3D6D}" sibTransId="{0075D392-F87B-463D-BFE8-58D6E06730E8}"/>
    <dgm:cxn modelId="{859E6F89-7656-4D96-8E5E-D0E75190FE1A}" type="presOf" srcId="{7B613793-E1BE-42D5-839D-06D8B4608E27}" destId="{77B2BC05-C838-4242-87AF-FCA28D2ABC34}" srcOrd="0" destOrd="0" presId="urn:microsoft.com/office/officeart/2005/8/layout/radial1"/>
    <dgm:cxn modelId="{6087F428-3689-43B2-B688-064AADC0F149}" type="presParOf" srcId="{B8D2AAED-A238-46A9-A360-250F8AF90D4F}" destId="{F870A1CA-5663-49F9-A336-EE2CD335A677}" srcOrd="0" destOrd="0" presId="urn:microsoft.com/office/officeart/2005/8/layout/radial1"/>
    <dgm:cxn modelId="{56AC22D8-73EE-4686-8115-0247B23F9FEF}" type="presParOf" srcId="{B8D2AAED-A238-46A9-A360-250F8AF90D4F}" destId="{1398A34E-6619-4124-80E0-2A7C98DFCFBF}" srcOrd="1" destOrd="0" presId="urn:microsoft.com/office/officeart/2005/8/layout/radial1"/>
    <dgm:cxn modelId="{8D59038B-A16F-4AA3-93B5-EF19CDC89974}" type="presParOf" srcId="{1398A34E-6619-4124-80E0-2A7C98DFCFBF}" destId="{29227097-9D24-4CDB-8295-D26A7193A669}" srcOrd="0" destOrd="0" presId="urn:microsoft.com/office/officeart/2005/8/layout/radial1"/>
    <dgm:cxn modelId="{D1CE4DF6-3EFC-4A92-8F87-D04B9D35D269}" type="presParOf" srcId="{B8D2AAED-A238-46A9-A360-250F8AF90D4F}" destId="{79FAF92C-11B3-4E0F-9BF0-5BA1FED44C3B}" srcOrd="2" destOrd="0" presId="urn:microsoft.com/office/officeart/2005/8/layout/radial1"/>
    <dgm:cxn modelId="{60179241-38ED-46F6-8651-3DC3E588A8F1}" type="presParOf" srcId="{B8D2AAED-A238-46A9-A360-250F8AF90D4F}" destId="{EFD955DB-999D-4F20-836A-AB8AE49CAC23}" srcOrd="3" destOrd="0" presId="urn:microsoft.com/office/officeart/2005/8/layout/radial1"/>
    <dgm:cxn modelId="{F19D21CF-926B-4DA2-8BCE-FE8CEDFD5755}" type="presParOf" srcId="{EFD955DB-999D-4F20-836A-AB8AE49CAC23}" destId="{DA18D7C9-36C0-4A23-A7EE-E0F62CEC4613}" srcOrd="0" destOrd="0" presId="urn:microsoft.com/office/officeart/2005/8/layout/radial1"/>
    <dgm:cxn modelId="{66234CBD-BDDD-4F04-B823-D875D9253C45}" type="presParOf" srcId="{B8D2AAED-A238-46A9-A360-250F8AF90D4F}" destId="{4D25E350-05D6-4F86-A3BF-531F01B01576}" srcOrd="4" destOrd="0" presId="urn:microsoft.com/office/officeart/2005/8/layout/radial1"/>
    <dgm:cxn modelId="{0C9821E0-9939-410A-8000-781C565D0FCC}" type="presParOf" srcId="{B8D2AAED-A238-46A9-A360-250F8AF90D4F}" destId="{AC86DD76-F9F7-4524-A860-3E55B1F79390}" srcOrd="5" destOrd="0" presId="urn:microsoft.com/office/officeart/2005/8/layout/radial1"/>
    <dgm:cxn modelId="{152ED819-BC14-4181-A4C2-1FCF48216482}" type="presParOf" srcId="{AC86DD76-F9F7-4524-A860-3E55B1F79390}" destId="{8CF3B0A7-4124-4477-9AAA-F45AE0E7FBBB}" srcOrd="0" destOrd="0" presId="urn:microsoft.com/office/officeart/2005/8/layout/radial1"/>
    <dgm:cxn modelId="{47E0ACD3-5735-425B-8EDA-47AF2A066421}" type="presParOf" srcId="{B8D2AAED-A238-46A9-A360-250F8AF90D4F}" destId="{77B2BC05-C838-4242-87AF-FCA28D2ABC34}" srcOrd="6" destOrd="0" presId="urn:microsoft.com/office/officeart/2005/8/layout/radial1"/>
    <dgm:cxn modelId="{70563AE9-6CD1-4340-AA31-3C5A8983CDA6}" type="presParOf" srcId="{B8D2AAED-A238-46A9-A360-250F8AF90D4F}" destId="{476F2DB4-E976-453A-8D4B-0127AA3563DA}" srcOrd="7" destOrd="0" presId="urn:microsoft.com/office/officeart/2005/8/layout/radial1"/>
    <dgm:cxn modelId="{DD188D91-2CF0-4287-BECA-77AACF0A18CE}" type="presParOf" srcId="{476F2DB4-E976-453A-8D4B-0127AA3563DA}" destId="{D7315E18-FE7F-4EB1-9CC3-C46F5406A9EF}" srcOrd="0" destOrd="0" presId="urn:microsoft.com/office/officeart/2005/8/layout/radial1"/>
    <dgm:cxn modelId="{72F89D27-DD35-432F-8FDC-3646D49D77CA}" type="presParOf" srcId="{B8D2AAED-A238-46A9-A360-250F8AF90D4F}" destId="{65D34234-2C0B-4773-88DB-1E3D030099C4}"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D82C163-01C2-4467-BE16-F9905F9A3498}"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de-DE"/>
        </a:p>
      </dgm:t>
    </dgm:pt>
    <dgm:pt modelId="{79F436D0-2D82-48A5-82FF-8E66D5255DF6}">
      <dgm:prSet phldrT="[Text]" custT="1"/>
      <dgm:spPr/>
      <dgm:t>
        <a:bodyPr/>
        <a:lstStyle/>
        <a:p>
          <a:r>
            <a:rPr lang="de-DE" sz="2400" dirty="0"/>
            <a:t>Selected </a:t>
          </a:r>
          <a:r>
            <a:rPr lang="de-DE" sz="2400" dirty="0" err="1"/>
            <a:t>possibilities</a:t>
          </a:r>
          <a:endParaRPr lang="de-DE" sz="2400" dirty="0"/>
        </a:p>
      </dgm:t>
    </dgm:pt>
    <dgm:pt modelId="{EB503DB6-B110-4034-971E-80F31EC55866}" type="parTrans" cxnId="{A2EB2F43-ECCB-4705-8747-6920854B96EB}">
      <dgm:prSet/>
      <dgm:spPr/>
      <dgm:t>
        <a:bodyPr/>
        <a:lstStyle/>
        <a:p>
          <a:endParaRPr lang="de-DE"/>
        </a:p>
      </dgm:t>
    </dgm:pt>
    <dgm:pt modelId="{A4267285-C8ED-4C89-B9FF-57ED548D7C43}" type="sibTrans" cxnId="{A2EB2F43-ECCB-4705-8747-6920854B96EB}">
      <dgm:prSet/>
      <dgm:spPr/>
      <dgm:t>
        <a:bodyPr/>
        <a:lstStyle/>
        <a:p>
          <a:endParaRPr lang="de-DE"/>
        </a:p>
      </dgm:t>
    </dgm:pt>
    <dgm:pt modelId="{BC703380-286C-4EE0-86D1-1BFC77F8F24B}">
      <dgm:prSet phldrT="[Text]" custT="1"/>
      <dgm:spPr/>
      <dgm:t>
        <a:bodyPr/>
        <a:lstStyle/>
        <a:p>
          <a:r>
            <a:rPr lang="de-DE" sz="2400" dirty="0"/>
            <a:t>Passive </a:t>
          </a:r>
          <a:r>
            <a:rPr lang="de-DE" sz="2400" dirty="0" err="1"/>
            <a:t>house</a:t>
          </a:r>
          <a:endParaRPr lang="de-DE" sz="2400" dirty="0"/>
        </a:p>
      </dgm:t>
    </dgm:pt>
    <dgm:pt modelId="{3B5AA351-2A76-4560-92CF-2D91A6CF3202}" type="parTrans" cxnId="{E7E6FF1E-DB25-440C-9A2C-F9BF56A0E4EB}">
      <dgm:prSet/>
      <dgm:spPr/>
      <dgm:t>
        <a:bodyPr/>
        <a:lstStyle/>
        <a:p>
          <a:endParaRPr lang="de-DE"/>
        </a:p>
      </dgm:t>
    </dgm:pt>
    <dgm:pt modelId="{5681E767-B7B6-4520-9C5A-13EB98AEE4B7}" type="sibTrans" cxnId="{E7E6FF1E-DB25-440C-9A2C-F9BF56A0E4EB}">
      <dgm:prSet/>
      <dgm:spPr/>
      <dgm:t>
        <a:bodyPr/>
        <a:lstStyle/>
        <a:p>
          <a:endParaRPr lang="de-DE"/>
        </a:p>
      </dgm:t>
    </dgm:pt>
    <dgm:pt modelId="{7E93D91D-8C69-49BE-9829-8B62FF5C58AD}">
      <dgm:prSet phldrT="[Text]" custT="1"/>
      <dgm:spPr/>
      <dgm:t>
        <a:bodyPr/>
        <a:lstStyle/>
        <a:p>
          <a:r>
            <a:rPr lang="de-DE" sz="2400" dirty="0" err="1"/>
            <a:t>Heat</a:t>
          </a:r>
          <a:r>
            <a:rPr lang="de-DE" sz="2400" dirty="0"/>
            <a:t> pump</a:t>
          </a:r>
        </a:p>
      </dgm:t>
    </dgm:pt>
    <dgm:pt modelId="{F899B434-A72E-4EF1-9B9B-391B0FD2740E}" type="parTrans" cxnId="{593B7CEA-01EC-44F3-9A65-EE88192E87F1}">
      <dgm:prSet/>
      <dgm:spPr/>
      <dgm:t>
        <a:bodyPr/>
        <a:lstStyle/>
        <a:p>
          <a:endParaRPr lang="de-DE"/>
        </a:p>
      </dgm:t>
    </dgm:pt>
    <dgm:pt modelId="{B759B8E8-45F3-4103-8973-333BFCC14566}" type="sibTrans" cxnId="{593B7CEA-01EC-44F3-9A65-EE88192E87F1}">
      <dgm:prSet/>
      <dgm:spPr/>
      <dgm:t>
        <a:bodyPr/>
        <a:lstStyle/>
        <a:p>
          <a:endParaRPr lang="de-DE"/>
        </a:p>
      </dgm:t>
    </dgm:pt>
    <dgm:pt modelId="{7B613793-E1BE-42D5-839D-06D8B4608E27}">
      <dgm:prSet phldrT="[Text]" custT="1"/>
      <dgm:spPr/>
      <dgm:t>
        <a:bodyPr/>
        <a:lstStyle/>
        <a:p>
          <a:r>
            <a:rPr lang="en-US" sz="2400" b="0" dirty="0"/>
            <a:t>Cogeneration Small power plants</a:t>
          </a:r>
          <a:endParaRPr lang="de-DE" sz="2400" b="0" dirty="0"/>
        </a:p>
      </dgm:t>
    </dgm:pt>
    <dgm:pt modelId="{D52F9609-32C2-40EA-9A83-5B43283B9424}" type="parTrans" cxnId="{85829A27-DB86-48A1-97E5-EF6A7BB916FA}">
      <dgm:prSet/>
      <dgm:spPr/>
      <dgm:t>
        <a:bodyPr/>
        <a:lstStyle/>
        <a:p>
          <a:endParaRPr lang="de-DE"/>
        </a:p>
      </dgm:t>
    </dgm:pt>
    <dgm:pt modelId="{68ED03D2-AAEF-4D66-850E-ADE2A75D27CD}" type="sibTrans" cxnId="{85829A27-DB86-48A1-97E5-EF6A7BB916FA}">
      <dgm:prSet/>
      <dgm:spPr/>
      <dgm:t>
        <a:bodyPr/>
        <a:lstStyle/>
        <a:p>
          <a:endParaRPr lang="de-DE"/>
        </a:p>
      </dgm:t>
    </dgm:pt>
    <dgm:pt modelId="{C874DDAE-2D34-4D4F-AFB5-903AC356ABE0}">
      <dgm:prSet phldrT="[Text]" custT="1"/>
      <dgm:spPr/>
      <dgm:t>
        <a:bodyPr/>
        <a:lstStyle/>
        <a:p>
          <a:r>
            <a:rPr lang="de-DE" sz="4400" b="1" dirty="0"/>
            <a:t>Special </a:t>
          </a:r>
          <a:r>
            <a:rPr lang="de-DE" sz="4400" b="1" dirty="0" err="1"/>
            <a:t>features</a:t>
          </a:r>
          <a:r>
            <a:rPr lang="de-DE" sz="4400" b="1" dirty="0"/>
            <a:t> </a:t>
          </a:r>
          <a:r>
            <a:rPr lang="de-DE" sz="4400" b="1" dirty="0" err="1"/>
            <a:t>industry</a:t>
          </a:r>
          <a:endParaRPr lang="de-DE" sz="4400" b="1" dirty="0"/>
        </a:p>
      </dgm:t>
    </dgm:pt>
    <dgm:pt modelId="{FCDAC68D-2971-41D9-97F3-0BB74EBF3D6D}" type="parTrans" cxnId="{494A96F2-B885-43F7-816F-735D9D7D7A96}">
      <dgm:prSet/>
      <dgm:spPr/>
      <dgm:t>
        <a:bodyPr/>
        <a:lstStyle/>
        <a:p>
          <a:endParaRPr lang="de-DE"/>
        </a:p>
      </dgm:t>
    </dgm:pt>
    <dgm:pt modelId="{0075D392-F87B-463D-BFE8-58D6E06730E8}" type="sibTrans" cxnId="{494A96F2-B885-43F7-816F-735D9D7D7A96}">
      <dgm:prSet/>
      <dgm:spPr/>
      <dgm:t>
        <a:bodyPr/>
        <a:lstStyle/>
        <a:p>
          <a:endParaRPr lang="de-DE"/>
        </a:p>
      </dgm:t>
    </dgm:pt>
    <dgm:pt modelId="{B8D2AAED-A238-46A9-A360-250F8AF90D4F}" type="pres">
      <dgm:prSet presAssocID="{BD82C163-01C2-4467-BE16-F9905F9A3498}" presName="cycle" presStyleCnt="0">
        <dgm:presLayoutVars>
          <dgm:chMax val="1"/>
          <dgm:dir/>
          <dgm:animLvl val="ctr"/>
          <dgm:resizeHandles val="exact"/>
        </dgm:presLayoutVars>
      </dgm:prSet>
      <dgm:spPr/>
      <dgm:t>
        <a:bodyPr/>
        <a:lstStyle/>
        <a:p>
          <a:endParaRPr lang="en-US"/>
        </a:p>
      </dgm:t>
    </dgm:pt>
    <dgm:pt modelId="{F870A1CA-5663-49F9-A336-EE2CD335A677}" type="pres">
      <dgm:prSet presAssocID="{79F436D0-2D82-48A5-82FF-8E66D5255DF6}" presName="centerShape" presStyleLbl="node0" presStyleIdx="0" presStyleCnt="1" custScaleX="158422" custScaleY="134770" custLinFactNeighborX="-2194" custLinFactNeighborY="40"/>
      <dgm:spPr/>
      <dgm:t>
        <a:bodyPr/>
        <a:lstStyle/>
        <a:p>
          <a:endParaRPr lang="en-US"/>
        </a:p>
      </dgm:t>
    </dgm:pt>
    <dgm:pt modelId="{1398A34E-6619-4124-80E0-2A7C98DFCFBF}" type="pres">
      <dgm:prSet presAssocID="{3B5AA351-2A76-4560-92CF-2D91A6CF3202}" presName="Name9" presStyleLbl="parChTrans1D2" presStyleIdx="0" presStyleCnt="4"/>
      <dgm:spPr/>
      <dgm:t>
        <a:bodyPr/>
        <a:lstStyle/>
        <a:p>
          <a:endParaRPr lang="en-US"/>
        </a:p>
      </dgm:t>
    </dgm:pt>
    <dgm:pt modelId="{29227097-9D24-4CDB-8295-D26A7193A669}" type="pres">
      <dgm:prSet presAssocID="{3B5AA351-2A76-4560-92CF-2D91A6CF3202}" presName="connTx" presStyleLbl="parChTrans1D2" presStyleIdx="0" presStyleCnt="4"/>
      <dgm:spPr/>
      <dgm:t>
        <a:bodyPr/>
        <a:lstStyle/>
        <a:p>
          <a:endParaRPr lang="en-US"/>
        </a:p>
      </dgm:t>
    </dgm:pt>
    <dgm:pt modelId="{79FAF92C-11B3-4E0F-9BF0-5BA1FED44C3B}" type="pres">
      <dgm:prSet presAssocID="{BC703380-286C-4EE0-86D1-1BFC77F8F24B}" presName="node" presStyleLbl="node1" presStyleIdx="0" presStyleCnt="4" custScaleX="205029" custScaleY="136048" custRadScaleRad="100017" custRadScaleInc="-5590">
        <dgm:presLayoutVars>
          <dgm:bulletEnabled val="1"/>
        </dgm:presLayoutVars>
      </dgm:prSet>
      <dgm:spPr/>
      <dgm:t>
        <a:bodyPr/>
        <a:lstStyle/>
        <a:p>
          <a:endParaRPr lang="en-US"/>
        </a:p>
      </dgm:t>
    </dgm:pt>
    <dgm:pt modelId="{EFD955DB-999D-4F20-836A-AB8AE49CAC23}" type="pres">
      <dgm:prSet presAssocID="{F899B434-A72E-4EF1-9B9B-391B0FD2740E}" presName="Name9" presStyleLbl="parChTrans1D2" presStyleIdx="1" presStyleCnt="4"/>
      <dgm:spPr/>
      <dgm:t>
        <a:bodyPr/>
        <a:lstStyle/>
        <a:p>
          <a:endParaRPr lang="en-US"/>
        </a:p>
      </dgm:t>
    </dgm:pt>
    <dgm:pt modelId="{DA18D7C9-36C0-4A23-A7EE-E0F62CEC4613}" type="pres">
      <dgm:prSet presAssocID="{F899B434-A72E-4EF1-9B9B-391B0FD2740E}" presName="connTx" presStyleLbl="parChTrans1D2" presStyleIdx="1" presStyleCnt="4"/>
      <dgm:spPr/>
      <dgm:t>
        <a:bodyPr/>
        <a:lstStyle/>
        <a:p>
          <a:endParaRPr lang="en-US"/>
        </a:p>
      </dgm:t>
    </dgm:pt>
    <dgm:pt modelId="{4D25E350-05D6-4F86-A3BF-531F01B01576}" type="pres">
      <dgm:prSet presAssocID="{7E93D91D-8C69-49BE-9829-8B62FF5C58AD}" presName="node" presStyleLbl="node1" presStyleIdx="1" presStyleCnt="4" custScaleX="178468" custScaleY="151941" custRadScaleRad="136263" custRadScaleInc="74">
        <dgm:presLayoutVars>
          <dgm:bulletEnabled val="1"/>
        </dgm:presLayoutVars>
      </dgm:prSet>
      <dgm:spPr/>
      <dgm:t>
        <a:bodyPr/>
        <a:lstStyle/>
        <a:p>
          <a:endParaRPr lang="en-US"/>
        </a:p>
      </dgm:t>
    </dgm:pt>
    <dgm:pt modelId="{AC86DD76-F9F7-4524-A860-3E55B1F79390}" type="pres">
      <dgm:prSet presAssocID="{D52F9609-32C2-40EA-9A83-5B43283B9424}" presName="Name9" presStyleLbl="parChTrans1D2" presStyleIdx="2" presStyleCnt="4"/>
      <dgm:spPr/>
      <dgm:t>
        <a:bodyPr/>
        <a:lstStyle/>
        <a:p>
          <a:endParaRPr lang="en-US"/>
        </a:p>
      </dgm:t>
    </dgm:pt>
    <dgm:pt modelId="{8CF3B0A7-4124-4477-9AAA-F45AE0E7FBBB}" type="pres">
      <dgm:prSet presAssocID="{D52F9609-32C2-40EA-9A83-5B43283B9424}" presName="connTx" presStyleLbl="parChTrans1D2" presStyleIdx="2" presStyleCnt="4"/>
      <dgm:spPr/>
      <dgm:t>
        <a:bodyPr/>
        <a:lstStyle/>
        <a:p>
          <a:endParaRPr lang="en-US"/>
        </a:p>
      </dgm:t>
    </dgm:pt>
    <dgm:pt modelId="{77B2BC05-C838-4242-87AF-FCA28D2ABC34}" type="pres">
      <dgm:prSet presAssocID="{7B613793-E1BE-42D5-839D-06D8B4608E27}" presName="node" presStyleLbl="node1" presStyleIdx="2" presStyleCnt="4" custScaleX="191170" custScaleY="134469" custRadScaleRad="100096" custRadScaleInc="5585">
        <dgm:presLayoutVars>
          <dgm:bulletEnabled val="1"/>
        </dgm:presLayoutVars>
      </dgm:prSet>
      <dgm:spPr/>
      <dgm:t>
        <a:bodyPr/>
        <a:lstStyle/>
        <a:p>
          <a:endParaRPr lang="en-US"/>
        </a:p>
      </dgm:t>
    </dgm:pt>
    <dgm:pt modelId="{476F2DB4-E976-453A-8D4B-0127AA3563DA}" type="pres">
      <dgm:prSet presAssocID="{FCDAC68D-2971-41D9-97F3-0BB74EBF3D6D}" presName="Name9" presStyleLbl="parChTrans1D2" presStyleIdx="3" presStyleCnt="4"/>
      <dgm:spPr/>
      <dgm:t>
        <a:bodyPr/>
        <a:lstStyle/>
        <a:p>
          <a:endParaRPr lang="en-US"/>
        </a:p>
      </dgm:t>
    </dgm:pt>
    <dgm:pt modelId="{D7315E18-FE7F-4EB1-9CC3-C46F5406A9EF}" type="pres">
      <dgm:prSet presAssocID="{FCDAC68D-2971-41D9-97F3-0BB74EBF3D6D}" presName="connTx" presStyleLbl="parChTrans1D2" presStyleIdx="3" presStyleCnt="4"/>
      <dgm:spPr/>
      <dgm:t>
        <a:bodyPr/>
        <a:lstStyle/>
        <a:p>
          <a:endParaRPr lang="en-US"/>
        </a:p>
      </dgm:t>
    </dgm:pt>
    <dgm:pt modelId="{65D34234-2C0B-4773-88DB-1E3D030099C4}" type="pres">
      <dgm:prSet presAssocID="{C874DDAE-2D34-4D4F-AFB5-903AC356ABE0}" presName="node" presStyleLbl="node1" presStyleIdx="3" presStyleCnt="4" custScaleX="304229" custScaleY="275602" custRadScaleRad="179677" custRadScaleInc="3086">
        <dgm:presLayoutVars>
          <dgm:bulletEnabled val="1"/>
        </dgm:presLayoutVars>
      </dgm:prSet>
      <dgm:spPr/>
      <dgm:t>
        <a:bodyPr/>
        <a:lstStyle/>
        <a:p>
          <a:endParaRPr lang="en-US"/>
        </a:p>
      </dgm:t>
    </dgm:pt>
  </dgm:ptLst>
  <dgm:cxnLst>
    <dgm:cxn modelId="{9217DEBD-23A6-457B-B133-E51F9DF3982A}" type="presOf" srcId="{BC703380-286C-4EE0-86D1-1BFC77F8F24B}" destId="{79FAF92C-11B3-4E0F-9BF0-5BA1FED44C3B}" srcOrd="0" destOrd="0" presId="urn:microsoft.com/office/officeart/2005/8/layout/radial1"/>
    <dgm:cxn modelId="{A2EB2F43-ECCB-4705-8747-6920854B96EB}" srcId="{BD82C163-01C2-4467-BE16-F9905F9A3498}" destId="{79F436D0-2D82-48A5-82FF-8E66D5255DF6}" srcOrd="0" destOrd="0" parTransId="{EB503DB6-B110-4034-971E-80F31EC55866}" sibTransId="{A4267285-C8ED-4C89-B9FF-57ED548D7C43}"/>
    <dgm:cxn modelId="{F0A75C40-E816-4604-A262-5605B24C40B7}" type="presOf" srcId="{FCDAC68D-2971-41D9-97F3-0BB74EBF3D6D}" destId="{476F2DB4-E976-453A-8D4B-0127AA3563DA}" srcOrd="0" destOrd="0" presId="urn:microsoft.com/office/officeart/2005/8/layout/radial1"/>
    <dgm:cxn modelId="{85829A27-DB86-48A1-97E5-EF6A7BB916FA}" srcId="{79F436D0-2D82-48A5-82FF-8E66D5255DF6}" destId="{7B613793-E1BE-42D5-839D-06D8B4608E27}" srcOrd="2" destOrd="0" parTransId="{D52F9609-32C2-40EA-9A83-5B43283B9424}" sibTransId="{68ED03D2-AAEF-4D66-850E-ADE2A75D27CD}"/>
    <dgm:cxn modelId="{A5EA4E20-201E-4B98-B137-2D3B10073FF5}" type="presOf" srcId="{D52F9609-32C2-40EA-9A83-5B43283B9424}" destId="{8CF3B0A7-4124-4477-9AAA-F45AE0E7FBBB}" srcOrd="1" destOrd="0" presId="urn:microsoft.com/office/officeart/2005/8/layout/radial1"/>
    <dgm:cxn modelId="{30001201-98A6-487C-B687-8D07C5A91C69}" type="presOf" srcId="{3B5AA351-2A76-4560-92CF-2D91A6CF3202}" destId="{29227097-9D24-4CDB-8295-D26A7193A669}" srcOrd="1" destOrd="0" presId="urn:microsoft.com/office/officeart/2005/8/layout/radial1"/>
    <dgm:cxn modelId="{E7E6FF1E-DB25-440C-9A2C-F9BF56A0E4EB}" srcId="{79F436D0-2D82-48A5-82FF-8E66D5255DF6}" destId="{BC703380-286C-4EE0-86D1-1BFC77F8F24B}" srcOrd="0" destOrd="0" parTransId="{3B5AA351-2A76-4560-92CF-2D91A6CF3202}" sibTransId="{5681E767-B7B6-4520-9C5A-13EB98AEE4B7}"/>
    <dgm:cxn modelId="{66CF3497-1B4A-4FAD-847E-287FEEE651D5}" type="presOf" srcId="{7E93D91D-8C69-49BE-9829-8B62FF5C58AD}" destId="{4D25E350-05D6-4F86-A3BF-531F01B01576}" srcOrd="0" destOrd="0" presId="urn:microsoft.com/office/officeart/2005/8/layout/radial1"/>
    <dgm:cxn modelId="{97ECDE4F-76E1-4916-AA13-12A2C2489933}" type="presOf" srcId="{7B613793-E1BE-42D5-839D-06D8B4608E27}" destId="{77B2BC05-C838-4242-87AF-FCA28D2ABC34}" srcOrd="0" destOrd="0" presId="urn:microsoft.com/office/officeart/2005/8/layout/radial1"/>
    <dgm:cxn modelId="{B214B4D9-21C7-41A9-87FD-D8F691A2A47E}" type="presOf" srcId="{3B5AA351-2A76-4560-92CF-2D91A6CF3202}" destId="{1398A34E-6619-4124-80E0-2A7C98DFCFBF}" srcOrd="0" destOrd="0" presId="urn:microsoft.com/office/officeart/2005/8/layout/radial1"/>
    <dgm:cxn modelId="{F8CABA96-CE0A-4599-9074-7C0FCB1C77D7}" type="presOf" srcId="{D52F9609-32C2-40EA-9A83-5B43283B9424}" destId="{AC86DD76-F9F7-4524-A860-3E55B1F79390}" srcOrd="0" destOrd="0" presId="urn:microsoft.com/office/officeart/2005/8/layout/radial1"/>
    <dgm:cxn modelId="{68307320-4EDE-4C9B-A388-D44288742359}" type="presOf" srcId="{79F436D0-2D82-48A5-82FF-8E66D5255DF6}" destId="{F870A1CA-5663-49F9-A336-EE2CD335A677}" srcOrd="0" destOrd="0" presId="urn:microsoft.com/office/officeart/2005/8/layout/radial1"/>
    <dgm:cxn modelId="{7A939C26-EA7D-41F1-9236-4D2B615B1473}" type="presOf" srcId="{BD82C163-01C2-4467-BE16-F9905F9A3498}" destId="{B8D2AAED-A238-46A9-A360-250F8AF90D4F}" srcOrd="0" destOrd="0" presId="urn:microsoft.com/office/officeart/2005/8/layout/radial1"/>
    <dgm:cxn modelId="{593B7CEA-01EC-44F3-9A65-EE88192E87F1}" srcId="{79F436D0-2D82-48A5-82FF-8E66D5255DF6}" destId="{7E93D91D-8C69-49BE-9829-8B62FF5C58AD}" srcOrd="1" destOrd="0" parTransId="{F899B434-A72E-4EF1-9B9B-391B0FD2740E}" sibTransId="{B759B8E8-45F3-4103-8973-333BFCC14566}"/>
    <dgm:cxn modelId="{3A729EB5-1FF1-4D76-8E9C-7807D685A966}" type="presOf" srcId="{F899B434-A72E-4EF1-9B9B-391B0FD2740E}" destId="{DA18D7C9-36C0-4A23-A7EE-E0F62CEC4613}" srcOrd="1" destOrd="0" presId="urn:microsoft.com/office/officeart/2005/8/layout/radial1"/>
    <dgm:cxn modelId="{B5070CBA-F947-407F-AEC8-A66F305F91CC}" type="presOf" srcId="{C874DDAE-2D34-4D4F-AFB5-903AC356ABE0}" destId="{65D34234-2C0B-4773-88DB-1E3D030099C4}" srcOrd="0" destOrd="0" presId="urn:microsoft.com/office/officeart/2005/8/layout/radial1"/>
    <dgm:cxn modelId="{1FFFB0D7-AE06-41C5-A5DE-E0D734450BDF}" type="presOf" srcId="{F899B434-A72E-4EF1-9B9B-391B0FD2740E}" destId="{EFD955DB-999D-4F20-836A-AB8AE49CAC23}" srcOrd="0" destOrd="0" presId="urn:microsoft.com/office/officeart/2005/8/layout/radial1"/>
    <dgm:cxn modelId="{BACC9FFC-17C1-4B61-B18D-342E7558F507}" type="presOf" srcId="{FCDAC68D-2971-41D9-97F3-0BB74EBF3D6D}" destId="{D7315E18-FE7F-4EB1-9CC3-C46F5406A9EF}" srcOrd="1" destOrd="0" presId="urn:microsoft.com/office/officeart/2005/8/layout/radial1"/>
    <dgm:cxn modelId="{494A96F2-B885-43F7-816F-735D9D7D7A96}" srcId="{79F436D0-2D82-48A5-82FF-8E66D5255DF6}" destId="{C874DDAE-2D34-4D4F-AFB5-903AC356ABE0}" srcOrd="3" destOrd="0" parTransId="{FCDAC68D-2971-41D9-97F3-0BB74EBF3D6D}" sibTransId="{0075D392-F87B-463D-BFE8-58D6E06730E8}"/>
    <dgm:cxn modelId="{F2C17EF7-CE25-42B3-AD0E-9C9560AE96A0}" type="presParOf" srcId="{B8D2AAED-A238-46A9-A360-250F8AF90D4F}" destId="{F870A1CA-5663-49F9-A336-EE2CD335A677}" srcOrd="0" destOrd="0" presId="urn:microsoft.com/office/officeart/2005/8/layout/radial1"/>
    <dgm:cxn modelId="{76AF5F36-2236-43FA-8A3A-BEA60FCBFD70}" type="presParOf" srcId="{B8D2AAED-A238-46A9-A360-250F8AF90D4F}" destId="{1398A34E-6619-4124-80E0-2A7C98DFCFBF}" srcOrd="1" destOrd="0" presId="urn:microsoft.com/office/officeart/2005/8/layout/radial1"/>
    <dgm:cxn modelId="{BA03356C-9F04-4830-ABD8-D86B2C79FF1C}" type="presParOf" srcId="{1398A34E-6619-4124-80E0-2A7C98DFCFBF}" destId="{29227097-9D24-4CDB-8295-D26A7193A669}" srcOrd="0" destOrd="0" presId="urn:microsoft.com/office/officeart/2005/8/layout/radial1"/>
    <dgm:cxn modelId="{FF8B49E4-B773-49C1-9E8A-2801B0925D61}" type="presParOf" srcId="{B8D2AAED-A238-46A9-A360-250F8AF90D4F}" destId="{79FAF92C-11B3-4E0F-9BF0-5BA1FED44C3B}" srcOrd="2" destOrd="0" presId="urn:microsoft.com/office/officeart/2005/8/layout/radial1"/>
    <dgm:cxn modelId="{F4E4E486-0BAA-4774-80CB-A4E5E66DA9C8}" type="presParOf" srcId="{B8D2AAED-A238-46A9-A360-250F8AF90D4F}" destId="{EFD955DB-999D-4F20-836A-AB8AE49CAC23}" srcOrd="3" destOrd="0" presId="urn:microsoft.com/office/officeart/2005/8/layout/radial1"/>
    <dgm:cxn modelId="{C8CF011F-AA8A-45B8-8972-01B6B06ACF11}" type="presParOf" srcId="{EFD955DB-999D-4F20-836A-AB8AE49CAC23}" destId="{DA18D7C9-36C0-4A23-A7EE-E0F62CEC4613}" srcOrd="0" destOrd="0" presId="urn:microsoft.com/office/officeart/2005/8/layout/radial1"/>
    <dgm:cxn modelId="{5AAB93A7-6F62-41B3-AA90-D646CCC9F58E}" type="presParOf" srcId="{B8D2AAED-A238-46A9-A360-250F8AF90D4F}" destId="{4D25E350-05D6-4F86-A3BF-531F01B01576}" srcOrd="4" destOrd="0" presId="urn:microsoft.com/office/officeart/2005/8/layout/radial1"/>
    <dgm:cxn modelId="{0AACE107-786A-4361-874B-125C1D8D1EFD}" type="presParOf" srcId="{B8D2AAED-A238-46A9-A360-250F8AF90D4F}" destId="{AC86DD76-F9F7-4524-A860-3E55B1F79390}" srcOrd="5" destOrd="0" presId="urn:microsoft.com/office/officeart/2005/8/layout/radial1"/>
    <dgm:cxn modelId="{2965CB86-6E00-4D33-AD9C-45F38C8611D0}" type="presParOf" srcId="{AC86DD76-F9F7-4524-A860-3E55B1F79390}" destId="{8CF3B0A7-4124-4477-9AAA-F45AE0E7FBBB}" srcOrd="0" destOrd="0" presId="urn:microsoft.com/office/officeart/2005/8/layout/radial1"/>
    <dgm:cxn modelId="{65FDD1D6-A8CA-410D-BCA4-2DEC850F7BD8}" type="presParOf" srcId="{B8D2AAED-A238-46A9-A360-250F8AF90D4F}" destId="{77B2BC05-C838-4242-87AF-FCA28D2ABC34}" srcOrd="6" destOrd="0" presId="urn:microsoft.com/office/officeart/2005/8/layout/radial1"/>
    <dgm:cxn modelId="{6D719B5F-F6BB-4E72-A9BF-9BD87A4E7B7E}" type="presParOf" srcId="{B8D2AAED-A238-46A9-A360-250F8AF90D4F}" destId="{476F2DB4-E976-453A-8D4B-0127AA3563DA}" srcOrd="7" destOrd="0" presId="urn:microsoft.com/office/officeart/2005/8/layout/radial1"/>
    <dgm:cxn modelId="{455B8B7C-8FEC-44E0-B5E3-5B57A04661F9}" type="presParOf" srcId="{476F2DB4-E976-453A-8D4B-0127AA3563DA}" destId="{D7315E18-FE7F-4EB1-9CC3-C46F5406A9EF}" srcOrd="0" destOrd="0" presId="urn:microsoft.com/office/officeart/2005/8/layout/radial1"/>
    <dgm:cxn modelId="{25F49250-BF26-4C4D-860D-D62B246E193A}" type="presParOf" srcId="{B8D2AAED-A238-46A9-A360-250F8AF90D4F}" destId="{65D34234-2C0B-4773-88DB-1E3D030099C4}"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587B6BC-8408-45A1-9072-37DD561EC14E}" type="doc">
      <dgm:prSet loTypeId="urn:microsoft.com/office/officeart/2005/8/layout/radial3" loCatId="cycle" qsTypeId="urn:microsoft.com/office/officeart/2005/8/quickstyle/simple1" qsCatId="simple" csTypeId="urn:microsoft.com/office/officeart/2005/8/colors/accent1_5" csCatId="accent1" phldr="1"/>
      <dgm:spPr/>
      <dgm:t>
        <a:bodyPr/>
        <a:lstStyle/>
        <a:p>
          <a:endParaRPr lang="de-DE"/>
        </a:p>
      </dgm:t>
    </dgm:pt>
    <dgm:pt modelId="{D86F6BCE-A6BF-4B14-8C8F-F35356F5EB1B}">
      <dgm:prSet phldrT="[Text]" custT="1"/>
      <dgm:spPr/>
      <dgm:t>
        <a:bodyPr/>
        <a:lstStyle/>
        <a:p>
          <a:r>
            <a:rPr lang="en-US" sz="2400" b="1" noProof="0" dirty="0" smtClean="0"/>
            <a:t>Examples of technical solutions production and dispatch halls </a:t>
          </a:r>
          <a:endParaRPr lang="en-US" sz="2400" b="1" noProof="0" dirty="0"/>
        </a:p>
      </dgm:t>
    </dgm:pt>
    <dgm:pt modelId="{BC82C067-840D-40CF-88AD-BB1178B70A8D}" type="parTrans" cxnId="{9095FFB6-F1E8-466B-B252-139149562B34}">
      <dgm:prSet/>
      <dgm:spPr/>
      <dgm:t>
        <a:bodyPr/>
        <a:lstStyle/>
        <a:p>
          <a:endParaRPr lang="en-US" noProof="0" dirty="0"/>
        </a:p>
      </dgm:t>
    </dgm:pt>
    <dgm:pt modelId="{2FE5C459-69E1-4B0D-B6DB-F0BC1595347B}" type="sibTrans" cxnId="{9095FFB6-F1E8-466B-B252-139149562B34}">
      <dgm:prSet/>
      <dgm:spPr/>
      <dgm:t>
        <a:bodyPr/>
        <a:lstStyle/>
        <a:p>
          <a:endParaRPr lang="en-US" noProof="0" dirty="0"/>
        </a:p>
      </dgm:t>
    </dgm:pt>
    <dgm:pt modelId="{D703DE32-D100-4D44-B902-16024D2DEA13}">
      <dgm:prSet custT="1"/>
      <dgm:spPr/>
      <dgm:t>
        <a:bodyPr/>
        <a:lstStyle/>
        <a:p>
          <a:r>
            <a:rPr lang="en-US" sz="2400" noProof="0" dirty="0" smtClean="0"/>
            <a:t>Air curtain systems</a:t>
          </a:r>
          <a:endParaRPr lang="en-US" sz="2400" noProof="0" dirty="0"/>
        </a:p>
      </dgm:t>
    </dgm:pt>
    <dgm:pt modelId="{32220954-C2A4-4EB5-9376-A497C702C677}" type="parTrans" cxnId="{DBC3CC01-4501-4292-9D8B-C479A8C7BCB1}">
      <dgm:prSet/>
      <dgm:spPr/>
      <dgm:t>
        <a:bodyPr/>
        <a:lstStyle/>
        <a:p>
          <a:endParaRPr lang="en-US" noProof="0" dirty="0"/>
        </a:p>
      </dgm:t>
    </dgm:pt>
    <dgm:pt modelId="{17859BD2-CF62-4380-9C82-B162BA628C7D}" type="sibTrans" cxnId="{DBC3CC01-4501-4292-9D8B-C479A8C7BCB1}">
      <dgm:prSet/>
      <dgm:spPr/>
      <dgm:t>
        <a:bodyPr/>
        <a:lstStyle/>
        <a:p>
          <a:endParaRPr lang="en-US" noProof="0" dirty="0"/>
        </a:p>
      </dgm:t>
    </dgm:pt>
    <dgm:pt modelId="{4BFAE39A-947E-46BF-9756-2E43845BE5E2}">
      <dgm:prSet custT="1"/>
      <dgm:spPr/>
      <dgm:t>
        <a:bodyPr/>
        <a:lstStyle/>
        <a:p>
          <a:r>
            <a:rPr lang="en-US" sz="2400" noProof="0" dirty="0" smtClean="0"/>
            <a:t>Sealing by inflatable cuffs</a:t>
          </a:r>
          <a:endParaRPr lang="en-US" sz="2400" noProof="0" dirty="0"/>
        </a:p>
      </dgm:t>
    </dgm:pt>
    <dgm:pt modelId="{0ECEC268-3125-4A89-9816-03B5EEB310DA}" type="parTrans" cxnId="{12526B6D-616B-4988-841C-A38D194B5D8A}">
      <dgm:prSet/>
      <dgm:spPr/>
      <dgm:t>
        <a:bodyPr/>
        <a:lstStyle/>
        <a:p>
          <a:endParaRPr lang="en-US" noProof="0" dirty="0"/>
        </a:p>
      </dgm:t>
    </dgm:pt>
    <dgm:pt modelId="{51EFE839-A03A-42A3-8460-4932841D51E4}" type="sibTrans" cxnId="{12526B6D-616B-4988-841C-A38D194B5D8A}">
      <dgm:prSet/>
      <dgm:spPr/>
      <dgm:t>
        <a:bodyPr/>
        <a:lstStyle/>
        <a:p>
          <a:endParaRPr lang="en-US" noProof="0" dirty="0"/>
        </a:p>
      </dgm:t>
    </dgm:pt>
    <dgm:pt modelId="{798012F1-DAF2-40EB-B268-2457899DEFAC}">
      <dgm:prSet custT="1"/>
      <dgm:spPr/>
      <dgm:t>
        <a:bodyPr/>
        <a:lstStyle/>
        <a:p>
          <a:r>
            <a:rPr lang="en-US" sz="2400" noProof="0" dirty="0" smtClean="0"/>
            <a:t>Vertical blinds</a:t>
          </a:r>
          <a:endParaRPr lang="en-US" sz="2400" noProof="0" dirty="0"/>
        </a:p>
      </dgm:t>
    </dgm:pt>
    <dgm:pt modelId="{465A8FEF-B9AE-4C84-9950-1803898E4A01}" type="parTrans" cxnId="{F905EC4D-A553-44C9-BEF7-B0A4F8136C00}">
      <dgm:prSet/>
      <dgm:spPr/>
      <dgm:t>
        <a:bodyPr/>
        <a:lstStyle/>
        <a:p>
          <a:endParaRPr lang="en-US" noProof="0" dirty="0"/>
        </a:p>
      </dgm:t>
    </dgm:pt>
    <dgm:pt modelId="{EF46BCF9-6E33-43C7-8FB7-1485C86C009E}" type="sibTrans" cxnId="{F905EC4D-A553-44C9-BEF7-B0A4F8136C00}">
      <dgm:prSet/>
      <dgm:spPr/>
      <dgm:t>
        <a:bodyPr/>
        <a:lstStyle/>
        <a:p>
          <a:endParaRPr lang="en-US" noProof="0" dirty="0"/>
        </a:p>
      </dgm:t>
    </dgm:pt>
    <dgm:pt modelId="{46DC3419-C79B-48EA-BFDB-AC0CDE2018AD}">
      <dgm:prSet custT="1"/>
      <dgm:spPr/>
      <dgm:t>
        <a:bodyPr/>
        <a:lstStyle/>
        <a:p>
          <a:r>
            <a:rPr lang="en-US" sz="2400" noProof="0" dirty="0" smtClean="0"/>
            <a:t>High-speed doors/gates</a:t>
          </a:r>
          <a:endParaRPr lang="en-US" sz="2400" noProof="0" dirty="0"/>
        </a:p>
      </dgm:t>
    </dgm:pt>
    <dgm:pt modelId="{9FF69BCF-1E13-4C45-8B1B-E27C35614BBE}" type="parTrans" cxnId="{FC26AEB1-8224-4D70-A0F6-57AAC9826FD3}">
      <dgm:prSet/>
      <dgm:spPr/>
      <dgm:t>
        <a:bodyPr/>
        <a:lstStyle/>
        <a:p>
          <a:endParaRPr lang="en-US" noProof="0" dirty="0"/>
        </a:p>
      </dgm:t>
    </dgm:pt>
    <dgm:pt modelId="{0C31A490-10C7-4B93-9D86-0109CE32E612}" type="sibTrans" cxnId="{FC26AEB1-8224-4D70-A0F6-57AAC9826FD3}">
      <dgm:prSet/>
      <dgm:spPr/>
      <dgm:t>
        <a:bodyPr/>
        <a:lstStyle/>
        <a:p>
          <a:endParaRPr lang="en-US" noProof="0" dirty="0"/>
        </a:p>
      </dgm:t>
    </dgm:pt>
    <dgm:pt modelId="{31CF5E14-CF9D-44D2-8C2B-600D9B9821F7}">
      <dgm:prSet custT="1"/>
      <dgm:spPr/>
      <dgm:t>
        <a:bodyPr/>
        <a:lstStyle/>
        <a:p>
          <a:r>
            <a:rPr lang="en-US" sz="2400" noProof="0" dirty="0" smtClean="0"/>
            <a:t>Renewal heating / cooling</a:t>
          </a:r>
          <a:endParaRPr lang="en-US" sz="2400" noProof="0" dirty="0"/>
        </a:p>
      </dgm:t>
    </dgm:pt>
    <dgm:pt modelId="{9C0D1656-8276-4D33-A4CB-93EE0FE638D2}" type="parTrans" cxnId="{E5FA329C-8426-43E6-9BDA-63CB72F75518}">
      <dgm:prSet/>
      <dgm:spPr/>
      <dgm:t>
        <a:bodyPr/>
        <a:lstStyle/>
        <a:p>
          <a:endParaRPr lang="en-US" noProof="0" dirty="0"/>
        </a:p>
      </dgm:t>
    </dgm:pt>
    <dgm:pt modelId="{E5075F8F-9D36-41AA-BDC9-6BE37EF3CF1C}" type="sibTrans" cxnId="{E5FA329C-8426-43E6-9BDA-63CB72F75518}">
      <dgm:prSet/>
      <dgm:spPr/>
      <dgm:t>
        <a:bodyPr/>
        <a:lstStyle/>
        <a:p>
          <a:endParaRPr lang="en-US" noProof="0" dirty="0"/>
        </a:p>
      </dgm:t>
    </dgm:pt>
    <dgm:pt modelId="{9251C300-9F1D-4556-865F-9C27783BF31E}">
      <dgm:prSet custT="1"/>
      <dgm:spPr/>
      <dgm:t>
        <a:bodyPr/>
        <a:lstStyle/>
        <a:p>
          <a:r>
            <a:rPr lang="en-US" sz="2400" noProof="0" dirty="0" smtClean="0"/>
            <a:t>Use waste heat, e.g. from server rooms</a:t>
          </a:r>
          <a:endParaRPr lang="en-US" sz="2400" noProof="0" dirty="0"/>
        </a:p>
      </dgm:t>
    </dgm:pt>
    <dgm:pt modelId="{54CFDED3-C81D-42C9-8C9E-894EFEB3AD67}" type="parTrans" cxnId="{5783E921-46F9-4D4F-B7F4-FE7791D383A2}">
      <dgm:prSet/>
      <dgm:spPr/>
      <dgm:t>
        <a:bodyPr/>
        <a:lstStyle/>
        <a:p>
          <a:endParaRPr lang="en-US" noProof="0" dirty="0"/>
        </a:p>
      </dgm:t>
    </dgm:pt>
    <dgm:pt modelId="{0D7895C5-F994-4BB6-8C9A-AB54FBCFA18D}" type="sibTrans" cxnId="{5783E921-46F9-4D4F-B7F4-FE7791D383A2}">
      <dgm:prSet/>
      <dgm:spPr/>
      <dgm:t>
        <a:bodyPr/>
        <a:lstStyle/>
        <a:p>
          <a:endParaRPr lang="en-US" noProof="0" dirty="0"/>
        </a:p>
      </dgm:t>
    </dgm:pt>
    <dgm:pt modelId="{D4B4A305-8BBF-4EC9-8311-004AF6522488}">
      <dgm:prSet custT="1"/>
      <dgm:spPr/>
      <dgm:t>
        <a:bodyPr/>
        <a:lstStyle/>
        <a:p>
          <a:r>
            <a:rPr lang="en-US" sz="2400" noProof="0" dirty="0" smtClean="0"/>
            <a:t>Ceiling suspension, fans</a:t>
          </a:r>
          <a:endParaRPr lang="en-US" sz="2400" noProof="0" dirty="0"/>
        </a:p>
      </dgm:t>
    </dgm:pt>
    <dgm:pt modelId="{3807BB0C-BBB7-4B9C-A343-DE406A305317}" type="parTrans" cxnId="{F4C97246-3577-4A54-B9E0-B860CD9BAF90}">
      <dgm:prSet/>
      <dgm:spPr/>
      <dgm:t>
        <a:bodyPr/>
        <a:lstStyle/>
        <a:p>
          <a:endParaRPr lang="en-US" noProof="0" dirty="0"/>
        </a:p>
      </dgm:t>
    </dgm:pt>
    <dgm:pt modelId="{53FBF232-AF37-40DF-9567-F8A01191D85A}" type="sibTrans" cxnId="{F4C97246-3577-4A54-B9E0-B860CD9BAF90}">
      <dgm:prSet/>
      <dgm:spPr/>
      <dgm:t>
        <a:bodyPr/>
        <a:lstStyle/>
        <a:p>
          <a:endParaRPr lang="en-US" noProof="0" dirty="0"/>
        </a:p>
      </dgm:t>
    </dgm:pt>
    <dgm:pt modelId="{5A6B99B3-7D84-40A9-93CE-EEBA3B9B96AB}">
      <dgm:prSet custT="1"/>
      <dgm:spPr/>
      <dgm:t>
        <a:bodyPr/>
        <a:lstStyle/>
        <a:p>
          <a:r>
            <a:rPr lang="en-US" sz="2400" noProof="0" dirty="0" smtClean="0"/>
            <a:t>Lighting concept</a:t>
          </a:r>
          <a:endParaRPr lang="en-US" sz="2400" noProof="0" dirty="0"/>
        </a:p>
      </dgm:t>
    </dgm:pt>
    <dgm:pt modelId="{F5AC2A3A-4818-44BB-8DAA-7C3366B0693D}" type="parTrans" cxnId="{DD6F2D50-B9F9-4D7E-9E83-4E2C149F237F}">
      <dgm:prSet/>
      <dgm:spPr/>
      <dgm:t>
        <a:bodyPr/>
        <a:lstStyle/>
        <a:p>
          <a:endParaRPr lang="en-US" noProof="0" dirty="0"/>
        </a:p>
      </dgm:t>
    </dgm:pt>
    <dgm:pt modelId="{A4D36C41-E314-49E8-9031-21F39FE8BA52}" type="sibTrans" cxnId="{DD6F2D50-B9F9-4D7E-9E83-4E2C149F237F}">
      <dgm:prSet/>
      <dgm:spPr/>
      <dgm:t>
        <a:bodyPr/>
        <a:lstStyle/>
        <a:p>
          <a:endParaRPr lang="en-US" noProof="0" dirty="0"/>
        </a:p>
      </dgm:t>
    </dgm:pt>
    <dgm:pt modelId="{0F8A0673-39D4-47F6-BE8E-04735124F040}">
      <dgm:prSet custT="1"/>
      <dgm:spPr/>
      <dgm:t>
        <a:bodyPr/>
        <a:lstStyle/>
        <a:p>
          <a:r>
            <a:rPr lang="en-US" sz="2400" noProof="0" dirty="0" smtClean="0"/>
            <a:t>  Insulation</a:t>
          </a:r>
          <a:endParaRPr lang="en-US" sz="2400" noProof="0" dirty="0"/>
        </a:p>
      </dgm:t>
    </dgm:pt>
    <dgm:pt modelId="{144CAA79-25E2-4DD6-B184-D262EE2B8D0B}" type="sibTrans" cxnId="{A255DB8B-8A1F-4B2E-858F-22A4C497A995}">
      <dgm:prSet/>
      <dgm:spPr/>
      <dgm:t>
        <a:bodyPr/>
        <a:lstStyle/>
        <a:p>
          <a:endParaRPr lang="en-US" noProof="0" dirty="0"/>
        </a:p>
      </dgm:t>
    </dgm:pt>
    <dgm:pt modelId="{13F332EF-6BAB-460E-A958-D4F450B4AAB2}" type="parTrans" cxnId="{A255DB8B-8A1F-4B2E-858F-22A4C497A995}">
      <dgm:prSet/>
      <dgm:spPr/>
      <dgm:t>
        <a:bodyPr/>
        <a:lstStyle/>
        <a:p>
          <a:endParaRPr lang="en-US" noProof="0" dirty="0"/>
        </a:p>
      </dgm:t>
    </dgm:pt>
    <dgm:pt modelId="{E7128890-1174-4E36-B097-8CBB98CFAF24}" type="pres">
      <dgm:prSet presAssocID="{D587B6BC-8408-45A1-9072-37DD561EC14E}" presName="composite" presStyleCnt="0">
        <dgm:presLayoutVars>
          <dgm:chMax val="1"/>
          <dgm:dir/>
          <dgm:resizeHandles val="exact"/>
        </dgm:presLayoutVars>
      </dgm:prSet>
      <dgm:spPr/>
      <dgm:t>
        <a:bodyPr/>
        <a:lstStyle/>
        <a:p>
          <a:endParaRPr lang="en-US"/>
        </a:p>
      </dgm:t>
    </dgm:pt>
    <dgm:pt modelId="{4880C289-801A-4F1D-8F78-3433FDC01681}" type="pres">
      <dgm:prSet presAssocID="{D587B6BC-8408-45A1-9072-37DD561EC14E}" presName="radial" presStyleCnt="0">
        <dgm:presLayoutVars>
          <dgm:animLvl val="ctr"/>
        </dgm:presLayoutVars>
      </dgm:prSet>
      <dgm:spPr/>
    </dgm:pt>
    <dgm:pt modelId="{CA8CC672-E926-45D7-B5F8-B5F47968DF41}" type="pres">
      <dgm:prSet presAssocID="{D86F6BCE-A6BF-4B14-8C8F-F35356F5EB1B}" presName="centerShape" presStyleLbl="vennNode1" presStyleIdx="0" presStyleCnt="10" custLinFactNeighborX="2887"/>
      <dgm:spPr/>
      <dgm:t>
        <a:bodyPr/>
        <a:lstStyle/>
        <a:p>
          <a:endParaRPr lang="en-US"/>
        </a:p>
      </dgm:t>
    </dgm:pt>
    <dgm:pt modelId="{678BF752-38EA-49DD-A99F-718FE90497FB}" type="pres">
      <dgm:prSet presAssocID="{0F8A0673-39D4-47F6-BE8E-04735124F040}" presName="node" presStyleLbl="vennNode1" presStyleIdx="1" presStyleCnt="10" custScaleX="147979" custScaleY="104400" custRadScaleRad="102884" custRadScaleInc="338">
        <dgm:presLayoutVars>
          <dgm:bulletEnabled val="1"/>
        </dgm:presLayoutVars>
      </dgm:prSet>
      <dgm:spPr/>
      <dgm:t>
        <a:bodyPr/>
        <a:lstStyle/>
        <a:p>
          <a:endParaRPr lang="en-US"/>
        </a:p>
      </dgm:t>
    </dgm:pt>
    <dgm:pt modelId="{487DC7F6-EC07-4C25-8B07-FAEAEDB68313}" type="pres">
      <dgm:prSet presAssocID="{31CF5E14-CF9D-44D2-8C2B-600D9B9821F7}" presName="node" presStyleLbl="vennNode1" presStyleIdx="2" presStyleCnt="10" custScaleX="147979" custScaleY="104400" custRadScaleRad="110420" custRadScaleInc="17342">
        <dgm:presLayoutVars>
          <dgm:bulletEnabled val="1"/>
        </dgm:presLayoutVars>
      </dgm:prSet>
      <dgm:spPr/>
      <dgm:t>
        <a:bodyPr/>
        <a:lstStyle/>
        <a:p>
          <a:endParaRPr lang="en-US"/>
        </a:p>
      </dgm:t>
    </dgm:pt>
    <dgm:pt modelId="{33F71F14-CFD7-45CF-9E89-B012CC4C14CC}" type="pres">
      <dgm:prSet presAssocID="{D4B4A305-8BBF-4EC9-8311-004AF6522488}" presName="node" presStyleLbl="vennNode1" presStyleIdx="3" presStyleCnt="10" custScaleX="199708" custScaleY="104400" custRadScaleRad="131665" custRadScaleInc="9401">
        <dgm:presLayoutVars>
          <dgm:bulletEnabled val="1"/>
        </dgm:presLayoutVars>
      </dgm:prSet>
      <dgm:spPr/>
      <dgm:t>
        <a:bodyPr/>
        <a:lstStyle/>
        <a:p>
          <a:endParaRPr lang="en-US"/>
        </a:p>
      </dgm:t>
    </dgm:pt>
    <dgm:pt modelId="{1F1CF8E0-7962-4DBE-971D-8BD87202B0BB}" type="pres">
      <dgm:prSet presAssocID="{9251C300-9F1D-4556-865F-9C27783BF31E}" presName="node" presStyleLbl="vennNode1" presStyleIdx="4" presStyleCnt="10" custScaleX="194404" custScaleY="104400" custRadScaleRad="135116" custRadScaleInc="-31210">
        <dgm:presLayoutVars>
          <dgm:bulletEnabled val="1"/>
        </dgm:presLayoutVars>
      </dgm:prSet>
      <dgm:spPr/>
      <dgm:t>
        <a:bodyPr/>
        <a:lstStyle/>
        <a:p>
          <a:endParaRPr lang="en-US"/>
        </a:p>
      </dgm:t>
    </dgm:pt>
    <dgm:pt modelId="{683E6145-6DE1-47D4-8B6E-73A8F7059C3B}" type="pres">
      <dgm:prSet presAssocID="{5A6B99B3-7D84-40A9-93CE-EEBA3B9B96AB}" presName="node" presStyleLbl="vennNode1" presStyleIdx="5" presStyleCnt="10" custScaleX="162340" custScaleY="104400" custRadScaleRad="118397" custRadScaleInc="-46387">
        <dgm:presLayoutVars>
          <dgm:bulletEnabled val="1"/>
        </dgm:presLayoutVars>
      </dgm:prSet>
      <dgm:spPr/>
      <dgm:t>
        <a:bodyPr/>
        <a:lstStyle/>
        <a:p>
          <a:endParaRPr lang="en-US"/>
        </a:p>
      </dgm:t>
    </dgm:pt>
    <dgm:pt modelId="{9D79BB4D-3DCB-4946-8981-8DE9E3186448}" type="pres">
      <dgm:prSet presAssocID="{46DC3419-C79B-48EA-BFDB-AC0CDE2018AD}" presName="node" presStyleLbl="vennNode1" presStyleIdx="6" presStyleCnt="10" custScaleX="186082" custScaleY="104400" custRadScaleRad="101978" custRadScaleInc="-15971">
        <dgm:presLayoutVars>
          <dgm:bulletEnabled val="1"/>
        </dgm:presLayoutVars>
      </dgm:prSet>
      <dgm:spPr/>
      <dgm:t>
        <a:bodyPr/>
        <a:lstStyle/>
        <a:p>
          <a:endParaRPr lang="en-US"/>
        </a:p>
      </dgm:t>
    </dgm:pt>
    <dgm:pt modelId="{E981351B-54EA-4B2B-9350-DEE3F35F4D85}" type="pres">
      <dgm:prSet presAssocID="{D703DE32-D100-4D44-B902-16024D2DEA13}" presName="node" presStyleLbl="vennNode1" presStyleIdx="7" presStyleCnt="10" custScaleX="208722" custScaleY="104400" custRadScaleRad="110677" custRadScaleInc="8107">
        <dgm:presLayoutVars>
          <dgm:bulletEnabled val="1"/>
        </dgm:presLayoutVars>
      </dgm:prSet>
      <dgm:spPr/>
      <dgm:t>
        <a:bodyPr/>
        <a:lstStyle/>
        <a:p>
          <a:endParaRPr lang="en-US"/>
        </a:p>
      </dgm:t>
    </dgm:pt>
    <dgm:pt modelId="{9776ED02-F665-4FC7-A72B-A178E7712F0B}" type="pres">
      <dgm:prSet presAssocID="{798012F1-DAF2-40EB-B268-2457899DEFAC}" presName="node" presStyleLbl="vennNode1" presStyleIdx="8" presStyleCnt="10" custScaleX="200605" custScaleY="104400" custRadScaleRad="121315" custRadScaleInc="-4426">
        <dgm:presLayoutVars>
          <dgm:bulletEnabled val="1"/>
        </dgm:presLayoutVars>
      </dgm:prSet>
      <dgm:spPr/>
      <dgm:t>
        <a:bodyPr/>
        <a:lstStyle/>
        <a:p>
          <a:endParaRPr lang="en-US"/>
        </a:p>
      </dgm:t>
    </dgm:pt>
    <dgm:pt modelId="{FBE900AE-0B53-41EB-AC5C-0CF87B6ACEFF}" type="pres">
      <dgm:prSet presAssocID="{4BFAE39A-947E-46BF-9756-2E43845BE5E2}" presName="node" presStyleLbl="vennNode1" presStyleIdx="9" presStyleCnt="10" custScaleX="195753" custScaleY="104400" custRadScaleRad="124746" custRadScaleInc="-23012">
        <dgm:presLayoutVars>
          <dgm:bulletEnabled val="1"/>
        </dgm:presLayoutVars>
      </dgm:prSet>
      <dgm:spPr/>
      <dgm:t>
        <a:bodyPr/>
        <a:lstStyle/>
        <a:p>
          <a:endParaRPr lang="en-US"/>
        </a:p>
      </dgm:t>
    </dgm:pt>
  </dgm:ptLst>
  <dgm:cxnLst>
    <dgm:cxn modelId="{F4C97246-3577-4A54-B9E0-B860CD9BAF90}" srcId="{D86F6BCE-A6BF-4B14-8C8F-F35356F5EB1B}" destId="{D4B4A305-8BBF-4EC9-8311-004AF6522488}" srcOrd="2" destOrd="0" parTransId="{3807BB0C-BBB7-4B9C-A343-DE406A305317}" sibTransId="{53FBF232-AF37-40DF-9567-F8A01191D85A}"/>
    <dgm:cxn modelId="{A255DB8B-8A1F-4B2E-858F-22A4C497A995}" srcId="{D86F6BCE-A6BF-4B14-8C8F-F35356F5EB1B}" destId="{0F8A0673-39D4-47F6-BE8E-04735124F040}" srcOrd="0" destOrd="0" parTransId="{13F332EF-6BAB-460E-A958-D4F450B4AAB2}" sibTransId="{144CAA79-25E2-4DD6-B184-D262EE2B8D0B}"/>
    <dgm:cxn modelId="{F905EC4D-A553-44C9-BEF7-B0A4F8136C00}" srcId="{D86F6BCE-A6BF-4B14-8C8F-F35356F5EB1B}" destId="{798012F1-DAF2-40EB-B268-2457899DEFAC}" srcOrd="7" destOrd="0" parTransId="{465A8FEF-B9AE-4C84-9950-1803898E4A01}" sibTransId="{EF46BCF9-6E33-43C7-8FB7-1485C86C009E}"/>
    <dgm:cxn modelId="{DBC3CC01-4501-4292-9D8B-C479A8C7BCB1}" srcId="{D86F6BCE-A6BF-4B14-8C8F-F35356F5EB1B}" destId="{D703DE32-D100-4D44-B902-16024D2DEA13}" srcOrd="6" destOrd="0" parTransId="{32220954-C2A4-4EB5-9376-A497C702C677}" sibTransId="{17859BD2-CF62-4380-9C82-B162BA628C7D}"/>
    <dgm:cxn modelId="{9CC31793-EE44-4AAD-AD9E-CD367F90B0C9}" type="presOf" srcId="{D587B6BC-8408-45A1-9072-37DD561EC14E}" destId="{E7128890-1174-4E36-B097-8CBB98CFAF24}" srcOrd="0" destOrd="0" presId="urn:microsoft.com/office/officeart/2005/8/layout/radial3"/>
    <dgm:cxn modelId="{9095FFB6-F1E8-466B-B252-139149562B34}" srcId="{D587B6BC-8408-45A1-9072-37DD561EC14E}" destId="{D86F6BCE-A6BF-4B14-8C8F-F35356F5EB1B}" srcOrd="0" destOrd="0" parTransId="{BC82C067-840D-40CF-88AD-BB1178B70A8D}" sibTransId="{2FE5C459-69E1-4B0D-B6DB-F0BC1595347B}"/>
    <dgm:cxn modelId="{77DAEEB3-6C05-453B-8D5F-B0E71E98C5BC}" type="presOf" srcId="{0F8A0673-39D4-47F6-BE8E-04735124F040}" destId="{678BF752-38EA-49DD-A99F-718FE90497FB}" srcOrd="0" destOrd="0" presId="urn:microsoft.com/office/officeart/2005/8/layout/radial3"/>
    <dgm:cxn modelId="{A3F6B53B-BD52-46E8-A461-B63DDAA0C141}" type="presOf" srcId="{4BFAE39A-947E-46BF-9756-2E43845BE5E2}" destId="{FBE900AE-0B53-41EB-AC5C-0CF87B6ACEFF}" srcOrd="0" destOrd="0" presId="urn:microsoft.com/office/officeart/2005/8/layout/radial3"/>
    <dgm:cxn modelId="{C9E5763C-9D5A-4166-8238-6C658C087F2F}" type="presOf" srcId="{5A6B99B3-7D84-40A9-93CE-EEBA3B9B96AB}" destId="{683E6145-6DE1-47D4-8B6E-73A8F7059C3B}" srcOrd="0" destOrd="0" presId="urn:microsoft.com/office/officeart/2005/8/layout/radial3"/>
    <dgm:cxn modelId="{377FAEE7-0DCB-4BFD-BD25-5D845AAC7355}" type="presOf" srcId="{D86F6BCE-A6BF-4B14-8C8F-F35356F5EB1B}" destId="{CA8CC672-E926-45D7-B5F8-B5F47968DF41}" srcOrd="0" destOrd="0" presId="urn:microsoft.com/office/officeart/2005/8/layout/radial3"/>
    <dgm:cxn modelId="{411EB18E-C953-4740-B024-89CC47EFEB56}" type="presOf" srcId="{D4B4A305-8BBF-4EC9-8311-004AF6522488}" destId="{33F71F14-CFD7-45CF-9E89-B012CC4C14CC}" srcOrd="0" destOrd="0" presId="urn:microsoft.com/office/officeart/2005/8/layout/radial3"/>
    <dgm:cxn modelId="{CCB9F22B-0B1C-4436-B348-3F7ABD478A05}" type="presOf" srcId="{9251C300-9F1D-4556-865F-9C27783BF31E}" destId="{1F1CF8E0-7962-4DBE-971D-8BD87202B0BB}" srcOrd="0" destOrd="0" presId="urn:microsoft.com/office/officeart/2005/8/layout/radial3"/>
    <dgm:cxn modelId="{640F3960-CDD7-4B80-87F7-19C987977A16}" type="presOf" srcId="{798012F1-DAF2-40EB-B268-2457899DEFAC}" destId="{9776ED02-F665-4FC7-A72B-A178E7712F0B}" srcOrd="0" destOrd="0" presId="urn:microsoft.com/office/officeart/2005/8/layout/radial3"/>
    <dgm:cxn modelId="{5783E921-46F9-4D4F-B7F4-FE7791D383A2}" srcId="{D86F6BCE-A6BF-4B14-8C8F-F35356F5EB1B}" destId="{9251C300-9F1D-4556-865F-9C27783BF31E}" srcOrd="3" destOrd="0" parTransId="{54CFDED3-C81D-42C9-8C9E-894EFEB3AD67}" sibTransId="{0D7895C5-F994-4BB6-8C9A-AB54FBCFA18D}"/>
    <dgm:cxn modelId="{12526B6D-616B-4988-841C-A38D194B5D8A}" srcId="{D86F6BCE-A6BF-4B14-8C8F-F35356F5EB1B}" destId="{4BFAE39A-947E-46BF-9756-2E43845BE5E2}" srcOrd="8" destOrd="0" parTransId="{0ECEC268-3125-4A89-9816-03B5EEB310DA}" sibTransId="{51EFE839-A03A-42A3-8460-4932841D51E4}"/>
    <dgm:cxn modelId="{FC26AEB1-8224-4D70-A0F6-57AAC9826FD3}" srcId="{D86F6BCE-A6BF-4B14-8C8F-F35356F5EB1B}" destId="{46DC3419-C79B-48EA-BFDB-AC0CDE2018AD}" srcOrd="5" destOrd="0" parTransId="{9FF69BCF-1E13-4C45-8B1B-E27C35614BBE}" sibTransId="{0C31A490-10C7-4B93-9D86-0109CE32E612}"/>
    <dgm:cxn modelId="{E5FA329C-8426-43E6-9BDA-63CB72F75518}" srcId="{D86F6BCE-A6BF-4B14-8C8F-F35356F5EB1B}" destId="{31CF5E14-CF9D-44D2-8C2B-600D9B9821F7}" srcOrd="1" destOrd="0" parTransId="{9C0D1656-8276-4D33-A4CB-93EE0FE638D2}" sibTransId="{E5075F8F-9D36-41AA-BDC9-6BE37EF3CF1C}"/>
    <dgm:cxn modelId="{DD6F2D50-B9F9-4D7E-9E83-4E2C149F237F}" srcId="{D86F6BCE-A6BF-4B14-8C8F-F35356F5EB1B}" destId="{5A6B99B3-7D84-40A9-93CE-EEBA3B9B96AB}" srcOrd="4" destOrd="0" parTransId="{F5AC2A3A-4818-44BB-8DAA-7C3366B0693D}" sibTransId="{A4D36C41-E314-49E8-9031-21F39FE8BA52}"/>
    <dgm:cxn modelId="{8BCBB995-3904-47F7-BBB7-436E0BCE5208}" type="presOf" srcId="{D703DE32-D100-4D44-B902-16024D2DEA13}" destId="{E981351B-54EA-4B2B-9350-DEE3F35F4D85}" srcOrd="0" destOrd="0" presId="urn:microsoft.com/office/officeart/2005/8/layout/radial3"/>
    <dgm:cxn modelId="{E82559B5-6F14-4C39-A0A8-E5A911C4ECD9}" type="presOf" srcId="{31CF5E14-CF9D-44D2-8C2B-600D9B9821F7}" destId="{487DC7F6-EC07-4C25-8B07-FAEAEDB68313}" srcOrd="0" destOrd="0" presId="urn:microsoft.com/office/officeart/2005/8/layout/radial3"/>
    <dgm:cxn modelId="{5FABCE71-BD1B-4522-B9F4-58716F07D6C2}" type="presOf" srcId="{46DC3419-C79B-48EA-BFDB-AC0CDE2018AD}" destId="{9D79BB4D-3DCB-4946-8981-8DE9E3186448}" srcOrd="0" destOrd="0" presId="urn:microsoft.com/office/officeart/2005/8/layout/radial3"/>
    <dgm:cxn modelId="{5145D740-E862-4C72-B083-854EC02DFCC9}" type="presParOf" srcId="{E7128890-1174-4E36-B097-8CBB98CFAF24}" destId="{4880C289-801A-4F1D-8F78-3433FDC01681}" srcOrd="0" destOrd="0" presId="urn:microsoft.com/office/officeart/2005/8/layout/radial3"/>
    <dgm:cxn modelId="{120EFCD2-87EC-4145-9AD6-592293D7C99D}" type="presParOf" srcId="{4880C289-801A-4F1D-8F78-3433FDC01681}" destId="{CA8CC672-E926-45D7-B5F8-B5F47968DF41}" srcOrd="0" destOrd="0" presId="urn:microsoft.com/office/officeart/2005/8/layout/radial3"/>
    <dgm:cxn modelId="{DCE97859-A1C7-4A04-9AFF-04C360C9D4F8}" type="presParOf" srcId="{4880C289-801A-4F1D-8F78-3433FDC01681}" destId="{678BF752-38EA-49DD-A99F-718FE90497FB}" srcOrd="1" destOrd="0" presId="urn:microsoft.com/office/officeart/2005/8/layout/radial3"/>
    <dgm:cxn modelId="{F9F2698F-DD90-40DC-B6A8-4677F97DE9E2}" type="presParOf" srcId="{4880C289-801A-4F1D-8F78-3433FDC01681}" destId="{487DC7F6-EC07-4C25-8B07-FAEAEDB68313}" srcOrd="2" destOrd="0" presId="urn:microsoft.com/office/officeart/2005/8/layout/radial3"/>
    <dgm:cxn modelId="{40D1667E-1497-44F9-881B-BB9BD6A4E90D}" type="presParOf" srcId="{4880C289-801A-4F1D-8F78-3433FDC01681}" destId="{33F71F14-CFD7-45CF-9E89-B012CC4C14CC}" srcOrd="3" destOrd="0" presId="urn:microsoft.com/office/officeart/2005/8/layout/radial3"/>
    <dgm:cxn modelId="{CDECC279-3585-45A9-BB4E-65374A30FC55}" type="presParOf" srcId="{4880C289-801A-4F1D-8F78-3433FDC01681}" destId="{1F1CF8E0-7962-4DBE-971D-8BD87202B0BB}" srcOrd="4" destOrd="0" presId="urn:microsoft.com/office/officeart/2005/8/layout/radial3"/>
    <dgm:cxn modelId="{BC3F5AE4-B46E-4378-B037-EBAAD6429921}" type="presParOf" srcId="{4880C289-801A-4F1D-8F78-3433FDC01681}" destId="{683E6145-6DE1-47D4-8B6E-73A8F7059C3B}" srcOrd="5" destOrd="0" presId="urn:microsoft.com/office/officeart/2005/8/layout/radial3"/>
    <dgm:cxn modelId="{538E7EA5-16D1-4EA5-88B2-D182AFA099BE}" type="presParOf" srcId="{4880C289-801A-4F1D-8F78-3433FDC01681}" destId="{9D79BB4D-3DCB-4946-8981-8DE9E3186448}" srcOrd="6" destOrd="0" presId="urn:microsoft.com/office/officeart/2005/8/layout/radial3"/>
    <dgm:cxn modelId="{A3A1A4C6-98FD-427A-98D7-74EA11843D5E}" type="presParOf" srcId="{4880C289-801A-4F1D-8F78-3433FDC01681}" destId="{E981351B-54EA-4B2B-9350-DEE3F35F4D85}" srcOrd="7" destOrd="0" presId="urn:microsoft.com/office/officeart/2005/8/layout/radial3"/>
    <dgm:cxn modelId="{55695F21-C86B-4FF9-A614-FF35C847B30E}" type="presParOf" srcId="{4880C289-801A-4F1D-8F78-3433FDC01681}" destId="{9776ED02-F665-4FC7-A72B-A178E7712F0B}" srcOrd="8" destOrd="0" presId="urn:microsoft.com/office/officeart/2005/8/layout/radial3"/>
    <dgm:cxn modelId="{1F53A569-84F0-439C-88BA-A1A48CAF15E5}" type="presParOf" srcId="{4880C289-801A-4F1D-8F78-3433FDC01681}" destId="{FBE900AE-0B53-41EB-AC5C-0CF87B6ACEFF}" srcOrd="9"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1453FF4-6A11-41AB-94F6-DE7485047DB0}"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de-DE"/>
        </a:p>
      </dgm:t>
    </dgm:pt>
    <dgm:pt modelId="{89AA59E0-3D55-4FA3-A35B-929AF9C80275}">
      <dgm:prSet phldrT="[Text]" custT="1"/>
      <dgm:spPr/>
      <dgm:t>
        <a:bodyPr/>
        <a:lstStyle/>
        <a:p>
          <a:r>
            <a:rPr lang="en-US" sz="2200" dirty="0"/>
            <a:t>The legal entity, the company?</a:t>
          </a:r>
          <a:endParaRPr lang="de-DE" sz="2200" dirty="0"/>
        </a:p>
      </dgm:t>
    </dgm:pt>
    <dgm:pt modelId="{41BC63A4-C1CE-415B-B198-534551E691A1}" type="parTrans" cxnId="{F4D514B9-5637-497B-906C-E4B9E1DBFEC9}">
      <dgm:prSet/>
      <dgm:spPr/>
      <dgm:t>
        <a:bodyPr/>
        <a:lstStyle/>
        <a:p>
          <a:endParaRPr lang="de-DE"/>
        </a:p>
      </dgm:t>
    </dgm:pt>
    <dgm:pt modelId="{D23A40CB-56AF-41C6-AB1B-FCE8D0286619}" type="sibTrans" cxnId="{F4D514B9-5637-497B-906C-E4B9E1DBFEC9}">
      <dgm:prSet/>
      <dgm:spPr/>
      <dgm:t>
        <a:bodyPr/>
        <a:lstStyle/>
        <a:p>
          <a:endParaRPr lang="de-DE"/>
        </a:p>
      </dgm:t>
    </dgm:pt>
    <dgm:pt modelId="{9A76D778-5D94-4203-8794-49252A3F47AA}">
      <dgm:prSet phldrT="[Text]" custT="1"/>
      <dgm:spPr/>
      <dgm:t>
        <a:bodyPr/>
        <a:lstStyle/>
        <a:p>
          <a:r>
            <a:rPr lang="en-US" sz="2200" dirty="0"/>
            <a:t>The board that has </a:t>
          </a:r>
          <a:r>
            <a:rPr lang="en-US" sz="2200" dirty="0" smtClean="0"/>
            <a:t>neglected the </a:t>
          </a:r>
          <a:r>
            <a:rPr lang="en-US" sz="2200" dirty="0"/>
            <a:t>organization and management system?</a:t>
          </a:r>
          <a:endParaRPr lang="de-DE" sz="2200" dirty="0"/>
        </a:p>
      </dgm:t>
    </dgm:pt>
    <dgm:pt modelId="{48DB1939-0175-4C08-B948-4BA0279A2414}" type="parTrans" cxnId="{26ADE31D-C2EC-48AF-A4C2-94596ADE49B4}">
      <dgm:prSet/>
      <dgm:spPr/>
      <dgm:t>
        <a:bodyPr/>
        <a:lstStyle/>
        <a:p>
          <a:endParaRPr lang="de-DE"/>
        </a:p>
      </dgm:t>
    </dgm:pt>
    <dgm:pt modelId="{802248A7-9469-4A82-8245-71140B139AF0}" type="sibTrans" cxnId="{26ADE31D-C2EC-48AF-A4C2-94596ADE49B4}">
      <dgm:prSet/>
      <dgm:spPr/>
      <dgm:t>
        <a:bodyPr/>
        <a:lstStyle/>
        <a:p>
          <a:endParaRPr lang="de-DE"/>
        </a:p>
      </dgm:t>
    </dgm:pt>
    <dgm:pt modelId="{CBDC9550-106E-42ED-B959-5CDE22BF7FFE}">
      <dgm:prSet phldrT="[Text]" custT="1"/>
      <dgm:spPr/>
      <dgm:t>
        <a:bodyPr/>
        <a:lstStyle/>
        <a:p>
          <a:r>
            <a:rPr lang="en-US" sz="2200" dirty="0"/>
            <a:t>The plant manager who did not sufficiently implement </a:t>
          </a:r>
          <a:r>
            <a:rPr lang="en-US" sz="2200" dirty="0" smtClean="0"/>
            <a:t>a management system as </a:t>
          </a:r>
          <a:r>
            <a:rPr lang="en-US" sz="2200" dirty="0"/>
            <a:t>a "guarantor</a:t>
          </a:r>
          <a:r>
            <a:rPr lang="en-US" sz="2200" dirty="0" smtClean="0"/>
            <a:t>"?</a:t>
          </a:r>
          <a:endParaRPr lang="de-DE" sz="2200" dirty="0"/>
        </a:p>
      </dgm:t>
    </dgm:pt>
    <dgm:pt modelId="{2264D217-2B7C-4666-950E-D13FFF30D733}" type="parTrans" cxnId="{E295D69A-CFF9-4D89-B9A8-12640DFD15A4}">
      <dgm:prSet/>
      <dgm:spPr/>
      <dgm:t>
        <a:bodyPr/>
        <a:lstStyle/>
        <a:p>
          <a:endParaRPr lang="de-DE"/>
        </a:p>
      </dgm:t>
    </dgm:pt>
    <dgm:pt modelId="{1DB353EC-C5BB-4569-BDF4-D668F9FCB865}" type="sibTrans" cxnId="{E295D69A-CFF9-4D89-B9A8-12640DFD15A4}">
      <dgm:prSet/>
      <dgm:spPr/>
      <dgm:t>
        <a:bodyPr/>
        <a:lstStyle/>
        <a:p>
          <a:endParaRPr lang="de-DE"/>
        </a:p>
      </dgm:t>
    </dgm:pt>
    <dgm:pt modelId="{87492EE1-50DB-4639-BD7F-2A8842D7E190}">
      <dgm:prSet phldrT="[Text]" custT="1"/>
      <dgm:spPr/>
      <dgm:t>
        <a:bodyPr/>
        <a:lstStyle/>
        <a:p>
          <a:r>
            <a:rPr lang="en-US" sz="2200" dirty="0"/>
            <a:t>The head of department who chose his </a:t>
          </a:r>
          <a:r>
            <a:rPr lang="en-US" sz="2200" dirty="0" err="1"/>
            <a:t>foremens</a:t>
          </a:r>
          <a:r>
            <a:rPr lang="en-US" sz="2200" dirty="0"/>
            <a:t> wrong</a:t>
          </a:r>
          <a:r>
            <a:rPr lang="de-DE" sz="2200" dirty="0"/>
            <a:t>?</a:t>
          </a:r>
        </a:p>
      </dgm:t>
    </dgm:pt>
    <dgm:pt modelId="{7E5C1311-6F7A-4001-B371-823EB155D1D3}" type="parTrans" cxnId="{585912A9-9835-4643-BCAC-03584EA793AF}">
      <dgm:prSet/>
      <dgm:spPr/>
      <dgm:t>
        <a:bodyPr/>
        <a:lstStyle/>
        <a:p>
          <a:endParaRPr lang="de-DE"/>
        </a:p>
      </dgm:t>
    </dgm:pt>
    <dgm:pt modelId="{153BCE6E-13C1-4545-B838-F5F4CB3E6E50}" type="sibTrans" cxnId="{585912A9-9835-4643-BCAC-03584EA793AF}">
      <dgm:prSet/>
      <dgm:spPr/>
      <dgm:t>
        <a:bodyPr/>
        <a:lstStyle/>
        <a:p>
          <a:endParaRPr lang="de-DE"/>
        </a:p>
      </dgm:t>
    </dgm:pt>
    <dgm:pt modelId="{AF057B95-0FAA-4C11-8385-D24738FED8F5}">
      <dgm:prSet phldrT="[Text]" custT="1"/>
      <dgm:spPr/>
      <dgm:t>
        <a:bodyPr/>
        <a:lstStyle/>
        <a:p>
          <a:r>
            <a:rPr lang="en-US" sz="2200" dirty="0"/>
            <a:t>The foreman, who did not instruct his workman well?</a:t>
          </a:r>
          <a:endParaRPr lang="de-DE" sz="2200" dirty="0"/>
        </a:p>
      </dgm:t>
    </dgm:pt>
    <dgm:pt modelId="{B2744FD7-1E6E-468E-A138-278A6052CBDC}" type="parTrans" cxnId="{AB7D8A93-6E3C-420F-9696-82BA1772010C}">
      <dgm:prSet/>
      <dgm:spPr/>
      <dgm:t>
        <a:bodyPr/>
        <a:lstStyle/>
        <a:p>
          <a:endParaRPr lang="de-DE"/>
        </a:p>
      </dgm:t>
    </dgm:pt>
    <dgm:pt modelId="{F4DC502B-90D6-4DF3-A894-483CE69DB1E0}" type="sibTrans" cxnId="{AB7D8A93-6E3C-420F-9696-82BA1772010C}">
      <dgm:prSet/>
      <dgm:spPr/>
      <dgm:t>
        <a:bodyPr/>
        <a:lstStyle/>
        <a:p>
          <a:endParaRPr lang="de-DE"/>
        </a:p>
      </dgm:t>
    </dgm:pt>
    <dgm:pt modelId="{0E60CAE3-2CDA-46F2-B5D4-57C3A9156405}">
      <dgm:prSet phldrT="[Text]" custT="1"/>
      <dgm:spPr/>
      <dgm:t>
        <a:bodyPr/>
        <a:lstStyle/>
        <a:p>
          <a:r>
            <a:rPr lang="en-US" sz="2200" dirty="0"/>
            <a:t>The contractor employee who was not controlled?</a:t>
          </a:r>
          <a:endParaRPr lang="de-DE" sz="2200" dirty="0"/>
        </a:p>
      </dgm:t>
    </dgm:pt>
    <dgm:pt modelId="{CEA41396-C0D9-4BBF-8F6B-E4B60DD3C785}" type="parTrans" cxnId="{716D11EF-5654-4AF3-B003-F94EBE5E223E}">
      <dgm:prSet/>
      <dgm:spPr/>
      <dgm:t>
        <a:bodyPr/>
        <a:lstStyle/>
        <a:p>
          <a:endParaRPr lang="de-DE"/>
        </a:p>
      </dgm:t>
    </dgm:pt>
    <dgm:pt modelId="{9D24EA53-04F9-4823-82C9-36D353E23C6C}" type="sibTrans" cxnId="{716D11EF-5654-4AF3-B003-F94EBE5E223E}">
      <dgm:prSet/>
      <dgm:spPr/>
      <dgm:t>
        <a:bodyPr/>
        <a:lstStyle/>
        <a:p>
          <a:endParaRPr lang="de-DE"/>
        </a:p>
      </dgm:t>
    </dgm:pt>
    <dgm:pt modelId="{CC6874AA-C121-4F5E-862D-9B010E3A8B7E}" type="pres">
      <dgm:prSet presAssocID="{F1453FF4-6A11-41AB-94F6-DE7485047DB0}" presName="Name0" presStyleCnt="0">
        <dgm:presLayoutVars>
          <dgm:chMax val="7"/>
          <dgm:chPref val="7"/>
          <dgm:dir/>
          <dgm:animLvl val="lvl"/>
        </dgm:presLayoutVars>
      </dgm:prSet>
      <dgm:spPr/>
      <dgm:t>
        <a:bodyPr/>
        <a:lstStyle/>
        <a:p>
          <a:endParaRPr lang="en-US"/>
        </a:p>
      </dgm:t>
    </dgm:pt>
    <dgm:pt modelId="{65EAF65A-3CFB-4D21-8602-8FBFCEFEE8A5}" type="pres">
      <dgm:prSet presAssocID="{89AA59E0-3D55-4FA3-A35B-929AF9C80275}" presName="Accent1" presStyleCnt="0"/>
      <dgm:spPr/>
    </dgm:pt>
    <dgm:pt modelId="{92E24EF4-C99E-4016-8D53-0AC4588A26CF}" type="pres">
      <dgm:prSet presAssocID="{89AA59E0-3D55-4FA3-A35B-929AF9C80275}" presName="Accent" presStyleLbl="node1" presStyleIdx="0" presStyleCnt="6" custScaleX="451509" custScaleY="78260"/>
      <dgm:spPr/>
    </dgm:pt>
    <dgm:pt modelId="{28550CAA-3A4A-4ADF-900B-8C60955AAABD}" type="pres">
      <dgm:prSet presAssocID="{89AA59E0-3D55-4FA3-A35B-929AF9C80275}" presName="Parent1" presStyleLbl="revTx" presStyleIdx="0" presStyleCnt="6" custScaleX="670412" custScaleY="142201">
        <dgm:presLayoutVars>
          <dgm:chMax val="1"/>
          <dgm:chPref val="1"/>
          <dgm:bulletEnabled val="1"/>
        </dgm:presLayoutVars>
      </dgm:prSet>
      <dgm:spPr/>
      <dgm:t>
        <a:bodyPr/>
        <a:lstStyle/>
        <a:p>
          <a:endParaRPr lang="en-US"/>
        </a:p>
      </dgm:t>
    </dgm:pt>
    <dgm:pt modelId="{C875E858-2FD0-46E3-BD95-CBA6D0312EB8}" type="pres">
      <dgm:prSet presAssocID="{9A76D778-5D94-4203-8794-49252A3F47AA}" presName="Accent2" presStyleCnt="0"/>
      <dgm:spPr/>
    </dgm:pt>
    <dgm:pt modelId="{075A6537-2B32-4437-B22F-8A2D5FA5FB33}" type="pres">
      <dgm:prSet presAssocID="{9A76D778-5D94-4203-8794-49252A3F47AA}" presName="Accent" presStyleLbl="node1" presStyleIdx="1" presStyleCnt="6" custScaleX="441147"/>
      <dgm:spPr/>
    </dgm:pt>
    <dgm:pt modelId="{42C4DFC9-1FF3-4053-BE3A-FB537B5213C5}" type="pres">
      <dgm:prSet presAssocID="{9A76D778-5D94-4203-8794-49252A3F47AA}" presName="Parent2" presStyleLbl="revTx" presStyleIdx="1" presStyleCnt="6" custScaleX="738793" custScaleY="142201">
        <dgm:presLayoutVars>
          <dgm:chMax val="1"/>
          <dgm:chPref val="1"/>
          <dgm:bulletEnabled val="1"/>
        </dgm:presLayoutVars>
      </dgm:prSet>
      <dgm:spPr/>
      <dgm:t>
        <a:bodyPr/>
        <a:lstStyle/>
        <a:p>
          <a:endParaRPr lang="en-US"/>
        </a:p>
      </dgm:t>
    </dgm:pt>
    <dgm:pt modelId="{8700C638-38BF-46F9-8819-128EC0DAC48D}" type="pres">
      <dgm:prSet presAssocID="{CBDC9550-106E-42ED-B959-5CDE22BF7FFE}" presName="Accent3" presStyleCnt="0"/>
      <dgm:spPr/>
    </dgm:pt>
    <dgm:pt modelId="{33B8C1BA-C0EE-4B7A-8796-5F366B1E73E0}" type="pres">
      <dgm:prSet presAssocID="{CBDC9550-106E-42ED-B959-5CDE22BF7FFE}" presName="Accent" presStyleLbl="node1" presStyleIdx="2" presStyleCnt="6" custScaleX="566191"/>
      <dgm:spPr/>
    </dgm:pt>
    <dgm:pt modelId="{FCC55834-EA8F-4AC1-A7A0-FCC20D1B0C91}" type="pres">
      <dgm:prSet presAssocID="{CBDC9550-106E-42ED-B959-5CDE22BF7FFE}" presName="Parent3" presStyleLbl="revTx" presStyleIdx="2" presStyleCnt="6" custScaleX="842132" custScaleY="142201">
        <dgm:presLayoutVars>
          <dgm:chMax val="1"/>
          <dgm:chPref val="1"/>
          <dgm:bulletEnabled val="1"/>
        </dgm:presLayoutVars>
      </dgm:prSet>
      <dgm:spPr/>
      <dgm:t>
        <a:bodyPr/>
        <a:lstStyle/>
        <a:p>
          <a:endParaRPr lang="en-US"/>
        </a:p>
      </dgm:t>
    </dgm:pt>
    <dgm:pt modelId="{206FD249-277A-4B40-9DCB-8FC256A45272}" type="pres">
      <dgm:prSet presAssocID="{87492EE1-50DB-4639-BD7F-2A8842D7E190}" presName="Accent4" presStyleCnt="0"/>
      <dgm:spPr/>
    </dgm:pt>
    <dgm:pt modelId="{FBAD7F56-C77D-452F-8FB7-CB21F9214E86}" type="pres">
      <dgm:prSet presAssocID="{87492EE1-50DB-4639-BD7F-2A8842D7E190}" presName="Accent" presStyleLbl="node1" presStyleIdx="3" presStyleCnt="6" custScaleX="476031"/>
      <dgm:spPr/>
    </dgm:pt>
    <dgm:pt modelId="{FE6A842A-609B-4C2C-974E-8B32EDA3536E}" type="pres">
      <dgm:prSet presAssocID="{87492EE1-50DB-4639-BD7F-2A8842D7E190}" presName="Parent4" presStyleLbl="revTx" presStyleIdx="3" presStyleCnt="6" custScaleX="789660" custScaleY="142201">
        <dgm:presLayoutVars>
          <dgm:chMax val="1"/>
          <dgm:chPref val="1"/>
          <dgm:bulletEnabled val="1"/>
        </dgm:presLayoutVars>
      </dgm:prSet>
      <dgm:spPr/>
      <dgm:t>
        <a:bodyPr/>
        <a:lstStyle/>
        <a:p>
          <a:endParaRPr lang="en-US"/>
        </a:p>
      </dgm:t>
    </dgm:pt>
    <dgm:pt modelId="{28A6985A-6C67-458A-A8B7-AF2ECE3D78B7}" type="pres">
      <dgm:prSet presAssocID="{AF057B95-0FAA-4C11-8385-D24738FED8F5}" presName="Accent5" presStyleCnt="0"/>
      <dgm:spPr/>
    </dgm:pt>
    <dgm:pt modelId="{F599D926-AA68-43E6-A292-4E674F32E4F2}" type="pres">
      <dgm:prSet presAssocID="{AF057B95-0FAA-4C11-8385-D24738FED8F5}" presName="Accent" presStyleLbl="node1" presStyleIdx="4" presStyleCnt="6" custScaleX="576302"/>
      <dgm:spPr/>
    </dgm:pt>
    <dgm:pt modelId="{48A6E1D2-517B-4783-AC9F-3F91D1D2A57B}" type="pres">
      <dgm:prSet presAssocID="{AF057B95-0FAA-4C11-8385-D24738FED8F5}" presName="Parent5" presStyleLbl="revTx" presStyleIdx="4" presStyleCnt="6" custScaleX="746393" custScaleY="142201">
        <dgm:presLayoutVars>
          <dgm:chMax val="1"/>
          <dgm:chPref val="1"/>
          <dgm:bulletEnabled val="1"/>
        </dgm:presLayoutVars>
      </dgm:prSet>
      <dgm:spPr/>
      <dgm:t>
        <a:bodyPr/>
        <a:lstStyle/>
        <a:p>
          <a:endParaRPr lang="en-US"/>
        </a:p>
      </dgm:t>
    </dgm:pt>
    <dgm:pt modelId="{EF22297A-5624-4418-8ADB-A8326FC63F84}" type="pres">
      <dgm:prSet presAssocID="{0E60CAE3-2CDA-46F2-B5D4-57C3A9156405}" presName="Accent6" presStyleCnt="0"/>
      <dgm:spPr/>
    </dgm:pt>
    <dgm:pt modelId="{DCEECA96-1149-48CF-BE82-3F48FF50F00E}" type="pres">
      <dgm:prSet presAssocID="{0E60CAE3-2CDA-46F2-B5D4-57C3A9156405}" presName="Accent" presStyleLbl="node1" presStyleIdx="5" presStyleCnt="6" custScaleX="523484" custLinFactNeighborX="9629" custLinFactNeighborY="0"/>
      <dgm:spPr/>
    </dgm:pt>
    <dgm:pt modelId="{3F1D9CD9-58C1-4F4B-832D-7BE9AFAEE35C}" type="pres">
      <dgm:prSet presAssocID="{0E60CAE3-2CDA-46F2-B5D4-57C3A9156405}" presName="Parent6" presStyleLbl="revTx" presStyleIdx="5" presStyleCnt="6" custScaleX="757747" custScaleY="142201">
        <dgm:presLayoutVars>
          <dgm:chMax val="1"/>
          <dgm:chPref val="1"/>
          <dgm:bulletEnabled val="1"/>
        </dgm:presLayoutVars>
      </dgm:prSet>
      <dgm:spPr/>
      <dgm:t>
        <a:bodyPr/>
        <a:lstStyle/>
        <a:p>
          <a:endParaRPr lang="en-US"/>
        </a:p>
      </dgm:t>
    </dgm:pt>
  </dgm:ptLst>
  <dgm:cxnLst>
    <dgm:cxn modelId="{585912A9-9835-4643-BCAC-03584EA793AF}" srcId="{F1453FF4-6A11-41AB-94F6-DE7485047DB0}" destId="{87492EE1-50DB-4639-BD7F-2A8842D7E190}" srcOrd="3" destOrd="0" parTransId="{7E5C1311-6F7A-4001-B371-823EB155D1D3}" sibTransId="{153BCE6E-13C1-4545-B838-F5F4CB3E6E50}"/>
    <dgm:cxn modelId="{47B253EE-217A-401E-87A8-C519856C8213}" type="presOf" srcId="{89AA59E0-3D55-4FA3-A35B-929AF9C80275}" destId="{28550CAA-3A4A-4ADF-900B-8C60955AAABD}" srcOrd="0" destOrd="0" presId="urn:microsoft.com/office/officeart/2009/layout/CircleArrowProcess"/>
    <dgm:cxn modelId="{26ADE31D-C2EC-48AF-A4C2-94596ADE49B4}" srcId="{F1453FF4-6A11-41AB-94F6-DE7485047DB0}" destId="{9A76D778-5D94-4203-8794-49252A3F47AA}" srcOrd="1" destOrd="0" parTransId="{48DB1939-0175-4C08-B948-4BA0279A2414}" sibTransId="{802248A7-9469-4A82-8245-71140B139AF0}"/>
    <dgm:cxn modelId="{F621C1A6-6ACF-471E-8D52-20BAB37FE72B}" type="presOf" srcId="{0E60CAE3-2CDA-46F2-B5D4-57C3A9156405}" destId="{3F1D9CD9-58C1-4F4B-832D-7BE9AFAEE35C}" srcOrd="0" destOrd="0" presId="urn:microsoft.com/office/officeart/2009/layout/CircleArrowProcess"/>
    <dgm:cxn modelId="{E1BB71D5-32F3-439C-B9CE-A3657892C148}" type="presOf" srcId="{87492EE1-50DB-4639-BD7F-2A8842D7E190}" destId="{FE6A842A-609B-4C2C-974E-8B32EDA3536E}" srcOrd="0" destOrd="0" presId="urn:microsoft.com/office/officeart/2009/layout/CircleArrowProcess"/>
    <dgm:cxn modelId="{E295D69A-CFF9-4D89-B9A8-12640DFD15A4}" srcId="{F1453FF4-6A11-41AB-94F6-DE7485047DB0}" destId="{CBDC9550-106E-42ED-B959-5CDE22BF7FFE}" srcOrd="2" destOrd="0" parTransId="{2264D217-2B7C-4666-950E-D13FFF30D733}" sibTransId="{1DB353EC-C5BB-4569-BDF4-D668F9FCB865}"/>
    <dgm:cxn modelId="{83BB59F3-AAEC-4C03-AE2F-A93726FFAEDE}" type="presOf" srcId="{CBDC9550-106E-42ED-B959-5CDE22BF7FFE}" destId="{FCC55834-EA8F-4AC1-A7A0-FCC20D1B0C91}" srcOrd="0" destOrd="0" presId="urn:microsoft.com/office/officeart/2009/layout/CircleArrowProcess"/>
    <dgm:cxn modelId="{DE3AD510-5832-4811-8684-E6F9D08C3021}" type="presOf" srcId="{9A76D778-5D94-4203-8794-49252A3F47AA}" destId="{42C4DFC9-1FF3-4053-BE3A-FB537B5213C5}" srcOrd="0" destOrd="0" presId="urn:microsoft.com/office/officeart/2009/layout/CircleArrowProcess"/>
    <dgm:cxn modelId="{0A8EFCDB-C923-48EB-80C8-A502E10C9695}" type="presOf" srcId="{F1453FF4-6A11-41AB-94F6-DE7485047DB0}" destId="{CC6874AA-C121-4F5E-862D-9B010E3A8B7E}" srcOrd="0" destOrd="0" presId="urn:microsoft.com/office/officeart/2009/layout/CircleArrowProcess"/>
    <dgm:cxn modelId="{F4D514B9-5637-497B-906C-E4B9E1DBFEC9}" srcId="{F1453FF4-6A11-41AB-94F6-DE7485047DB0}" destId="{89AA59E0-3D55-4FA3-A35B-929AF9C80275}" srcOrd="0" destOrd="0" parTransId="{41BC63A4-C1CE-415B-B198-534551E691A1}" sibTransId="{D23A40CB-56AF-41C6-AB1B-FCE8D0286619}"/>
    <dgm:cxn modelId="{AB7D8A93-6E3C-420F-9696-82BA1772010C}" srcId="{F1453FF4-6A11-41AB-94F6-DE7485047DB0}" destId="{AF057B95-0FAA-4C11-8385-D24738FED8F5}" srcOrd="4" destOrd="0" parTransId="{B2744FD7-1E6E-468E-A138-278A6052CBDC}" sibTransId="{F4DC502B-90D6-4DF3-A894-483CE69DB1E0}"/>
    <dgm:cxn modelId="{716D11EF-5654-4AF3-B003-F94EBE5E223E}" srcId="{F1453FF4-6A11-41AB-94F6-DE7485047DB0}" destId="{0E60CAE3-2CDA-46F2-B5D4-57C3A9156405}" srcOrd="5" destOrd="0" parTransId="{CEA41396-C0D9-4BBF-8F6B-E4B60DD3C785}" sibTransId="{9D24EA53-04F9-4823-82C9-36D353E23C6C}"/>
    <dgm:cxn modelId="{F193ECDC-28A0-4071-AE56-1C720BE4FDD3}" type="presOf" srcId="{AF057B95-0FAA-4C11-8385-D24738FED8F5}" destId="{48A6E1D2-517B-4783-AC9F-3F91D1D2A57B}" srcOrd="0" destOrd="0" presId="urn:microsoft.com/office/officeart/2009/layout/CircleArrowProcess"/>
    <dgm:cxn modelId="{5A4CBA95-E9AB-4F96-822D-FA15A1F0D7FD}" type="presParOf" srcId="{CC6874AA-C121-4F5E-862D-9B010E3A8B7E}" destId="{65EAF65A-3CFB-4D21-8602-8FBFCEFEE8A5}" srcOrd="0" destOrd="0" presId="urn:microsoft.com/office/officeart/2009/layout/CircleArrowProcess"/>
    <dgm:cxn modelId="{BC300C65-6CB4-4413-AA55-1E3357268215}" type="presParOf" srcId="{65EAF65A-3CFB-4D21-8602-8FBFCEFEE8A5}" destId="{92E24EF4-C99E-4016-8D53-0AC4588A26CF}" srcOrd="0" destOrd="0" presId="urn:microsoft.com/office/officeart/2009/layout/CircleArrowProcess"/>
    <dgm:cxn modelId="{54D92C7E-561D-4913-A12D-EE7A499B4BA8}" type="presParOf" srcId="{CC6874AA-C121-4F5E-862D-9B010E3A8B7E}" destId="{28550CAA-3A4A-4ADF-900B-8C60955AAABD}" srcOrd="1" destOrd="0" presId="urn:microsoft.com/office/officeart/2009/layout/CircleArrowProcess"/>
    <dgm:cxn modelId="{E03FD8CC-A7F0-49DA-8948-31F6DC43CE93}" type="presParOf" srcId="{CC6874AA-C121-4F5E-862D-9B010E3A8B7E}" destId="{C875E858-2FD0-46E3-BD95-CBA6D0312EB8}" srcOrd="2" destOrd="0" presId="urn:microsoft.com/office/officeart/2009/layout/CircleArrowProcess"/>
    <dgm:cxn modelId="{5E5755E2-FC5B-4B12-958A-8B0665953D0A}" type="presParOf" srcId="{C875E858-2FD0-46E3-BD95-CBA6D0312EB8}" destId="{075A6537-2B32-4437-B22F-8A2D5FA5FB33}" srcOrd="0" destOrd="0" presId="urn:microsoft.com/office/officeart/2009/layout/CircleArrowProcess"/>
    <dgm:cxn modelId="{AA4455F6-A550-47CD-A91C-48FF684D17A9}" type="presParOf" srcId="{CC6874AA-C121-4F5E-862D-9B010E3A8B7E}" destId="{42C4DFC9-1FF3-4053-BE3A-FB537B5213C5}" srcOrd="3" destOrd="0" presId="urn:microsoft.com/office/officeart/2009/layout/CircleArrowProcess"/>
    <dgm:cxn modelId="{380133B2-74F9-44C9-8D9D-85748343BB3B}" type="presParOf" srcId="{CC6874AA-C121-4F5E-862D-9B010E3A8B7E}" destId="{8700C638-38BF-46F9-8819-128EC0DAC48D}" srcOrd="4" destOrd="0" presId="urn:microsoft.com/office/officeart/2009/layout/CircleArrowProcess"/>
    <dgm:cxn modelId="{0F3D2FA9-B579-4C86-B7D0-15D1FBF3C6B6}" type="presParOf" srcId="{8700C638-38BF-46F9-8819-128EC0DAC48D}" destId="{33B8C1BA-C0EE-4B7A-8796-5F366B1E73E0}" srcOrd="0" destOrd="0" presId="urn:microsoft.com/office/officeart/2009/layout/CircleArrowProcess"/>
    <dgm:cxn modelId="{228F423C-E986-44D5-B413-FC6C98294738}" type="presParOf" srcId="{CC6874AA-C121-4F5E-862D-9B010E3A8B7E}" destId="{FCC55834-EA8F-4AC1-A7A0-FCC20D1B0C91}" srcOrd="5" destOrd="0" presId="urn:microsoft.com/office/officeart/2009/layout/CircleArrowProcess"/>
    <dgm:cxn modelId="{7A5C21DA-B55E-41AF-A186-B5E9946D3F6D}" type="presParOf" srcId="{CC6874AA-C121-4F5E-862D-9B010E3A8B7E}" destId="{206FD249-277A-4B40-9DCB-8FC256A45272}" srcOrd="6" destOrd="0" presId="urn:microsoft.com/office/officeart/2009/layout/CircleArrowProcess"/>
    <dgm:cxn modelId="{EC7FB555-4A84-4B5D-95E3-4511DED480B3}" type="presParOf" srcId="{206FD249-277A-4B40-9DCB-8FC256A45272}" destId="{FBAD7F56-C77D-452F-8FB7-CB21F9214E86}" srcOrd="0" destOrd="0" presId="urn:microsoft.com/office/officeart/2009/layout/CircleArrowProcess"/>
    <dgm:cxn modelId="{507CAD11-6436-4AB8-971A-1FA64C0BC266}" type="presParOf" srcId="{CC6874AA-C121-4F5E-862D-9B010E3A8B7E}" destId="{FE6A842A-609B-4C2C-974E-8B32EDA3536E}" srcOrd="7" destOrd="0" presId="urn:microsoft.com/office/officeart/2009/layout/CircleArrowProcess"/>
    <dgm:cxn modelId="{EA331F40-54F9-4646-B3D0-B1D5BF283211}" type="presParOf" srcId="{CC6874AA-C121-4F5E-862D-9B010E3A8B7E}" destId="{28A6985A-6C67-458A-A8B7-AF2ECE3D78B7}" srcOrd="8" destOrd="0" presId="urn:microsoft.com/office/officeart/2009/layout/CircleArrowProcess"/>
    <dgm:cxn modelId="{D886A58E-1D54-42DD-B65F-C101C70F65F7}" type="presParOf" srcId="{28A6985A-6C67-458A-A8B7-AF2ECE3D78B7}" destId="{F599D926-AA68-43E6-A292-4E674F32E4F2}" srcOrd="0" destOrd="0" presId="urn:microsoft.com/office/officeart/2009/layout/CircleArrowProcess"/>
    <dgm:cxn modelId="{FC9E44EB-9647-458E-86B9-EB6328FEBCD7}" type="presParOf" srcId="{CC6874AA-C121-4F5E-862D-9B010E3A8B7E}" destId="{48A6E1D2-517B-4783-AC9F-3F91D1D2A57B}" srcOrd="9" destOrd="0" presId="urn:microsoft.com/office/officeart/2009/layout/CircleArrowProcess"/>
    <dgm:cxn modelId="{4DE9FC01-2B0E-4F0E-AF1C-8C4F86D0873D}" type="presParOf" srcId="{CC6874AA-C121-4F5E-862D-9B010E3A8B7E}" destId="{EF22297A-5624-4418-8ADB-A8326FC63F84}" srcOrd="10" destOrd="0" presId="urn:microsoft.com/office/officeart/2009/layout/CircleArrowProcess"/>
    <dgm:cxn modelId="{B1B93DD1-184E-4E73-94C4-51FB7A8BA4D2}" type="presParOf" srcId="{EF22297A-5624-4418-8ADB-A8326FC63F84}" destId="{DCEECA96-1149-48CF-BE82-3F48FF50F00E}" srcOrd="0" destOrd="0" presId="urn:microsoft.com/office/officeart/2009/layout/CircleArrowProcess"/>
    <dgm:cxn modelId="{ADF4AFB5-525C-4BD0-8AB2-58B325F6A3D3}" type="presParOf" srcId="{CC6874AA-C121-4F5E-862D-9B010E3A8B7E}" destId="{3F1D9CD9-58C1-4F4B-832D-7BE9AFAEE35C}" srcOrd="11"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B376DE0-E632-41EA-9346-447EB2DCBB90}" type="doc">
      <dgm:prSet loTypeId="urn:microsoft.com/office/officeart/2005/8/layout/radial3" loCatId="cycle" qsTypeId="urn:microsoft.com/office/officeart/2005/8/quickstyle/simple1" qsCatId="simple" csTypeId="urn:microsoft.com/office/officeart/2005/8/colors/accent1_5" csCatId="accent1" phldr="1"/>
      <dgm:spPr/>
      <dgm:t>
        <a:bodyPr/>
        <a:lstStyle/>
        <a:p>
          <a:endParaRPr lang="de-DE"/>
        </a:p>
      </dgm:t>
    </dgm:pt>
    <dgm:pt modelId="{2BFC5841-7DFF-49CD-998F-DC3FA1EF5DE7}">
      <dgm:prSet phldrT="[Text]"/>
      <dgm:spPr/>
      <dgm:t>
        <a:bodyPr/>
        <a:lstStyle/>
        <a:p>
          <a:r>
            <a:rPr lang="en-US" noProof="0" dirty="0" smtClean="0"/>
            <a:t>Organization in companies</a:t>
          </a:r>
          <a:endParaRPr lang="en-US" noProof="0" dirty="0"/>
        </a:p>
      </dgm:t>
    </dgm:pt>
    <dgm:pt modelId="{28AECC69-00F5-4FAB-987C-7084667C4091}" type="parTrans" cxnId="{473A3CC4-3A02-457C-8BF5-8E7F455CC5AA}">
      <dgm:prSet/>
      <dgm:spPr/>
      <dgm:t>
        <a:bodyPr/>
        <a:lstStyle/>
        <a:p>
          <a:endParaRPr lang="en-US" noProof="0" dirty="0"/>
        </a:p>
      </dgm:t>
    </dgm:pt>
    <dgm:pt modelId="{09CF333F-B8A3-4707-B362-B87CCE160428}" type="sibTrans" cxnId="{473A3CC4-3A02-457C-8BF5-8E7F455CC5AA}">
      <dgm:prSet/>
      <dgm:spPr/>
      <dgm:t>
        <a:bodyPr/>
        <a:lstStyle/>
        <a:p>
          <a:endParaRPr lang="en-US" noProof="0" dirty="0"/>
        </a:p>
      </dgm:t>
    </dgm:pt>
    <dgm:pt modelId="{6FFD6DE3-3D13-4002-A2D7-20F64D32D627}">
      <dgm:prSet phldrT="[Text]" custT="1"/>
      <dgm:spPr/>
      <dgm:t>
        <a:bodyPr/>
        <a:lstStyle/>
        <a:p>
          <a:r>
            <a:rPr lang="en-US" sz="2800" noProof="0" dirty="0" smtClean="0"/>
            <a:t>People:</a:t>
          </a:r>
          <a:br>
            <a:rPr lang="en-US" sz="2800" noProof="0" dirty="0" smtClean="0"/>
          </a:br>
          <a:r>
            <a:rPr lang="en-US" sz="2800" noProof="0" dirty="0" smtClean="0"/>
            <a:t>Organizational chart</a:t>
          </a:r>
          <a:endParaRPr lang="en-US" sz="2800" noProof="0" dirty="0"/>
        </a:p>
      </dgm:t>
    </dgm:pt>
    <dgm:pt modelId="{C1F4437E-B97F-4CC4-B178-E4CA18F2B790}" type="parTrans" cxnId="{D9AEECC1-4A7C-488F-A868-F430961AC7BB}">
      <dgm:prSet/>
      <dgm:spPr/>
      <dgm:t>
        <a:bodyPr/>
        <a:lstStyle/>
        <a:p>
          <a:endParaRPr lang="en-US" noProof="0" dirty="0"/>
        </a:p>
      </dgm:t>
    </dgm:pt>
    <dgm:pt modelId="{F595A72E-F3B3-4615-A880-BD8338E0EE04}" type="sibTrans" cxnId="{D9AEECC1-4A7C-488F-A868-F430961AC7BB}">
      <dgm:prSet/>
      <dgm:spPr/>
      <dgm:t>
        <a:bodyPr/>
        <a:lstStyle/>
        <a:p>
          <a:endParaRPr lang="en-US" noProof="0" dirty="0"/>
        </a:p>
      </dgm:t>
    </dgm:pt>
    <dgm:pt modelId="{6B244217-ED68-4D4D-9157-1704ACE07219}">
      <dgm:prSet phldrT="[Text]" custT="1"/>
      <dgm:spPr/>
      <dgm:t>
        <a:bodyPr/>
        <a:lstStyle/>
        <a:p>
          <a:r>
            <a:rPr lang="en-US" sz="2800" noProof="0" dirty="0" smtClean="0"/>
            <a:t>Money: cost centers</a:t>
          </a:r>
          <a:endParaRPr lang="en-US" sz="2800" noProof="0" dirty="0"/>
        </a:p>
      </dgm:t>
    </dgm:pt>
    <dgm:pt modelId="{BB14CA5B-4C23-4718-B42D-95AFC4D9D888}" type="parTrans" cxnId="{125D8854-A4BD-4560-91B8-450928162630}">
      <dgm:prSet/>
      <dgm:spPr/>
      <dgm:t>
        <a:bodyPr/>
        <a:lstStyle/>
        <a:p>
          <a:endParaRPr lang="en-US" noProof="0" dirty="0"/>
        </a:p>
      </dgm:t>
    </dgm:pt>
    <dgm:pt modelId="{FD2A5777-9552-4A3E-81CB-1BA06712FE4B}" type="sibTrans" cxnId="{125D8854-A4BD-4560-91B8-450928162630}">
      <dgm:prSet/>
      <dgm:spPr/>
      <dgm:t>
        <a:bodyPr/>
        <a:lstStyle/>
        <a:p>
          <a:endParaRPr lang="en-US" noProof="0" dirty="0"/>
        </a:p>
      </dgm:t>
    </dgm:pt>
    <dgm:pt modelId="{C85BB120-1DDD-4707-9223-832C19D45068}">
      <dgm:prSet phldrT="[Text]" custT="1"/>
      <dgm:spPr/>
      <dgm:t>
        <a:bodyPr/>
        <a:lstStyle/>
        <a:p>
          <a:r>
            <a:rPr lang="en-US" sz="2800" noProof="0" dirty="0" smtClean="0"/>
            <a:t>Facilities: Operator regulations</a:t>
          </a:r>
          <a:endParaRPr lang="en-US" sz="2800" noProof="0" dirty="0"/>
        </a:p>
      </dgm:t>
    </dgm:pt>
    <dgm:pt modelId="{E154E63D-A7EE-4D17-9A7C-8A3A7F119C16}" type="parTrans" cxnId="{3BDFE986-A130-4795-8B26-4D41F696164C}">
      <dgm:prSet/>
      <dgm:spPr/>
      <dgm:t>
        <a:bodyPr/>
        <a:lstStyle/>
        <a:p>
          <a:endParaRPr lang="en-US" noProof="0" dirty="0"/>
        </a:p>
      </dgm:t>
    </dgm:pt>
    <dgm:pt modelId="{1A3041F0-C49F-4CCC-8A56-D08C16B73643}" type="sibTrans" cxnId="{3BDFE986-A130-4795-8B26-4D41F696164C}">
      <dgm:prSet/>
      <dgm:spPr/>
      <dgm:t>
        <a:bodyPr/>
        <a:lstStyle/>
        <a:p>
          <a:endParaRPr lang="en-US" noProof="0" dirty="0"/>
        </a:p>
      </dgm:t>
    </dgm:pt>
    <dgm:pt modelId="{63E4E05B-2E47-4859-8F92-374DCF0E065A}">
      <dgm:prSet phldrT="[Text]"/>
      <dgm:spPr/>
      <dgm:t>
        <a:bodyPr/>
        <a:lstStyle/>
        <a:p>
          <a:endParaRPr lang="en-US" noProof="0" dirty="0"/>
        </a:p>
      </dgm:t>
    </dgm:pt>
    <dgm:pt modelId="{CC8A70D9-1914-414C-9749-06B8D7853BDE}" type="parTrans" cxnId="{9CC39AAE-E3F1-41C1-BD92-E5BA70B019C8}">
      <dgm:prSet/>
      <dgm:spPr/>
      <dgm:t>
        <a:bodyPr/>
        <a:lstStyle/>
        <a:p>
          <a:endParaRPr lang="en-US" noProof="0" dirty="0"/>
        </a:p>
      </dgm:t>
    </dgm:pt>
    <dgm:pt modelId="{20C63177-81BE-4A9A-B609-3981E53F77DB}" type="sibTrans" cxnId="{9CC39AAE-E3F1-41C1-BD92-E5BA70B019C8}">
      <dgm:prSet/>
      <dgm:spPr/>
      <dgm:t>
        <a:bodyPr/>
        <a:lstStyle/>
        <a:p>
          <a:endParaRPr lang="en-US" noProof="0" dirty="0"/>
        </a:p>
      </dgm:t>
    </dgm:pt>
    <dgm:pt modelId="{CAA0B0E2-D165-46A4-94ED-E21A304D8F6C}" type="pres">
      <dgm:prSet presAssocID="{4B376DE0-E632-41EA-9346-447EB2DCBB90}" presName="composite" presStyleCnt="0">
        <dgm:presLayoutVars>
          <dgm:chMax val="1"/>
          <dgm:dir/>
          <dgm:resizeHandles val="exact"/>
        </dgm:presLayoutVars>
      </dgm:prSet>
      <dgm:spPr/>
      <dgm:t>
        <a:bodyPr/>
        <a:lstStyle/>
        <a:p>
          <a:endParaRPr lang="en-US"/>
        </a:p>
      </dgm:t>
    </dgm:pt>
    <dgm:pt modelId="{096FA89F-8D77-4B6F-88FC-EEA7911E3496}" type="pres">
      <dgm:prSet presAssocID="{4B376DE0-E632-41EA-9346-447EB2DCBB90}" presName="radial" presStyleCnt="0">
        <dgm:presLayoutVars>
          <dgm:animLvl val="ctr"/>
        </dgm:presLayoutVars>
      </dgm:prSet>
      <dgm:spPr/>
    </dgm:pt>
    <dgm:pt modelId="{DCFEDCCE-8596-4B42-858E-513D6C0B5A87}" type="pres">
      <dgm:prSet presAssocID="{2BFC5841-7DFF-49CD-998F-DC3FA1EF5DE7}" presName="centerShape" presStyleLbl="vennNode1" presStyleIdx="0" presStyleCnt="4" custScaleX="114928" custScaleY="68608" custLinFactNeighborX="206" custLinFactNeighborY="-8791"/>
      <dgm:spPr/>
      <dgm:t>
        <a:bodyPr/>
        <a:lstStyle/>
        <a:p>
          <a:endParaRPr lang="en-US"/>
        </a:p>
      </dgm:t>
    </dgm:pt>
    <dgm:pt modelId="{410D2D43-39AC-40CA-BDD6-39D2EDC6559A}" type="pres">
      <dgm:prSet presAssocID="{6FFD6DE3-3D13-4002-A2D7-20F64D32D627}" presName="node" presStyleLbl="vennNode1" presStyleIdx="1" presStyleCnt="4" custScaleX="250955" custScaleY="99045">
        <dgm:presLayoutVars>
          <dgm:bulletEnabled val="1"/>
        </dgm:presLayoutVars>
      </dgm:prSet>
      <dgm:spPr/>
      <dgm:t>
        <a:bodyPr/>
        <a:lstStyle/>
        <a:p>
          <a:endParaRPr lang="en-US"/>
        </a:p>
      </dgm:t>
    </dgm:pt>
    <dgm:pt modelId="{37661CA0-B74C-4441-809F-7B40A6F9A87F}" type="pres">
      <dgm:prSet presAssocID="{6B244217-ED68-4D4D-9157-1704ACE07219}" presName="node" presStyleLbl="vennNode1" presStyleIdx="2" presStyleCnt="4" custScaleX="250955" custScaleY="99045">
        <dgm:presLayoutVars>
          <dgm:bulletEnabled val="1"/>
        </dgm:presLayoutVars>
      </dgm:prSet>
      <dgm:spPr/>
      <dgm:t>
        <a:bodyPr/>
        <a:lstStyle/>
        <a:p>
          <a:endParaRPr lang="en-US"/>
        </a:p>
      </dgm:t>
    </dgm:pt>
    <dgm:pt modelId="{60544C13-14AE-4276-86CC-D0376EB6D555}" type="pres">
      <dgm:prSet presAssocID="{C85BB120-1DDD-4707-9223-832C19D45068}" presName="node" presStyleLbl="vennNode1" presStyleIdx="3" presStyleCnt="4" custScaleX="264849" custScaleY="99045">
        <dgm:presLayoutVars>
          <dgm:bulletEnabled val="1"/>
        </dgm:presLayoutVars>
      </dgm:prSet>
      <dgm:spPr/>
      <dgm:t>
        <a:bodyPr/>
        <a:lstStyle/>
        <a:p>
          <a:endParaRPr lang="en-US"/>
        </a:p>
      </dgm:t>
    </dgm:pt>
  </dgm:ptLst>
  <dgm:cxnLst>
    <dgm:cxn modelId="{125D8854-A4BD-4560-91B8-450928162630}" srcId="{2BFC5841-7DFF-49CD-998F-DC3FA1EF5DE7}" destId="{6B244217-ED68-4D4D-9157-1704ACE07219}" srcOrd="1" destOrd="0" parTransId="{BB14CA5B-4C23-4718-B42D-95AFC4D9D888}" sibTransId="{FD2A5777-9552-4A3E-81CB-1BA06712FE4B}"/>
    <dgm:cxn modelId="{1008B048-F468-4142-88BD-2D8E34849BDC}" type="presOf" srcId="{6FFD6DE3-3D13-4002-A2D7-20F64D32D627}" destId="{410D2D43-39AC-40CA-BDD6-39D2EDC6559A}" srcOrd="0" destOrd="0" presId="urn:microsoft.com/office/officeart/2005/8/layout/radial3"/>
    <dgm:cxn modelId="{5920E015-ACAC-4E95-B716-58EEAD3B7437}" type="presOf" srcId="{C85BB120-1DDD-4707-9223-832C19D45068}" destId="{60544C13-14AE-4276-86CC-D0376EB6D555}" srcOrd="0" destOrd="0" presId="urn:microsoft.com/office/officeart/2005/8/layout/radial3"/>
    <dgm:cxn modelId="{9CC39AAE-E3F1-41C1-BD92-E5BA70B019C8}" srcId="{4B376DE0-E632-41EA-9346-447EB2DCBB90}" destId="{63E4E05B-2E47-4859-8F92-374DCF0E065A}" srcOrd="1" destOrd="0" parTransId="{CC8A70D9-1914-414C-9749-06B8D7853BDE}" sibTransId="{20C63177-81BE-4A9A-B609-3981E53F77DB}"/>
    <dgm:cxn modelId="{001B4D5E-1328-47EB-82F7-3C8F48805FA3}" type="presOf" srcId="{2BFC5841-7DFF-49CD-998F-DC3FA1EF5DE7}" destId="{DCFEDCCE-8596-4B42-858E-513D6C0B5A87}" srcOrd="0" destOrd="0" presId="urn:microsoft.com/office/officeart/2005/8/layout/radial3"/>
    <dgm:cxn modelId="{473A3CC4-3A02-457C-8BF5-8E7F455CC5AA}" srcId="{4B376DE0-E632-41EA-9346-447EB2DCBB90}" destId="{2BFC5841-7DFF-49CD-998F-DC3FA1EF5DE7}" srcOrd="0" destOrd="0" parTransId="{28AECC69-00F5-4FAB-987C-7084667C4091}" sibTransId="{09CF333F-B8A3-4707-B362-B87CCE160428}"/>
    <dgm:cxn modelId="{3BDFE986-A130-4795-8B26-4D41F696164C}" srcId="{2BFC5841-7DFF-49CD-998F-DC3FA1EF5DE7}" destId="{C85BB120-1DDD-4707-9223-832C19D45068}" srcOrd="2" destOrd="0" parTransId="{E154E63D-A7EE-4D17-9A7C-8A3A7F119C16}" sibTransId="{1A3041F0-C49F-4CCC-8A56-D08C16B73643}"/>
    <dgm:cxn modelId="{D9AEECC1-4A7C-488F-A868-F430961AC7BB}" srcId="{2BFC5841-7DFF-49CD-998F-DC3FA1EF5DE7}" destId="{6FFD6DE3-3D13-4002-A2D7-20F64D32D627}" srcOrd="0" destOrd="0" parTransId="{C1F4437E-B97F-4CC4-B178-E4CA18F2B790}" sibTransId="{F595A72E-F3B3-4615-A880-BD8338E0EE04}"/>
    <dgm:cxn modelId="{B597C798-3503-4496-922B-63C793CA9A1E}" type="presOf" srcId="{4B376DE0-E632-41EA-9346-447EB2DCBB90}" destId="{CAA0B0E2-D165-46A4-94ED-E21A304D8F6C}" srcOrd="0" destOrd="0" presId="urn:microsoft.com/office/officeart/2005/8/layout/radial3"/>
    <dgm:cxn modelId="{3E386B44-7D9D-4759-B693-A6403273A1DF}" type="presOf" srcId="{6B244217-ED68-4D4D-9157-1704ACE07219}" destId="{37661CA0-B74C-4441-809F-7B40A6F9A87F}" srcOrd="0" destOrd="0" presId="urn:microsoft.com/office/officeart/2005/8/layout/radial3"/>
    <dgm:cxn modelId="{B4494874-604E-40CF-8235-CE2A2D217576}" type="presParOf" srcId="{CAA0B0E2-D165-46A4-94ED-E21A304D8F6C}" destId="{096FA89F-8D77-4B6F-88FC-EEA7911E3496}" srcOrd="0" destOrd="0" presId="urn:microsoft.com/office/officeart/2005/8/layout/radial3"/>
    <dgm:cxn modelId="{878A2060-A2D9-458E-A475-F3BD10487604}" type="presParOf" srcId="{096FA89F-8D77-4B6F-88FC-EEA7911E3496}" destId="{DCFEDCCE-8596-4B42-858E-513D6C0B5A87}" srcOrd="0" destOrd="0" presId="urn:microsoft.com/office/officeart/2005/8/layout/radial3"/>
    <dgm:cxn modelId="{EB9E423D-ACFA-4630-8DA2-9EAC415D5A9C}" type="presParOf" srcId="{096FA89F-8D77-4B6F-88FC-EEA7911E3496}" destId="{410D2D43-39AC-40CA-BDD6-39D2EDC6559A}" srcOrd="1" destOrd="0" presId="urn:microsoft.com/office/officeart/2005/8/layout/radial3"/>
    <dgm:cxn modelId="{1535698A-0D33-4F45-8520-62B748C6D44B}" type="presParOf" srcId="{096FA89F-8D77-4B6F-88FC-EEA7911E3496}" destId="{37661CA0-B74C-4441-809F-7B40A6F9A87F}" srcOrd="2" destOrd="0" presId="urn:microsoft.com/office/officeart/2005/8/layout/radial3"/>
    <dgm:cxn modelId="{7A749A19-5170-4FE6-AC00-0AA55EC1AEFF}" type="presParOf" srcId="{096FA89F-8D77-4B6F-88FC-EEA7911E3496}" destId="{60544C13-14AE-4276-86CC-D0376EB6D555}" srcOrd="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E4D7E66-C97F-423E-98C3-2F47084191F1}" type="doc">
      <dgm:prSet loTypeId="urn:microsoft.com/office/officeart/2005/8/layout/cycle6" loCatId="cycle" qsTypeId="urn:microsoft.com/office/officeart/2005/8/quickstyle/simple1" qsCatId="simple" csTypeId="urn:microsoft.com/office/officeart/2005/8/colors/accent1_2" csCatId="accent1" phldr="1"/>
      <dgm:spPr/>
    </dgm:pt>
    <dgm:pt modelId="{610DD33F-77A3-4B57-8F02-C90221E1D434}">
      <dgm:prSet phldrT="[Text]" custT="1"/>
      <dgm:spPr/>
      <dgm:t>
        <a:bodyPr/>
        <a:lstStyle/>
        <a:p>
          <a:r>
            <a:rPr lang="en-US" sz="2800" noProof="0" dirty="0" smtClean="0"/>
            <a:t>Cross-section technology (heating, cooling, compressed air ...)</a:t>
          </a:r>
          <a:endParaRPr lang="en-US" sz="2800" noProof="0" dirty="0"/>
        </a:p>
      </dgm:t>
    </dgm:pt>
    <dgm:pt modelId="{87938D1A-2A6F-4F4D-85AC-5E4D2B643CF9}" type="parTrans" cxnId="{9615868B-D575-4E72-919F-902C1C5ABB04}">
      <dgm:prSet/>
      <dgm:spPr/>
      <dgm:t>
        <a:bodyPr/>
        <a:lstStyle/>
        <a:p>
          <a:endParaRPr lang="en-US" noProof="0" dirty="0"/>
        </a:p>
      </dgm:t>
    </dgm:pt>
    <dgm:pt modelId="{93A93FFA-BC14-46B8-B243-29B25A2A0725}" type="sibTrans" cxnId="{9615868B-D575-4E72-919F-902C1C5ABB04}">
      <dgm:prSet/>
      <dgm:spPr/>
      <dgm:t>
        <a:bodyPr/>
        <a:lstStyle/>
        <a:p>
          <a:endParaRPr lang="en-US" noProof="0" dirty="0"/>
        </a:p>
      </dgm:t>
    </dgm:pt>
    <dgm:pt modelId="{A23D4AFB-8CDB-46F8-B315-196394B61B58}">
      <dgm:prSet phldrT="[Text]" custT="1"/>
      <dgm:spPr/>
      <dgm:t>
        <a:bodyPr/>
        <a:lstStyle/>
        <a:p>
          <a:r>
            <a:rPr lang="en-US" sz="2800" noProof="0" dirty="0" smtClean="0"/>
            <a:t>Cross-functional processes („Competence turmoil“)</a:t>
          </a:r>
          <a:endParaRPr lang="en-US" sz="2800" noProof="0" dirty="0"/>
        </a:p>
      </dgm:t>
    </dgm:pt>
    <dgm:pt modelId="{B8E0D0CC-7A1A-4A66-A0E0-3E9809955036}" type="parTrans" cxnId="{EEC08C1F-54D3-40CB-9163-7816D17BC27B}">
      <dgm:prSet/>
      <dgm:spPr/>
      <dgm:t>
        <a:bodyPr/>
        <a:lstStyle/>
        <a:p>
          <a:endParaRPr lang="en-US" noProof="0" dirty="0"/>
        </a:p>
      </dgm:t>
    </dgm:pt>
    <dgm:pt modelId="{88C38288-3981-4951-B144-228F4D6E42F4}" type="sibTrans" cxnId="{EEC08C1F-54D3-40CB-9163-7816D17BC27B}">
      <dgm:prSet/>
      <dgm:spPr/>
      <dgm:t>
        <a:bodyPr/>
        <a:lstStyle/>
        <a:p>
          <a:endParaRPr lang="en-US" noProof="0" dirty="0"/>
        </a:p>
      </dgm:t>
    </dgm:pt>
    <dgm:pt modelId="{1A4EDB30-1D71-451A-B7CE-32EF2581B469}">
      <dgm:prSet phldrT="[Text]" custT="1"/>
      <dgm:spPr/>
      <dgm:t>
        <a:bodyPr/>
        <a:lstStyle/>
        <a:p>
          <a:r>
            <a:rPr lang="en-US" sz="2800" noProof="0" dirty="0" smtClean="0"/>
            <a:t>Responsibility and budgets, power plays and lack of time</a:t>
          </a:r>
          <a:endParaRPr lang="en-US" sz="2800" noProof="0" dirty="0"/>
        </a:p>
      </dgm:t>
    </dgm:pt>
    <dgm:pt modelId="{E1DAFADB-5F0D-4B74-9326-F55E3116A1CD}" type="parTrans" cxnId="{AC887166-C275-4E4D-81A1-8D8D5A5D6E81}">
      <dgm:prSet/>
      <dgm:spPr/>
      <dgm:t>
        <a:bodyPr/>
        <a:lstStyle/>
        <a:p>
          <a:endParaRPr lang="en-US" noProof="0" dirty="0"/>
        </a:p>
      </dgm:t>
    </dgm:pt>
    <dgm:pt modelId="{3D98B07E-4572-4B80-89D6-607DBF00CD82}" type="sibTrans" cxnId="{AC887166-C275-4E4D-81A1-8D8D5A5D6E81}">
      <dgm:prSet/>
      <dgm:spPr/>
      <dgm:t>
        <a:bodyPr/>
        <a:lstStyle/>
        <a:p>
          <a:endParaRPr lang="en-US" noProof="0" dirty="0"/>
        </a:p>
      </dgm:t>
    </dgm:pt>
    <dgm:pt modelId="{BE2051A4-05E2-4B95-BBF7-3FC5DEB26CBE}">
      <dgm:prSet phldrT="[Text]" custT="1"/>
      <dgm:spPr/>
      <dgm:t>
        <a:bodyPr/>
        <a:lstStyle/>
        <a:p>
          <a:r>
            <a:rPr lang="en-US" sz="2800" noProof="0" dirty="0" smtClean="0"/>
            <a:t>Affiliated companies and Subcontractors</a:t>
          </a:r>
          <a:endParaRPr lang="en-US" sz="2800" noProof="0" dirty="0"/>
        </a:p>
      </dgm:t>
    </dgm:pt>
    <dgm:pt modelId="{D9FD7851-CFF8-4337-9469-65C4B1994408}" type="parTrans" cxnId="{07A936E4-AE9D-4704-B222-E5E8BAC4E52B}">
      <dgm:prSet/>
      <dgm:spPr/>
      <dgm:t>
        <a:bodyPr/>
        <a:lstStyle/>
        <a:p>
          <a:endParaRPr lang="en-US" noProof="0" dirty="0"/>
        </a:p>
      </dgm:t>
    </dgm:pt>
    <dgm:pt modelId="{63953D6B-3550-4853-B18F-0C4F97B1E0B5}" type="sibTrans" cxnId="{07A936E4-AE9D-4704-B222-E5E8BAC4E52B}">
      <dgm:prSet/>
      <dgm:spPr/>
      <dgm:t>
        <a:bodyPr/>
        <a:lstStyle/>
        <a:p>
          <a:endParaRPr lang="en-US" noProof="0" dirty="0"/>
        </a:p>
      </dgm:t>
    </dgm:pt>
    <dgm:pt modelId="{C4AA8F59-35F4-4A93-BBD8-69E89FD37549}">
      <dgm:prSet phldrT="[Text]" custT="1"/>
      <dgm:spPr/>
      <dgm:t>
        <a:bodyPr/>
        <a:lstStyle/>
        <a:p>
          <a:r>
            <a:rPr lang="en-US" sz="2800" noProof="0" dirty="0" smtClean="0"/>
            <a:t>Maintenance or other deviations from normal operations</a:t>
          </a:r>
          <a:endParaRPr lang="en-US" sz="2800" noProof="0" dirty="0"/>
        </a:p>
      </dgm:t>
    </dgm:pt>
    <dgm:pt modelId="{D4EC8FEA-5615-4037-9C82-37BC5F0FB79F}" type="parTrans" cxnId="{0956E05F-28AE-4FC7-8071-D88F40A0E46A}">
      <dgm:prSet/>
      <dgm:spPr/>
      <dgm:t>
        <a:bodyPr/>
        <a:lstStyle/>
        <a:p>
          <a:endParaRPr lang="en-US" noProof="0" dirty="0"/>
        </a:p>
      </dgm:t>
    </dgm:pt>
    <dgm:pt modelId="{0392D598-C825-4B16-84B6-DA3DC8EDD36A}" type="sibTrans" cxnId="{0956E05F-28AE-4FC7-8071-D88F40A0E46A}">
      <dgm:prSet/>
      <dgm:spPr/>
      <dgm:t>
        <a:bodyPr/>
        <a:lstStyle/>
        <a:p>
          <a:endParaRPr lang="en-US" noProof="0" dirty="0"/>
        </a:p>
      </dgm:t>
    </dgm:pt>
    <dgm:pt modelId="{D72E475F-E5B1-45E6-9357-B1EEEB8BB66D}" type="pres">
      <dgm:prSet presAssocID="{0E4D7E66-C97F-423E-98C3-2F47084191F1}" presName="cycle" presStyleCnt="0">
        <dgm:presLayoutVars>
          <dgm:dir/>
          <dgm:resizeHandles val="exact"/>
        </dgm:presLayoutVars>
      </dgm:prSet>
      <dgm:spPr/>
    </dgm:pt>
    <dgm:pt modelId="{358D0A35-B64C-4FBE-B550-534DA9535CC8}" type="pres">
      <dgm:prSet presAssocID="{610DD33F-77A3-4B57-8F02-C90221E1D434}" presName="node" presStyleLbl="node1" presStyleIdx="0" presStyleCnt="5" custScaleX="209736" custScaleY="129596" custRadScaleRad="100548" custRadScaleInc="-39948">
        <dgm:presLayoutVars>
          <dgm:bulletEnabled val="1"/>
        </dgm:presLayoutVars>
      </dgm:prSet>
      <dgm:spPr/>
      <dgm:t>
        <a:bodyPr/>
        <a:lstStyle/>
        <a:p>
          <a:endParaRPr lang="en-US"/>
        </a:p>
      </dgm:t>
    </dgm:pt>
    <dgm:pt modelId="{97E8ACB4-EF0B-418C-8FA9-16E2A3FE849B}" type="pres">
      <dgm:prSet presAssocID="{610DD33F-77A3-4B57-8F02-C90221E1D434}" presName="spNode" presStyleCnt="0"/>
      <dgm:spPr/>
    </dgm:pt>
    <dgm:pt modelId="{867336A5-1E98-46A6-BB95-A8528AC8CE79}" type="pres">
      <dgm:prSet presAssocID="{93A93FFA-BC14-46B8-B243-29B25A2A0725}" presName="sibTrans" presStyleLbl="sibTrans1D1" presStyleIdx="0" presStyleCnt="5"/>
      <dgm:spPr/>
      <dgm:t>
        <a:bodyPr/>
        <a:lstStyle/>
        <a:p>
          <a:endParaRPr lang="en-US"/>
        </a:p>
      </dgm:t>
    </dgm:pt>
    <dgm:pt modelId="{7ABF455F-6B77-4CBF-B020-BBDB36D040EE}" type="pres">
      <dgm:prSet presAssocID="{A23D4AFB-8CDB-46F8-B315-196394B61B58}" presName="node" presStyleLbl="node1" presStyleIdx="1" presStyleCnt="5" custScaleX="209736" custScaleY="129596" custRadScaleRad="84285" custRadScaleInc="-15057">
        <dgm:presLayoutVars>
          <dgm:bulletEnabled val="1"/>
        </dgm:presLayoutVars>
      </dgm:prSet>
      <dgm:spPr/>
      <dgm:t>
        <a:bodyPr/>
        <a:lstStyle/>
        <a:p>
          <a:endParaRPr lang="en-US"/>
        </a:p>
      </dgm:t>
    </dgm:pt>
    <dgm:pt modelId="{CA05D745-827D-4A39-8554-F020CDD2DBFD}" type="pres">
      <dgm:prSet presAssocID="{A23D4AFB-8CDB-46F8-B315-196394B61B58}" presName="spNode" presStyleCnt="0"/>
      <dgm:spPr/>
    </dgm:pt>
    <dgm:pt modelId="{BC41E008-A240-486D-A953-690D4384626E}" type="pres">
      <dgm:prSet presAssocID="{88C38288-3981-4951-B144-228F4D6E42F4}" presName="sibTrans" presStyleLbl="sibTrans1D1" presStyleIdx="1" presStyleCnt="5"/>
      <dgm:spPr/>
      <dgm:t>
        <a:bodyPr/>
        <a:lstStyle/>
        <a:p>
          <a:endParaRPr lang="en-US"/>
        </a:p>
      </dgm:t>
    </dgm:pt>
    <dgm:pt modelId="{4110F223-7226-4C49-9CEA-F4D6433F854C}" type="pres">
      <dgm:prSet presAssocID="{1A4EDB30-1D71-451A-B7CE-32EF2581B469}" presName="node" presStyleLbl="node1" presStyleIdx="2" presStyleCnt="5" custScaleX="209736" custScaleY="129596" custRadScaleRad="81822" custRadScaleInc="-58006">
        <dgm:presLayoutVars>
          <dgm:bulletEnabled val="1"/>
        </dgm:presLayoutVars>
      </dgm:prSet>
      <dgm:spPr/>
      <dgm:t>
        <a:bodyPr/>
        <a:lstStyle/>
        <a:p>
          <a:endParaRPr lang="en-US"/>
        </a:p>
      </dgm:t>
    </dgm:pt>
    <dgm:pt modelId="{BBE5D95A-921C-4192-AC35-02E40FA3CCB9}" type="pres">
      <dgm:prSet presAssocID="{1A4EDB30-1D71-451A-B7CE-32EF2581B469}" presName="spNode" presStyleCnt="0"/>
      <dgm:spPr/>
    </dgm:pt>
    <dgm:pt modelId="{89A39272-BA7F-4506-A561-3558EC1B1062}" type="pres">
      <dgm:prSet presAssocID="{3D98B07E-4572-4B80-89D6-607DBF00CD82}" presName="sibTrans" presStyleLbl="sibTrans1D1" presStyleIdx="2" presStyleCnt="5"/>
      <dgm:spPr/>
      <dgm:t>
        <a:bodyPr/>
        <a:lstStyle/>
        <a:p>
          <a:endParaRPr lang="en-US"/>
        </a:p>
      </dgm:t>
    </dgm:pt>
    <dgm:pt modelId="{473107E3-E356-46EE-A99A-FC17B2A57324}" type="pres">
      <dgm:prSet presAssocID="{BE2051A4-05E2-4B95-BBF7-3FC5DEB26CBE}" presName="node" presStyleLbl="node1" presStyleIdx="3" presStyleCnt="5" custScaleX="209736" custScaleY="129596" custRadScaleRad="114793" custRadScaleInc="111179">
        <dgm:presLayoutVars>
          <dgm:bulletEnabled val="1"/>
        </dgm:presLayoutVars>
      </dgm:prSet>
      <dgm:spPr/>
      <dgm:t>
        <a:bodyPr/>
        <a:lstStyle/>
        <a:p>
          <a:endParaRPr lang="en-US"/>
        </a:p>
      </dgm:t>
    </dgm:pt>
    <dgm:pt modelId="{FED75A21-5F20-4501-B2BC-AA484E30A963}" type="pres">
      <dgm:prSet presAssocID="{BE2051A4-05E2-4B95-BBF7-3FC5DEB26CBE}" presName="spNode" presStyleCnt="0"/>
      <dgm:spPr/>
    </dgm:pt>
    <dgm:pt modelId="{2051C500-87A8-4ADF-A20F-F6D48CD1BF6D}" type="pres">
      <dgm:prSet presAssocID="{63953D6B-3550-4853-B18F-0C4F97B1E0B5}" presName="sibTrans" presStyleLbl="sibTrans1D1" presStyleIdx="3" presStyleCnt="5"/>
      <dgm:spPr/>
      <dgm:t>
        <a:bodyPr/>
        <a:lstStyle/>
        <a:p>
          <a:endParaRPr lang="en-US"/>
        </a:p>
      </dgm:t>
    </dgm:pt>
    <dgm:pt modelId="{1561B333-2948-4F31-B763-4B0065E8F03B}" type="pres">
      <dgm:prSet presAssocID="{C4AA8F59-35F4-4A93-BBD8-69E89FD37549}" presName="node" presStyleLbl="node1" presStyleIdx="4" presStyleCnt="5" custScaleX="209736" custScaleY="129596" custRadScaleRad="116081" custRadScaleInc="-10363">
        <dgm:presLayoutVars>
          <dgm:bulletEnabled val="1"/>
        </dgm:presLayoutVars>
      </dgm:prSet>
      <dgm:spPr/>
      <dgm:t>
        <a:bodyPr/>
        <a:lstStyle/>
        <a:p>
          <a:endParaRPr lang="en-US"/>
        </a:p>
      </dgm:t>
    </dgm:pt>
    <dgm:pt modelId="{821AB227-882F-42EF-AFEF-27BEE0D05BAC}" type="pres">
      <dgm:prSet presAssocID="{C4AA8F59-35F4-4A93-BBD8-69E89FD37549}" presName="spNode" presStyleCnt="0"/>
      <dgm:spPr/>
    </dgm:pt>
    <dgm:pt modelId="{07FFB116-6B66-4255-B08E-FA6F9D426328}" type="pres">
      <dgm:prSet presAssocID="{0392D598-C825-4B16-84B6-DA3DC8EDD36A}" presName="sibTrans" presStyleLbl="sibTrans1D1" presStyleIdx="4" presStyleCnt="5"/>
      <dgm:spPr/>
      <dgm:t>
        <a:bodyPr/>
        <a:lstStyle/>
        <a:p>
          <a:endParaRPr lang="en-US"/>
        </a:p>
      </dgm:t>
    </dgm:pt>
  </dgm:ptLst>
  <dgm:cxnLst>
    <dgm:cxn modelId="{9615868B-D575-4E72-919F-902C1C5ABB04}" srcId="{0E4D7E66-C97F-423E-98C3-2F47084191F1}" destId="{610DD33F-77A3-4B57-8F02-C90221E1D434}" srcOrd="0" destOrd="0" parTransId="{87938D1A-2A6F-4F4D-85AC-5E4D2B643CF9}" sibTransId="{93A93FFA-BC14-46B8-B243-29B25A2A0725}"/>
    <dgm:cxn modelId="{3D0B311E-575B-40A6-91E7-7A8360A13944}" type="presOf" srcId="{0E4D7E66-C97F-423E-98C3-2F47084191F1}" destId="{D72E475F-E5B1-45E6-9357-B1EEEB8BB66D}" srcOrd="0" destOrd="0" presId="urn:microsoft.com/office/officeart/2005/8/layout/cycle6"/>
    <dgm:cxn modelId="{B769C7C7-0E16-4C80-B5EA-2F85924C7F97}" type="presOf" srcId="{BE2051A4-05E2-4B95-BBF7-3FC5DEB26CBE}" destId="{473107E3-E356-46EE-A99A-FC17B2A57324}" srcOrd="0" destOrd="0" presId="urn:microsoft.com/office/officeart/2005/8/layout/cycle6"/>
    <dgm:cxn modelId="{0956E05F-28AE-4FC7-8071-D88F40A0E46A}" srcId="{0E4D7E66-C97F-423E-98C3-2F47084191F1}" destId="{C4AA8F59-35F4-4A93-BBD8-69E89FD37549}" srcOrd="4" destOrd="0" parTransId="{D4EC8FEA-5615-4037-9C82-37BC5F0FB79F}" sibTransId="{0392D598-C825-4B16-84B6-DA3DC8EDD36A}"/>
    <dgm:cxn modelId="{061146FE-14EF-4F07-B607-3F11B3907316}" type="presOf" srcId="{A23D4AFB-8CDB-46F8-B315-196394B61B58}" destId="{7ABF455F-6B77-4CBF-B020-BBDB36D040EE}" srcOrd="0" destOrd="0" presId="urn:microsoft.com/office/officeart/2005/8/layout/cycle6"/>
    <dgm:cxn modelId="{07A936E4-AE9D-4704-B222-E5E8BAC4E52B}" srcId="{0E4D7E66-C97F-423E-98C3-2F47084191F1}" destId="{BE2051A4-05E2-4B95-BBF7-3FC5DEB26CBE}" srcOrd="3" destOrd="0" parTransId="{D9FD7851-CFF8-4337-9469-65C4B1994408}" sibTransId="{63953D6B-3550-4853-B18F-0C4F97B1E0B5}"/>
    <dgm:cxn modelId="{13DAB4FB-9DB4-4555-ACCD-FE607FBEBBD8}" type="presOf" srcId="{63953D6B-3550-4853-B18F-0C4F97B1E0B5}" destId="{2051C500-87A8-4ADF-A20F-F6D48CD1BF6D}" srcOrd="0" destOrd="0" presId="urn:microsoft.com/office/officeart/2005/8/layout/cycle6"/>
    <dgm:cxn modelId="{7A2612E1-640B-41F9-8BF7-D52FB78DA5ED}" type="presOf" srcId="{1A4EDB30-1D71-451A-B7CE-32EF2581B469}" destId="{4110F223-7226-4C49-9CEA-F4D6433F854C}" srcOrd="0" destOrd="0" presId="urn:microsoft.com/office/officeart/2005/8/layout/cycle6"/>
    <dgm:cxn modelId="{45FDF075-5440-4C27-886D-A4517AFD1720}" type="presOf" srcId="{610DD33F-77A3-4B57-8F02-C90221E1D434}" destId="{358D0A35-B64C-4FBE-B550-534DA9535CC8}" srcOrd="0" destOrd="0" presId="urn:microsoft.com/office/officeart/2005/8/layout/cycle6"/>
    <dgm:cxn modelId="{FD7B23EE-3640-4FEC-ABFF-8E460FE2F915}" type="presOf" srcId="{0392D598-C825-4B16-84B6-DA3DC8EDD36A}" destId="{07FFB116-6B66-4255-B08E-FA6F9D426328}" srcOrd="0" destOrd="0" presId="urn:microsoft.com/office/officeart/2005/8/layout/cycle6"/>
    <dgm:cxn modelId="{91AB7381-7CBF-4A8F-89A8-9B3FA3401DE2}" type="presOf" srcId="{88C38288-3981-4951-B144-228F4D6E42F4}" destId="{BC41E008-A240-486D-A953-690D4384626E}" srcOrd="0" destOrd="0" presId="urn:microsoft.com/office/officeart/2005/8/layout/cycle6"/>
    <dgm:cxn modelId="{B7062D5E-B8FF-4557-909D-A16B9D45A2D8}" type="presOf" srcId="{3D98B07E-4572-4B80-89D6-607DBF00CD82}" destId="{89A39272-BA7F-4506-A561-3558EC1B1062}" srcOrd="0" destOrd="0" presId="urn:microsoft.com/office/officeart/2005/8/layout/cycle6"/>
    <dgm:cxn modelId="{AC887166-C275-4E4D-81A1-8D8D5A5D6E81}" srcId="{0E4D7E66-C97F-423E-98C3-2F47084191F1}" destId="{1A4EDB30-1D71-451A-B7CE-32EF2581B469}" srcOrd="2" destOrd="0" parTransId="{E1DAFADB-5F0D-4B74-9326-F55E3116A1CD}" sibTransId="{3D98B07E-4572-4B80-89D6-607DBF00CD82}"/>
    <dgm:cxn modelId="{EEC08C1F-54D3-40CB-9163-7816D17BC27B}" srcId="{0E4D7E66-C97F-423E-98C3-2F47084191F1}" destId="{A23D4AFB-8CDB-46F8-B315-196394B61B58}" srcOrd="1" destOrd="0" parTransId="{B8E0D0CC-7A1A-4A66-A0E0-3E9809955036}" sibTransId="{88C38288-3981-4951-B144-228F4D6E42F4}"/>
    <dgm:cxn modelId="{6743EFFD-A310-4BC1-8ACF-791FAFD6C74F}" type="presOf" srcId="{93A93FFA-BC14-46B8-B243-29B25A2A0725}" destId="{867336A5-1E98-46A6-BB95-A8528AC8CE79}" srcOrd="0" destOrd="0" presId="urn:microsoft.com/office/officeart/2005/8/layout/cycle6"/>
    <dgm:cxn modelId="{5D616BB2-D010-4F10-A082-CF9DC222CBF0}" type="presOf" srcId="{C4AA8F59-35F4-4A93-BBD8-69E89FD37549}" destId="{1561B333-2948-4F31-B763-4B0065E8F03B}" srcOrd="0" destOrd="0" presId="urn:microsoft.com/office/officeart/2005/8/layout/cycle6"/>
    <dgm:cxn modelId="{347B571A-5030-4464-90A7-875048B1319D}" type="presParOf" srcId="{D72E475F-E5B1-45E6-9357-B1EEEB8BB66D}" destId="{358D0A35-B64C-4FBE-B550-534DA9535CC8}" srcOrd="0" destOrd="0" presId="urn:microsoft.com/office/officeart/2005/8/layout/cycle6"/>
    <dgm:cxn modelId="{E4763072-8326-4F1F-B7DB-9F47797FC140}" type="presParOf" srcId="{D72E475F-E5B1-45E6-9357-B1EEEB8BB66D}" destId="{97E8ACB4-EF0B-418C-8FA9-16E2A3FE849B}" srcOrd="1" destOrd="0" presId="urn:microsoft.com/office/officeart/2005/8/layout/cycle6"/>
    <dgm:cxn modelId="{33192311-15E8-4397-B9FD-D8DF9EB84DD9}" type="presParOf" srcId="{D72E475F-E5B1-45E6-9357-B1EEEB8BB66D}" destId="{867336A5-1E98-46A6-BB95-A8528AC8CE79}" srcOrd="2" destOrd="0" presId="urn:microsoft.com/office/officeart/2005/8/layout/cycle6"/>
    <dgm:cxn modelId="{1103F122-5338-43E9-A45E-CBB566704BAE}" type="presParOf" srcId="{D72E475F-E5B1-45E6-9357-B1EEEB8BB66D}" destId="{7ABF455F-6B77-4CBF-B020-BBDB36D040EE}" srcOrd="3" destOrd="0" presId="urn:microsoft.com/office/officeart/2005/8/layout/cycle6"/>
    <dgm:cxn modelId="{BAA3B95F-0FED-4F2E-A9FD-C0DEC5E48C6F}" type="presParOf" srcId="{D72E475F-E5B1-45E6-9357-B1EEEB8BB66D}" destId="{CA05D745-827D-4A39-8554-F020CDD2DBFD}" srcOrd="4" destOrd="0" presId="urn:microsoft.com/office/officeart/2005/8/layout/cycle6"/>
    <dgm:cxn modelId="{61EAE256-AD3B-40AB-85B1-36A5D1C02E14}" type="presParOf" srcId="{D72E475F-E5B1-45E6-9357-B1EEEB8BB66D}" destId="{BC41E008-A240-486D-A953-690D4384626E}" srcOrd="5" destOrd="0" presId="urn:microsoft.com/office/officeart/2005/8/layout/cycle6"/>
    <dgm:cxn modelId="{A7C1E7EA-3A27-4C7B-901F-7A6632EA0EBE}" type="presParOf" srcId="{D72E475F-E5B1-45E6-9357-B1EEEB8BB66D}" destId="{4110F223-7226-4C49-9CEA-F4D6433F854C}" srcOrd="6" destOrd="0" presId="urn:microsoft.com/office/officeart/2005/8/layout/cycle6"/>
    <dgm:cxn modelId="{840B9B2F-E53E-4275-A85A-2959708CA6D1}" type="presParOf" srcId="{D72E475F-E5B1-45E6-9357-B1EEEB8BB66D}" destId="{BBE5D95A-921C-4192-AC35-02E40FA3CCB9}" srcOrd="7" destOrd="0" presId="urn:microsoft.com/office/officeart/2005/8/layout/cycle6"/>
    <dgm:cxn modelId="{8943156C-D7C8-4126-8637-BA4A6F0F8A36}" type="presParOf" srcId="{D72E475F-E5B1-45E6-9357-B1EEEB8BB66D}" destId="{89A39272-BA7F-4506-A561-3558EC1B1062}" srcOrd="8" destOrd="0" presId="urn:microsoft.com/office/officeart/2005/8/layout/cycle6"/>
    <dgm:cxn modelId="{D230D27A-7564-4A0F-96DE-5B9496A6CE2E}" type="presParOf" srcId="{D72E475F-E5B1-45E6-9357-B1EEEB8BB66D}" destId="{473107E3-E356-46EE-A99A-FC17B2A57324}" srcOrd="9" destOrd="0" presId="urn:microsoft.com/office/officeart/2005/8/layout/cycle6"/>
    <dgm:cxn modelId="{B1FBFF26-D29D-4AC8-AB33-5C7225DB8DEB}" type="presParOf" srcId="{D72E475F-E5B1-45E6-9357-B1EEEB8BB66D}" destId="{FED75A21-5F20-4501-B2BC-AA484E30A963}" srcOrd="10" destOrd="0" presId="urn:microsoft.com/office/officeart/2005/8/layout/cycle6"/>
    <dgm:cxn modelId="{41F06F00-48D4-4973-99C6-F489276AF995}" type="presParOf" srcId="{D72E475F-E5B1-45E6-9357-B1EEEB8BB66D}" destId="{2051C500-87A8-4ADF-A20F-F6D48CD1BF6D}" srcOrd="11" destOrd="0" presId="urn:microsoft.com/office/officeart/2005/8/layout/cycle6"/>
    <dgm:cxn modelId="{8CF811D5-89A1-4510-8980-909699838CB3}" type="presParOf" srcId="{D72E475F-E5B1-45E6-9357-B1EEEB8BB66D}" destId="{1561B333-2948-4F31-B763-4B0065E8F03B}" srcOrd="12" destOrd="0" presId="urn:microsoft.com/office/officeart/2005/8/layout/cycle6"/>
    <dgm:cxn modelId="{D39041AD-F270-416B-A168-F1B6312AC470}" type="presParOf" srcId="{D72E475F-E5B1-45E6-9357-B1EEEB8BB66D}" destId="{821AB227-882F-42EF-AFEF-27BEE0D05BAC}" srcOrd="13" destOrd="0" presId="urn:microsoft.com/office/officeart/2005/8/layout/cycle6"/>
    <dgm:cxn modelId="{7171BF53-B0BB-461B-9521-8891379AB821}" type="presParOf" srcId="{D72E475F-E5B1-45E6-9357-B1EEEB8BB66D}" destId="{07FFB116-6B66-4255-B08E-FA6F9D426328}"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3069FA-B6C9-46C7-B739-02DEA9E21C2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de-DE"/>
        </a:p>
      </dgm:t>
    </dgm:pt>
    <dgm:pt modelId="{FEF99181-CC66-491B-AF8B-FFE40ABC1E3B}">
      <dgm:prSet phldrT="[Text]" custT="1"/>
      <dgm:spPr/>
      <dgm:t>
        <a:bodyPr/>
        <a:lstStyle/>
        <a:p>
          <a:r>
            <a:rPr lang="en-US" sz="2800" noProof="0" dirty="0" smtClean="0"/>
            <a:t>Real estate / facilities, residential and non-residential building such as offices, factories, warehouses, etc.</a:t>
          </a:r>
          <a:endParaRPr lang="en-US" sz="2000" noProof="0" dirty="0"/>
        </a:p>
      </dgm:t>
    </dgm:pt>
    <dgm:pt modelId="{9F612D97-3AE3-40C7-97F0-6299DA0D886B}" type="parTrans" cxnId="{496CE6F1-CD27-4C46-97B7-39961985E53C}">
      <dgm:prSet/>
      <dgm:spPr/>
      <dgm:t>
        <a:bodyPr/>
        <a:lstStyle/>
        <a:p>
          <a:endParaRPr lang="de-DE"/>
        </a:p>
      </dgm:t>
    </dgm:pt>
    <dgm:pt modelId="{51311FCC-2B2F-40B5-909F-1925854B234A}" type="sibTrans" cxnId="{496CE6F1-CD27-4C46-97B7-39961985E53C}">
      <dgm:prSet/>
      <dgm:spPr/>
      <dgm:t>
        <a:bodyPr/>
        <a:lstStyle/>
        <a:p>
          <a:endParaRPr lang="de-DE"/>
        </a:p>
      </dgm:t>
    </dgm:pt>
    <dgm:pt modelId="{3D845C11-246D-4289-A975-BA340D5122E7}">
      <dgm:prSet phldrT="[Text]"/>
      <dgm:spPr/>
      <dgm:t>
        <a:bodyPr/>
        <a:lstStyle/>
        <a:p>
          <a:r>
            <a:rPr lang="en-US" noProof="0" dirty="0" smtClean="0"/>
            <a:t>Facilities</a:t>
          </a:r>
          <a:endParaRPr lang="en-US" noProof="0" dirty="0"/>
        </a:p>
      </dgm:t>
    </dgm:pt>
    <dgm:pt modelId="{F7C575CE-0A92-48FC-A491-84EDB363B3D4}" type="parTrans" cxnId="{E6A44369-A237-494B-ACA8-F386FEE55DA8}">
      <dgm:prSet/>
      <dgm:spPr/>
      <dgm:t>
        <a:bodyPr/>
        <a:lstStyle/>
        <a:p>
          <a:endParaRPr lang="de-DE"/>
        </a:p>
      </dgm:t>
    </dgm:pt>
    <dgm:pt modelId="{2125CB9A-8900-4838-8793-D27002BB0856}" type="sibTrans" cxnId="{E6A44369-A237-494B-ACA8-F386FEE55DA8}">
      <dgm:prSet/>
      <dgm:spPr/>
      <dgm:t>
        <a:bodyPr/>
        <a:lstStyle/>
        <a:p>
          <a:endParaRPr lang="de-DE"/>
        </a:p>
      </dgm:t>
    </dgm:pt>
    <dgm:pt modelId="{1F45570C-54BD-44A8-B741-48746C25FC17}">
      <dgm:prSet phldrT="[Text]"/>
      <dgm:spPr/>
      <dgm:t>
        <a:bodyPr/>
        <a:lstStyle/>
        <a:p>
          <a:r>
            <a:rPr lang="de-DE" dirty="0"/>
            <a:t>Equipment</a:t>
          </a:r>
        </a:p>
      </dgm:t>
    </dgm:pt>
    <dgm:pt modelId="{625E71CD-5086-4011-ABB8-19828344A1CE}" type="parTrans" cxnId="{FC55F93B-0417-4CA8-B9D1-5992BDC3CF5A}">
      <dgm:prSet/>
      <dgm:spPr/>
      <dgm:t>
        <a:bodyPr/>
        <a:lstStyle/>
        <a:p>
          <a:endParaRPr lang="de-DE"/>
        </a:p>
      </dgm:t>
    </dgm:pt>
    <dgm:pt modelId="{1E8620D1-72D8-496A-A469-501B2D35D878}" type="sibTrans" cxnId="{FC55F93B-0417-4CA8-B9D1-5992BDC3CF5A}">
      <dgm:prSet/>
      <dgm:spPr/>
      <dgm:t>
        <a:bodyPr/>
        <a:lstStyle/>
        <a:p>
          <a:endParaRPr lang="de-DE"/>
        </a:p>
      </dgm:t>
    </dgm:pt>
    <dgm:pt modelId="{B70BD854-BD2A-4C21-9DD1-0EC68B0A4225}">
      <dgm:prSet phldrT="[Text]"/>
      <dgm:spPr/>
      <dgm:t>
        <a:bodyPr/>
        <a:lstStyle/>
        <a:p>
          <a:r>
            <a:rPr lang="de-DE"/>
            <a:t>Processes</a:t>
          </a:r>
          <a:endParaRPr lang="de-DE" dirty="0"/>
        </a:p>
      </dgm:t>
    </dgm:pt>
    <dgm:pt modelId="{232CA50A-2119-4124-A884-C681D7789A99}" type="parTrans" cxnId="{EA83B3DC-5348-43CD-88C0-C77D1ECCA316}">
      <dgm:prSet/>
      <dgm:spPr/>
      <dgm:t>
        <a:bodyPr/>
        <a:lstStyle/>
        <a:p>
          <a:endParaRPr lang="de-DE"/>
        </a:p>
      </dgm:t>
    </dgm:pt>
    <dgm:pt modelId="{E05F6CFF-2494-4AC8-9B81-6CB3A43EBB18}" type="sibTrans" cxnId="{EA83B3DC-5348-43CD-88C0-C77D1ECCA316}">
      <dgm:prSet/>
      <dgm:spPr/>
      <dgm:t>
        <a:bodyPr/>
        <a:lstStyle/>
        <a:p>
          <a:endParaRPr lang="de-DE"/>
        </a:p>
      </dgm:t>
    </dgm:pt>
    <dgm:pt modelId="{0FB6EFBD-BD50-4095-8740-5FDFFDFF1614}" type="pres">
      <dgm:prSet presAssocID="{1C3069FA-B6C9-46C7-B739-02DEA9E21C24}" presName="cycle" presStyleCnt="0">
        <dgm:presLayoutVars>
          <dgm:chMax val="1"/>
          <dgm:dir/>
          <dgm:animLvl val="ctr"/>
          <dgm:resizeHandles val="exact"/>
        </dgm:presLayoutVars>
      </dgm:prSet>
      <dgm:spPr/>
      <dgm:t>
        <a:bodyPr/>
        <a:lstStyle/>
        <a:p>
          <a:endParaRPr lang="en-US"/>
        </a:p>
      </dgm:t>
    </dgm:pt>
    <dgm:pt modelId="{DA821337-756F-4FB3-A5B8-3A615AD278F9}" type="pres">
      <dgm:prSet presAssocID="{FEF99181-CC66-491B-AF8B-FFE40ABC1E3B}" presName="centerShape" presStyleLbl="node0" presStyleIdx="0" presStyleCnt="1" custScaleX="254897" custScaleY="98947" custLinFactNeighborX="-3624" custLinFactNeighborY="802"/>
      <dgm:spPr/>
      <dgm:t>
        <a:bodyPr/>
        <a:lstStyle/>
        <a:p>
          <a:endParaRPr lang="en-US"/>
        </a:p>
      </dgm:t>
    </dgm:pt>
    <dgm:pt modelId="{038BC4F6-AEA9-4668-B568-100D2085DE3B}" type="pres">
      <dgm:prSet presAssocID="{F7C575CE-0A92-48FC-A491-84EDB363B3D4}" presName="parTrans" presStyleLbl="bgSibTrans2D1" presStyleIdx="0" presStyleCnt="3"/>
      <dgm:spPr/>
      <dgm:t>
        <a:bodyPr/>
        <a:lstStyle/>
        <a:p>
          <a:endParaRPr lang="en-US"/>
        </a:p>
      </dgm:t>
    </dgm:pt>
    <dgm:pt modelId="{570FF149-E8F5-451A-B354-5CB39629301E}" type="pres">
      <dgm:prSet presAssocID="{3D845C11-246D-4289-A975-BA340D5122E7}" presName="node" presStyleLbl="node1" presStyleIdx="0" presStyleCnt="3" custRadScaleRad="114622" custRadScaleInc="12949">
        <dgm:presLayoutVars>
          <dgm:bulletEnabled val="1"/>
        </dgm:presLayoutVars>
      </dgm:prSet>
      <dgm:spPr/>
      <dgm:t>
        <a:bodyPr/>
        <a:lstStyle/>
        <a:p>
          <a:endParaRPr lang="en-US"/>
        </a:p>
      </dgm:t>
    </dgm:pt>
    <dgm:pt modelId="{4ACAF24C-E7B6-4876-B7B4-02B575BE7277}" type="pres">
      <dgm:prSet presAssocID="{625E71CD-5086-4011-ABB8-19828344A1CE}" presName="parTrans" presStyleLbl="bgSibTrans2D1" presStyleIdx="1" presStyleCnt="3"/>
      <dgm:spPr/>
      <dgm:t>
        <a:bodyPr/>
        <a:lstStyle/>
        <a:p>
          <a:endParaRPr lang="en-US"/>
        </a:p>
      </dgm:t>
    </dgm:pt>
    <dgm:pt modelId="{77C0E548-F7B2-4CD3-9A5F-6B9826433842}" type="pres">
      <dgm:prSet presAssocID="{1F45570C-54BD-44A8-B741-48746C25FC17}" presName="node" presStyleLbl="node1" presStyleIdx="1" presStyleCnt="3" custRadScaleRad="99718" custRadScaleInc="-3407">
        <dgm:presLayoutVars>
          <dgm:bulletEnabled val="1"/>
        </dgm:presLayoutVars>
      </dgm:prSet>
      <dgm:spPr/>
      <dgm:t>
        <a:bodyPr/>
        <a:lstStyle/>
        <a:p>
          <a:endParaRPr lang="en-US"/>
        </a:p>
      </dgm:t>
    </dgm:pt>
    <dgm:pt modelId="{222FC524-91F6-47B4-92D4-588DC3A69FBC}" type="pres">
      <dgm:prSet presAssocID="{232CA50A-2119-4124-A884-C681D7789A99}" presName="parTrans" presStyleLbl="bgSibTrans2D1" presStyleIdx="2" presStyleCnt="3"/>
      <dgm:spPr/>
      <dgm:t>
        <a:bodyPr/>
        <a:lstStyle/>
        <a:p>
          <a:endParaRPr lang="en-US"/>
        </a:p>
      </dgm:t>
    </dgm:pt>
    <dgm:pt modelId="{1B33AC5C-A99E-4FE2-A22C-1FEA88EC8B82}" type="pres">
      <dgm:prSet presAssocID="{B70BD854-BD2A-4C21-9DD1-0EC68B0A4225}" presName="node" presStyleLbl="node1" presStyleIdx="2" presStyleCnt="3" custRadScaleRad="114123" custRadScaleInc="-13336">
        <dgm:presLayoutVars>
          <dgm:bulletEnabled val="1"/>
        </dgm:presLayoutVars>
      </dgm:prSet>
      <dgm:spPr/>
      <dgm:t>
        <a:bodyPr/>
        <a:lstStyle/>
        <a:p>
          <a:endParaRPr lang="en-US"/>
        </a:p>
      </dgm:t>
    </dgm:pt>
  </dgm:ptLst>
  <dgm:cxnLst>
    <dgm:cxn modelId="{DB2B89B1-6C5A-4B37-8D4C-AB58BB939D2B}" type="presOf" srcId="{3D845C11-246D-4289-A975-BA340D5122E7}" destId="{570FF149-E8F5-451A-B354-5CB39629301E}" srcOrd="0" destOrd="0" presId="urn:microsoft.com/office/officeart/2005/8/layout/radial4"/>
    <dgm:cxn modelId="{9DAF0E20-E8AE-48E4-9A57-D841A6AB6652}" type="presOf" srcId="{625E71CD-5086-4011-ABB8-19828344A1CE}" destId="{4ACAF24C-E7B6-4876-B7B4-02B575BE7277}" srcOrd="0" destOrd="0" presId="urn:microsoft.com/office/officeart/2005/8/layout/radial4"/>
    <dgm:cxn modelId="{E19BDB7F-3916-4145-8041-474DB25A0F9D}" type="presOf" srcId="{F7C575CE-0A92-48FC-A491-84EDB363B3D4}" destId="{038BC4F6-AEA9-4668-B568-100D2085DE3B}" srcOrd="0" destOrd="0" presId="urn:microsoft.com/office/officeart/2005/8/layout/radial4"/>
    <dgm:cxn modelId="{496CE6F1-CD27-4C46-97B7-39961985E53C}" srcId="{1C3069FA-B6C9-46C7-B739-02DEA9E21C24}" destId="{FEF99181-CC66-491B-AF8B-FFE40ABC1E3B}" srcOrd="0" destOrd="0" parTransId="{9F612D97-3AE3-40C7-97F0-6299DA0D886B}" sibTransId="{51311FCC-2B2F-40B5-909F-1925854B234A}"/>
    <dgm:cxn modelId="{9B6DF66D-C100-45E4-B313-612B916EE615}" type="presOf" srcId="{1F45570C-54BD-44A8-B741-48746C25FC17}" destId="{77C0E548-F7B2-4CD3-9A5F-6B9826433842}" srcOrd="0" destOrd="0" presId="urn:microsoft.com/office/officeart/2005/8/layout/radial4"/>
    <dgm:cxn modelId="{EA83B3DC-5348-43CD-88C0-C77D1ECCA316}" srcId="{FEF99181-CC66-491B-AF8B-FFE40ABC1E3B}" destId="{B70BD854-BD2A-4C21-9DD1-0EC68B0A4225}" srcOrd="2" destOrd="0" parTransId="{232CA50A-2119-4124-A884-C681D7789A99}" sibTransId="{E05F6CFF-2494-4AC8-9B81-6CB3A43EBB18}"/>
    <dgm:cxn modelId="{18187D9D-71CE-420D-92B8-279EC7A2DD3E}" type="presOf" srcId="{1C3069FA-B6C9-46C7-B739-02DEA9E21C24}" destId="{0FB6EFBD-BD50-4095-8740-5FDFFDFF1614}" srcOrd="0" destOrd="0" presId="urn:microsoft.com/office/officeart/2005/8/layout/radial4"/>
    <dgm:cxn modelId="{F0614670-C002-4944-A9CF-682A0577782A}" type="presOf" srcId="{B70BD854-BD2A-4C21-9DD1-0EC68B0A4225}" destId="{1B33AC5C-A99E-4FE2-A22C-1FEA88EC8B82}" srcOrd="0" destOrd="0" presId="urn:microsoft.com/office/officeart/2005/8/layout/radial4"/>
    <dgm:cxn modelId="{E6A44369-A237-494B-ACA8-F386FEE55DA8}" srcId="{FEF99181-CC66-491B-AF8B-FFE40ABC1E3B}" destId="{3D845C11-246D-4289-A975-BA340D5122E7}" srcOrd="0" destOrd="0" parTransId="{F7C575CE-0A92-48FC-A491-84EDB363B3D4}" sibTransId="{2125CB9A-8900-4838-8793-D27002BB0856}"/>
    <dgm:cxn modelId="{FC55F93B-0417-4CA8-B9D1-5992BDC3CF5A}" srcId="{FEF99181-CC66-491B-AF8B-FFE40ABC1E3B}" destId="{1F45570C-54BD-44A8-B741-48746C25FC17}" srcOrd="1" destOrd="0" parTransId="{625E71CD-5086-4011-ABB8-19828344A1CE}" sibTransId="{1E8620D1-72D8-496A-A469-501B2D35D878}"/>
    <dgm:cxn modelId="{FA6FDFC2-D507-488E-874B-3B182040014E}" type="presOf" srcId="{232CA50A-2119-4124-A884-C681D7789A99}" destId="{222FC524-91F6-47B4-92D4-588DC3A69FBC}" srcOrd="0" destOrd="0" presId="urn:microsoft.com/office/officeart/2005/8/layout/radial4"/>
    <dgm:cxn modelId="{7A33A13D-A8A2-4B91-95A0-229DFF70DCD1}" type="presOf" srcId="{FEF99181-CC66-491B-AF8B-FFE40ABC1E3B}" destId="{DA821337-756F-4FB3-A5B8-3A615AD278F9}" srcOrd="0" destOrd="0" presId="urn:microsoft.com/office/officeart/2005/8/layout/radial4"/>
    <dgm:cxn modelId="{709541C9-E416-440F-A390-68AC6ED17317}" type="presParOf" srcId="{0FB6EFBD-BD50-4095-8740-5FDFFDFF1614}" destId="{DA821337-756F-4FB3-A5B8-3A615AD278F9}" srcOrd="0" destOrd="0" presId="urn:microsoft.com/office/officeart/2005/8/layout/radial4"/>
    <dgm:cxn modelId="{301243FA-27CE-4E65-8041-C4852C91149F}" type="presParOf" srcId="{0FB6EFBD-BD50-4095-8740-5FDFFDFF1614}" destId="{038BC4F6-AEA9-4668-B568-100D2085DE3B}" srcOrd="1" destOrd="0" presId="urn:microsoft.com/office/officeart/2005/8/layout/radial4"/>
    <dgm:cxn modelId="{7BC01303-F63D-4E1E-9CE4-246935987C52}" type="presParOf" srcId="{0FB6EFBD-BD50-4095-8740-5FDFFDFF1614}" destId="{570FF149-E8F5-451A-B354-5CB39629301E}" srcOrd="2" destOrd="0" presId="urn:microsoft.com/office/officeart/2005/8/layout/radial4"/>
    <dgm:cxn modelId="{33274F01-9043-4D18-9200-7A985CDB0C38}" type="presParOf" srcId="{0FB6EFBD-BD50-4095-8740-5FDFFDFF1614}" destId="{4ACAF24C-E7B6-4876-B7B4-02B575BE7277}" srcOrd="3" destOrd="0" presId="urn:microsoft.com/office/officeart/2005/8/layout/radial4"/>
    <dgm:cxn modelId="{C899EBAD-8800-456E-8036-3374291422FA}" type="presParOf" srcId="{0FB6EFBD-BD50-4095-8740-5FDFFDFF1614}" destId="{77C0E548-F7B2-4CD3-9A5F-6B9826433842}" srcOrd="4" destOrd="0" presId="urn:microsoft.com/office/officeart/2005/8/layout/radial4"/>
    <dgm:cxn modelId="{88B20687-B797-490E-8229-63B91274E661}" type="presParOf" srcId="{0FB6EFBD-BD50-4095-8740-5FDFFDFF1614}" destId="{222FC524-91F6-47B4-92D4-588DC3A69FBC}" srcOrd="5" destOrd="0" presId="urn:microsoft.com/office/officeart/2005/8/layout/radial4"/>
    <dgm:cxn modelId="{EC209EDD-F3BF-4B52-A877-5695888E54D5}" type="presParOf" srcId="{0FB6EFBD-BD50-4095-8740-5FDFFDFF1614}" destId="{1B33AC5C-A99E-4FE2-A22C-1FEA88EC8B82}"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A9569E5-DDCA-48EB-A902-AE78EDD59A60}"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de-DE"/>
        </a:p>
      </dgm:t>
    </dgm:pt>
    <dgm:pt modelId="{A351BB18-8ACC-4BD1-96B0-075B3CC20A60}">
      <dgm:prSet custT="1"/>
      <dgm:spPr/>
      <dgm:t>
        <a:bodyPr/>
        <a:lstStyle/>
        <a:p>
          <a:r>
            <a:rPr lang="en-US" sz="2800" dirty="0"/>
            <a:t>Reward (of the cost center) with low consumption</a:t>
          </a:r>
          <a:endParaRPr lang="de-DE" sz="2800" dirty="0"/>
        </a:p>
      </dgm:t>
    </dgm:pt>
    <dgm:pt modelId="{3759F361-39B0-4917-BFA1-C6A188DC6107}" type="parTrans" cxnId="{CF3D909A-075A-4606-8AF0-475D2026C949}">
      <dgm:prSet/>
      <dgm:spPr/>
      <dgm:t>
        <a:bodyPr/>
        <a:lstStyle/>
        <a:p>
          <a:endParaRPr lang="de-DE"/>
        </a:p>
      </dgm:t>
    </dgm:pt>
    <dgm:pt modelId="{9CD83CA9-E9D6-4A01-86C3-8EDA99AC5C69}" type="sibTrans" cxnId="{CF3D909A-075A-4606-8AF0-475D2026C949}">
      <dgm:prSet/>
      <dgm:spPr/>
      <dgm:t>
        <a:bodyPr/>
        <a:lstStyle/>
        <a:p>
          <a:endParaRPr lang="de-DE"/>
        </a:p>
      </dgm:t>
    </dgm:pt>
    <dgm:pt modelId="{A52E82C2-3460-4EF9-9350-A249D9061ACC}">
      <dgm:prSet custT="1"/>
      <dgm:spPr/>
      <dgm:t>
        <a:bodyPr/>
        <a:lstStyle/>
        <a:p>
          <a:r>
            <a:rPr lang="en-US" sz="2800" dirty="0"/>
            <a:t>Information about consumption and costs</a:t>
          </a:r>
          <a:endParaRPr lang="de-DE" sz="2800" dirty="0"/>
        </a:p>
      </dgm:t>
    </dgm:pt>
    <dgm:pt modelId="{294374BE-97A1-407B-86CF-7E3666C79161}" type="parTrans" cxnId="{B0B3467B-1F0E-4340-B44B-BE6C584B4F34}">
      <dgm:prSet/>
      <dgm:spPr/>
      <dgm:t>
        <a:bodyPr/>
        <a:lstStyle/>
        <a:p>
          <a:endParaRPr lang="de-DE"/>
        </a:p>
      </dgm:t>
    </dgm:pt>
    <dgm:pt modelId="{7852EA4A-620F-493A-991D-47DD95037E7B}" type="sibTrans" cxnId="{B0B3467B-1F0E-4340-B44B-BE6C584B4F34}">
      <dgm:prSet/>
      <dgm:spPr/>
      <dgm:t>
        <a:bodyPr/>
        <a:lstStyle/>
        <a:p>
          <a:endParaRPr lang="de-DE"/>
        </a:p>
      </dgm:t>
    </dgm:pt>
    <dgm:pt modelId="{265A6BF5-2766-43B6-BC72-059738DBBA70}">
      <dgm:prSet custT="1"/>
      <dgm:spPr/>
      <dgm:t>
        <a:bodyPr/>
        <a:lstStyle/>
        <a:p>
          <a:r>
            <a:rPr lang="en-US" sz="2800" dirty="0"/>
            <a:t>Corporate load profile analysis</a:t>
          </a:r>
          <a:endParaRPr lang="de-DE" sz="2800" dirty="0"/>
        </a:p>
      </dgm:t>
    </dgm:pt>
    <dgm:pt modelId="{BF333AA9-322A-4019-B753-A6C5E6689AE7}" type="parTrans" cxnId="{D117CDD9-C06E-4BFE-BEFA-B4F6F52BEA57}">
      <dgm:prSet/>
      <dgm:spPr/>
      <dgm:t>
        <a:bodyPr/>
        <a:lstStyle/>
        <a:p>
          <a:endParaRPr lang="de-DE"/>
        </a:p>
      </dgm:t>
    </dgm:pt>
    <dgm:pt modelId="{1F9511CA-5A39-4AD9-A9CE-23653BD85DFC}" type="sibTrans" cxnId="{D117CDD9-C06E-4BFE-BEFA-B4F6F52BEA57}">
      <dgm:prSet/>
      <dgm:spPr/>
      <dgm:t>
        <a:bodyPr/>
        <a:lstStyle/>
        <a:p>
          <a:endParaRPr lang="de-DE"/>
        </a:p>
      </dgm:t>
    </dgm:pt>
    <dgm:pt modelId="{2995909A-D4A8-42F8-A2CF-8B73FA5DB246}">
      <dgm:prSet phldrT="[Text]" custT="1"/>
      <dgm:spPr/>
      <dgm:t>
        <a:bodyPr/>
        <a:lstStyle/>
        <a:p>
          <a:r>
            <a:rPr lang="en-US" sz="2800" dirty="0"/>
            <a:t>Training and responsibility</a:t>
          </a:r>
          <a:endParaRPr lang="de-DE" sz="2800" dirty="0"/>
        </a:p>
      </dgm:t>
    </dgm:pt>
    <dgm:pt modelId="{E0AF91B7-027E-4157-AAE9-FD47A4186D8E}" type="parTrans" cxnId="{36D035CC-5C43-47B4-8FA9-F8009D3D685F}">
      <dgm:prSet/>
      <dgm:spPr/>
      <dgm:t>
        <a:bodyPr/>
        <a:lstStyle/>
        <a:p>
          <a:endParaRPr lang="de-DE"/>
        </a:p>
      </dgm:t>
    </dgm:pt>
    <dgm:pt modelId="{BA0762C1-22E5-41CD-B6BC-1120CDE6AB79}" type="sibTrans" cxnId="{36D035CC-5C43-47B4-8FA9-F8009D3D685F}">
      <dgm:prSet/>
      <dgm:spPr/>
      <dgm:t>
        <a:bodyPr/>
        <a:lstStyle/>
        <a:p>
          <a:endParaRPr lang="de-DE"/>
        </a:p>
      </dgm:t>
    </dgm:pt>
    <dgm:pt modelId="{0A008B16-8C4F-4F3A-8D7E-39079D2BD3F3}" type="pres">
      <dgm:prSet presAssocID="{5A9569E5-DDCA-48EB-A902-AE78EDD59A60}" presName="cycle" presStyleCnt="0">
        <dgm:presLayoutVars>
          <dgm:dir/>
          <dgm:resizeHandles val="exact"/>
        </dgm:presLayoutVars>
      </dgm:prSet>
      <dgm:spPr/>
      <dgm:t>
        <a:bodyPr/>
        <a:lstStyle/>
        <a:p>
          <a:endParaRPr lang="en-US"/>
        </a:p>
      </dgm:t>
    </dgm:pt>
    <dgm:pt modelId="{75D1D258-AF24-425A-8EFD-D78F7A4FA304}" type="pres">
      <dgm:prSet presAssocID="{2995909A-D4A8-42F8-A2CF-8B73FA5DB246}" presName="node" presStyleLbl="node1" presStyleIdx="0" presStyleCnt="4" custScaleX="156685">
        <dgm:presLayoutVars>
          <dgm:bulletEnabled val="1"/>
        </dgm:presLayoutVars>
      </dgm:prSet>
      <dgm:spPr/>
      <dgm:t>
        <a:bodyPr/>
        <a:lstStyle/>
        <a:p>
          <a:endParaRPr lang="en-US"/>
        </a:p>
      </dgm:t>
    </dgm:pt>
    <dgm:pt modelId="{475789B8-C7AF-4973-9531-E400267FF725}" type="pres">
      <dgm:prSet presAssocID="{2995909A-D4A8-42F8-A2CF-8B73FA5DB246}" presName="spNode" presStyleCnt="0"/>
      <dgm:spPr/>
    </dgm:pt>
    <dgm:pt modelId="{34B2F1F3-6249-4404-9402-A5F9BA2CB4F7}" type="pres">
      <dgm:prSet presAssocID="{BA0762C1-22E5-41CD-B6BC-1120CDE6AB79}" presName="sibTrans" presStyleLbl="sibTrans1D1" presStyleIdx="0" presStyleCnt="4"/>
      <dgm:spPr/>
      <dgm:t>
        <a:bodyPr/>
        <a:lstStyle/>
        <a:p>
          <a:endParaRPr lang="en-US"/>
        </a:p>
      </dgm:t>
    </dgm:pt>
    <dgm:pt modelId="{B2C7784E-1CBF-4234-8DE1-EF8105F395D3}" type="pres">
      <dgm:prSet presAssocID="{A351BB18-8ACC-4BD1-96B0-075B3CC20A60}" presName="node" presStyleLbl="node1" presStyleIdx="1" presStyleCnt="4" custScaleX="156685">
        <dgm:presLayoutVars>
          <dgm:bulletEnabled val="1"/>
        </dgm:presLayoutVars>
      </dgm:prSet>
      <dgm:spPr/>
      <dgm:t>
        <a:bodyPr/>
        <a:lstStyle/>
        <a:p>
          <a:endParaRPr lang="en-US"/>
        </a:p>
      </dgm:t>
    </dgm:pt>
    <dgm:pt modelId="{E8984A4D-8876-4382-A385-22B86A9DD7CB}" type="pres">
      <dgm:prSet presAssocID="{A351BB18-8ACC-4BD1-96B0-075B3CC20A60}" presName="spNode" presStyleCnt="0"/>
      <dgm:spPr/>
    </dgm:pt>
    <dgm:pt modelId="{D40D13B3-2EF7-4196-886A-993940436956}" type="pres">
      <dgm:prSet presAssocID="{9CD83CA9-E9D6-4A01-86C3-8EDA99AC5C69}" presName="sibTrans" presStyleLbl="sibTrans1D1" presStyleIdx="1" presStyleCnt="4"/>
      <dgm:spPr/>
      <dgm:t>
        <a:bodyPr/>
        <a:lstStyle/>
        <a:p>
          <a:endParaRPr lang="en-US"/>
        </a:p>
      </dgm:t>
    </dgm:pt>
    <dgm:pt modelId="{B03CE3A6-A7C8-4689-A4BB-32EC2265D55D}" type="pres">
      <dgm:prSet presAssocID="{A52E82C2-3460-4EF9-9350-A249D9061ACC}" presName="node" presStyleLbl="node1" presStyleIdx="2" presStyleCnt="4" custScaleX="156685">
        <dgm:presLayoutVars>
          <dgm:bulletEnabled val="1"/>
        </dgm:presLayoutVars>
      </dgm:prSet>
      <dgm:spPr/>
      <dgm:t>
        <a:bodyPr/>
        <a:lstStyle/>
        <a:p>
          <a:endParaRPr lang="en-US"/>
        </a:p>
      </dgm:t>
    </dgm:pt>
    <dgm:pt modelId="{5C044128-79CB-49B5-A971-BC5E3FEAE248}" type="pres">
      <dgm:prSet presAssocID="{A52E82C2-3460-4EF9-9350-A249D9061ACC}" presName="spNode" presStyleCnt="0"/>
      <dgm:spPr/>
    </dgm:pt>
    <dgm:pt modelId="{2CFE18CA-86B0-4E36-BCAB-0AA61708D3C2}" type="pres">
      <dgm:prSet presAssocID="{7852EA4A-620F-493A-991D-47DD95037E7B}" presName="sibTrans" presStyleLbl="sibTrans1D1" presStyleIdx="2" presStyleCnt="4"/>
      <dgm:spPr/>
      <dgm:t>
        <a:bodyPr/>
        <a:lstStyle/>
        <a:p>
          <a:endParaRPr lang="en-US"/>
        </a:p>
      </dgm:t>
    </dgm:pt>
    <dgm:pt modelId="{28909C52-1C7E-4DF2-A1FA-84D4341D6191}" type="pres">
      <dgm:prSet presAssocID="{265A6BF5-2766-43B6-BC72-059738DBBA70}" presName="node" presStyleLbl="node1" presStyleIdx="3" presStyleCnt="4" custScaleX="156685">
        <dgm:presLayoutVars>
          <dgm:bulletEnabled val="1"/>
        </dgm:presLayoutVars>
      </dgm:prSet>
      <dgm:spPr/>
      <dgm:t>
        <a:bodyPr/>
        <a:lstStyle/>
        <a:p>
          <a:endParaRPr lang="en-US"/>
        </a:p>
      </dgm:t>
    </dgm:pt>
    <dgm:pt modelId="{3A90FC4E-D0D2-4694-84E5-C746AAD08450}" type="pres">
      <dgm:prSet presAssocID="{265A6BF5-2766-43B6-BC72-059738DBBA70}" presName="spNode" presStyleCnt="0"/>
      <dgm:spPr/>
    </dgm:pt>
    <dgm:pt modelId="{33539C35-2EA7-4EE7-827D-C4B9DBAB56B4}" type="pres">
      <dgm:prSet presAssocID="{1F9511CA-5A39-4AD9-A9CE-23653BD85DFC}" presName="sibTrans" presStyleLbl="sibTrans1D1" presStyleIdx="3" presStyleCnt="4"/>
      <dgm:spPr/>
      <dgm:t>
        <a:bodyPr/>
        <a:lstStyle/>
        <a:p>
          <a:endParaRPr lang="en-US"/>
        </a:p>
      </dgm:t>
    </dgm:pt>
  </dgm:ptLst>
  <dgm:cxnLst>
    <dgm:cxn modelId="{CF3D909A-075A-4606-8AF0-475D2026C949}" srcId="{5A9569E5-DDCA-48EB-A902-AE78EDD59A60}" destId="{A351BB18-8ACC-4BD1-96B0-075B3CC20A60}" srcOrd="1" destOrd="0" parTransId="{3759F361-39B0-4917-BFA1-C6A188DC6107}" sibTransId="{9CD83CA9-E9D6-4A01-86C3-8EDA99AC5C69}"/>
    <dgm:cxn modelId="{8F24B54E-8966-4356-8938-9E0C67501BDB}" type="presOf" srcId="{265A6BF5-2766-43B6-BC72-059738DBBA70}" destId="{28909C52-1C7E-4DF2-A1FA-84D4341D6191}" srcOrd="0" destOrd="0" presId="urn:microsoft.com/office/officeart/2005/8/layout/cycle6"/>
    <dgm:cxn modelId="{E831643D-4CE8-4E78-ABA5-D40CB23C5853}" type="presOf" srcId="{A52E82C2-3460-4EF9-9350-A249D9061ACC}" destId="{B03CE3A6-A7C8-4689-A4BB-32EC2265D55D}" srcOrd="0" destOrd="0" presId="urn:microsoft.com/office/officeart/2005/8/layout/cycle6"/>
    <dgm:cxn modelId="{183806A0-36C0-402B-9288-8D93A634D366}" type="presOf" srcId="{7852EA4A-620F-493A-991D-47DD95037E7B}" destId="{2CFE18CA-86B0-4E36-BCAB-0AA61708D3C2}" srcOrd="0" destOrd="0" presId="urn:microsoft.com/office/officeart/2005/8/layout/cycle6"/>
    <dgm:cxn modelId="{C46292E7-A0D0-49B8-B597-53170E6A3CBF}" type="presOf" srcId="{BA0762C1-22E5-41CD-B6BC-1120CDE6AB79}" destId="{34B2F1F3-6249-4404-9402-A5F9BA2CB4F7}" srcOrd="0" destOrd="0" presId="urn:microsoft.com/office/officeart/2005/8/layout/cycle6"/>
    <dgm:cxn modelId="{ADF0BBF9-C54B-4A20-9A1A-D784FC0FDFFF}" type="presOf" srcId="{5A9569E5-DDCA-48EB-A902-AE78EDD59A60}" destId="{0A008B16-8C4F-4F3A-8D7E-39079D2BD3F3}" srcOrd="0" destOrd="0" presId="urn:microsoft.com/office/officeart/2005/8/layout/cycle6"/>
    <dgm:cxn modelId="{8DCB1749-2A3D-4FA6-9C42-98A1E5E4DA51}" type="presOf" srcId="{1F9511CA-5A39-4AD9-A9CE-23653BD85DFC}" destId="{33539C35-2EA7-4EE7-827D-C4B9DBAB56B4}" srcOrd="0" destOrd="0" presId="urn:microsoft.com/office/officeart/2005/8/layout/cycle6"/>
    <dgm:cxn modelId="{525EC1D1-607C-4435-85AF-0C730B966004}" type="presOf" srcId="{9CD83CA9-E9D6-4A01-86C3-8EDA99AC5C69}" destId="{D40D13B3-2EF7-4196-886A-993940436956}" srcOrd="0" destOrd="0" presId="urn:microsoft.com/office/officeart/2005/8/layout/cycle6"/>
    <dgm:cxn modelId="{16B04133-DC2F-4493-BB3B-AE23B5E02B4C}" type="presOf" srcId="{A351BB18-8ACC-4BD1-96B0-075B3CC20A60}" destId="{B2C7784E-1CBF-4234-8DE1-EF8105F395D3}" srcOrd="0" destOrd="0" presId="urn:microsoft.com/office/officeart/2005/8/layout/cycle6"/>
    <dgm:cxn modelId="{B0B3467B-1F0E-4340-B44B-BE6C584B4F34}" srcId="{5A9569E5-DDCA-48EB-A902-AE78EDD59A60}" destId="{A52E82C2-3460-4EF9-9350-A249D9061ACC}" srcOrd="2" destOrd="0" parTransId="{294374BE-97A1-407B-86CF-7E3666C79161}" sibTransId="{7852EA4A-620F-493A-991D-47DD95037E7B}"/>
    <dgm:cxn modelId="{34E65AD8-4C6D-424F-9F7F-9427C80AE780}" type="presOf" srcId="{2995909A-D4A8-42F8-A2CF-8B73FA5DB246}" destId="{75D1D258-AF24-425A-8EFD-D78F7A4FA304}" srcOrd="0" destOrd="0" presId="urn:microsoft.com/office/officeart/2005/8/layout/cycle6"/>
    <dgm:cxn modelId="{36D035CC-5C43-47B4-8FA9-F8009D3D685F}" srcId="{5A9569E5-DDCA-48EB-A902-AE78EDD59A60}" destId="{2995909A-D4A8-42F8-A2CF-8B73FA5DB246}" srcOrd="0" destOrd="0" parTransId="{E0AF91B7-027E-4157-AAE9-FD47A4186D8E}" sibTransId="{BA0762C1-22E5-41CD-B6BC-1120CDE6AB79}"/>
    <dgm:cxn modelId="{D117CDD9-C06E-4BFE-BEFA-B4F6F52BEA57}" srcId="{5A9569E5-DDCA-48EB-A902-AE78EDD59A60}" destId="{265A6BF5-2766-43B6-BC72-059738DBBA70}" srcOrd="3" destOrd="0" parTransId="{BF333AA9-322A-4019-B753-A6C5E6689AE7}" sibTransId="{1F9511CA-5A39-4AD9-A9CE-23653BD85DFC}"/>
    <dgm:cxn modelId="{28C006D1-4538-468A-A9C2-DCD3EE980A2A}" type="presParOf" srcId="{0A008B16-8C4F-4F3A-8D7E-39079D2BD3F3}" destId="{75D1D258-AF24-425A-8EFD-D78F7A4FA304}" srcOrd="0" destOrd="0" presId="urn:microsoft.com/office/officeart/2005/8/layout/cycle6"/>
    <dgm:cxn modelId="{614CEDBF-6637-48C1-A50B-4DE966C3CD50}" type="presParOf" srcId="{0A008B16-8C4F-4F3A-8D7E-39079D2BD3F3}" destId="{475789B8-C7AF-4973-9531-E400267FF725}" srcOrd="1" destOrd="0" presId="urn:microsoft.com/office/officeart/2005/8/layout/cycle6"/>
    <dgm:cxn modelId="{58F41C9B-05DC-4FF3-BD7E-D916FE7DFF89}" type="presParOf" srcId="{0A008B16-8C4F-4F3A-8D7E-39079D2BD3F3}" destId="{34B2F1F3-6249-4404-9402-A5F9BA2CB4F7}" srcOrd="2" destOrd="0" presId="urn:microsoft.com/office/officeart/2005/8/layout/cycle6"/>
    <dgm:cxn modelId="{ECDDCE55-DE74-4ACF-B832-5EAD71493C81}" type="presParOf" srcId="{0A008B16-8C4F-4F3A-8D7E-39079D2BD3F3}" destId="{B2C7784E-1CBF-4234-8DE1-EF8105F395D3}" srcOrd="3" destOrd="0" presId="urn:microsoft.com/office/officeart/2005/8/layout/cycle6"/>
    <dgm:cxn modelId="{2C6790FF-8D86-48FB-BB24-6B3D588BF915}" type="presParOf" srcId="{0A008B16-8C4F-4F3A-8D7E-39079D2BD3F3}" destId="{E8984A4D-8876-4382-A385-22B86A9DD7CB}" srcOrd="4" destOrd="0" presId="urn:microsoft.com/office/officeart/2005/8/layout/cycle6"/>
    <dgm:cxn modelId="{81AF6A24-597C-48CD-B571-BCCCAE18FB88}" type="presParOf" srcId="{0A008B16-8C4F-4F3A-8D7E-39079D2BD3F3}" destId="{D40D13B3-2EF7-4196-886A-993940436956}" srcOrd="5" destOrd="0" presId="urn:microsoft.com/office/officeart/2005/8/layout/cycle6"/>
    <dgm:cxn modelId="{3CD8E72F-0056-4FF8-973C-CD56E9D51B07}" type="presParOf" srcId="{0A008B16-8C4F-4F3A-8D7E-39079D2BD3F3}" destId="{B03CE3A6-A7C8-4689-A4BB-32EC2265D55D}" srcOrd="6" destOrd="0" presId="urn:microsoft.com/office/officeart/2005/8/layout/cycle6"/>
    <dgm:cxn modelId="{0C55D974-FF4F-4C72-AFFA-AD14D2587A14}" type="presParOf" srcId="{0A008B16-8C4F-4F3A-8D7E-39079D2BD3F3}" destId="{5C044128-79CB-49B5-A971-BC5E3FEAE248}" srcOrd="7" destOrd="0" presId="urn:microsoft.com/office/officeart/2005/8/layout/cycle6"/>
    <dgm:cxn modelId="{2CA1C456-937B-4D77-A63F-00EB0EF10C43}" type="presParOf" srcId="{0A008B16-8C4F-4F3A-8D7E-39079D2BD3F3}" destId="{2CFE18CA-86B0-4E36-BCAB-0AA61708D3C2}" srcOrd="8" destOrd="0" presId="urn:microsoft.com/office/officeart/2005/8/layout/cycle6"/>
    <dgm:cxn modelId="{48D273E0-0C8D-44CD-9EEE-52F49F042018}" type="presParOf" srcId="{0A008B16-8C4F-4F3A-8D7E-39079D2BD3F3}" destId="{28909C52-1C7E-4DF2-A1FA-84D4341D6191}" srcOrd="9" destOrd="0" presId="urn:microsoft.com/office/officeart/2005/8/layout/cycle6"/>
    <dgm:cxn modelId="{CBCE5C9F-BABA-42F4-9DD9-A58FE491FDE8}" type="presParOf" srcId="{0A008B16-8C4F-4F3A-8D7E-39079D2BD3F3}" destId="{3A90FC4E-D0D2-4694-84E5-C746AAD08450}" srcOrd="10" destOrd="0" presId="urn:microsoft.com/office/officeart/2005/8/layout/cycle6"/>
    <dgm:cxn modelId="{ED625510-3872-4905-8FC2-1FE29DE9D54D}" type="presParOf" srcId="{0A008B16-8C4F-4F3A-8D7E-39079D2BD3F3}" destId="{33539C35-2EA7-4EE7-827D-C4B9DBAB56B4}"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9BAD09-A191-4D8A-AAE3-E91B9FE33A35}"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F93E727D-44D0-4E6E-987D-51A36FEEFFE7}">
      <dgm:prSet phldrT="[Text]" custT="1"/>
      <dgm:spPr/>
      <dgm:t>
        <a:bodyPr/>
        <a:lstStyle/>
        <a:p>
          <a:r>
            <a:rPr lang="en-US" sz="2800" dirty="0" smtClean="0"/>
            <a:t>Commissioning construction</a:t>
          </a:r>
          <a:endParaRPr lang="en-US" sz="2800" dirty="0"/>
        </a:p>
      </dgm:t>
    </dgm:pt>
    <dgm:pt modelId="{D2229FD9-6027-44DD-ABE4-C0A46CA43585}" type="parTrans" cxnId="{F9F11B90-724D-4739-9AE3-575A10641CF6}">
      <dgm:prSet/>
      <dgm:spPr/>
      <dgm:t>
        <a:bodyPr/>
        <a:lstStyle/>
        <a:p>
          <a:endParaRPr lang="en-US"/>
        </a:p>
      </dgm:t>
    </dgm:pt>
    <dgm:pt modelId="{7BF48B73-92DB-469E-9D62-50309DBBC704}" type="sibTrans" cxnId="{F9F11B90-724D-4739-9AE3-575A10641CF6}">
      <dgm:prSet/>
      <dgm:spPr/>
      <dgm:t>
        <a:bodyPr/>
        <a:lstStyle/>
        <a:p>
          <a:endParaRPr lang="en-US"/>
        </a:p>
      </dgm:t>
    </dgm:pt>
    <dgm:pt modelId="{864CBBF1-2679-4C51-ABE5-7DEDE981FC79}">
      <dgm:prSet phldrT="[Text]" custT="1"/>
      <dgm:spPr/>
      <dgm:t>
        <a:bodyPr/>
        <a:lstStyle/>
        <a:p>
          <a:r>
            <a:rPr lang="en-US" sz="2800" dirty="0" smtClean="0"/>
            <a:t>Operation/ use</a:t>
          </a:r>
          <a:endParaRPr lang="en-US" sz="2800" dirty="0"/>
        </a:p>
      </dgm:t>
    </dgm:pt>
    <dgm:pt modelId="{1B8C85CD-C180-4456-A6EB-97D0ACA7B468}" type="parTrans" cxnId="{7D0CD57C-1D1F-4420-B697-62B1A0E8636F}">
      <dgm:prSet/>
      <dgm:spPr/>
      <dgm:t>
        <a:bodyPr/>
        <a:lstStyle/>
        <a:p>
          <a:endParaRPr lang="en-US"/>
        </a:p>
      </dgm:t>
    </dgm:pt>
    <dgm:pt modelId="{138684F0-450E-4D58-BF9F-0E0D65BC44B2}" type="sibTrans" cxnId="{7D0CD57C-1D1F-4420-B697-62B1A0E8636F}">
      <dgm:prSet/>
      <dgm:spPr/>
      <dgm:t>
        <a:bodyPr/>
        <a:lstStyle/>
        <a:p>
          <a:endParaRPr lang="en-US"/>
        </a:p>
      </dgm:t>
    </dgm:pt>
    <dgm:pt modelId="{0E7144E9-00D8-45AF-9F20-A5486AB7BBA7}">
      <dgm:prSet phldrT="[Text]" custT="1"/>
      <dgm:spPr/>
      <dgm:t>
        <a:bodyPr/>
        <a:lstStyle/>
        <a:p>
          <a:r>
            <a:rPr lang="en-US" sz="2800" dirty="0" smtClean="0"/>
            <a:t>Maintenance/ improvement/ refurbishment</a:t>
          </a:r>
          <a:endParaRPr lang="en-US" sz="2800" dirty="0"/>
        </a:p>
      </dgm:t>
    </dgm:pt>
    <dgm:pt modelId="{ACF9B65C-5719-4D26-BF9B-3324B46AF517}" type="parTrans" cxnId="{65AD7B78-2178-4489-BBCD-7D51B6A06144}">
      <dgm:prSet/>
      <dgm:spPr/>
      <dgm:t>
        <a:bodyPr/>
        <a:lstStyle/>
        <a:p>
          <a:endParaRPr lang="en-US"/>
        </a:p>
      </dgm:t>
    </dgm:pt>
    <dgm:pt modelId="{74266B25-3F29-49BE-8C52-1E40D095153B}" type="sibTrans" cxnId="{65AD7B78-2178-4489-BBCD-7D51B6A06144}">
      <dgm:prSet/>
      <dgm:spPr/>
      <dgm:t>
        <a:bodyPr/>
        <a:lstStyle/>
        <a:p>
          <a:endParaRPr lang="en-US"/>
        </a:p>
      </dgm:t>
    </dgm:pt>
    <dgm:pt modelId="{AC359109-9E4C-45B9-9A32-47B0088FC818}">
      <dgm:prSet phldrT="[Text]" custT="1"/>
      <dgm:spPr/>
      <dgm:t>
        <a:bodyPr/>
        <a:lstStyle/>
        <a:p>
          <a:r>
            <a:rPr lang="en-US" sz="2800" dirty="0" smtClean="0"/>
            <a:t>Deconstruction/ demolition/ recycling</a:t>
          </a:r>
          <a:endParaRPr lang="en-US" sz="2800" dirty="0"/>
        </a:p>
      </dgm:t>
    </dgm:pt>
    <dgm:pt modelId="{B15F0402-23F6-4D1C-A067-E390EE972427}" type="parTrans" cxnId="{3AB6EB73-5BB7-4953-BE7C-8633A617D762}">
      <dgm:prSet/>
      <dgm:spPr/>
      <dgm:t>
        <a:bodyPr/>
        <a:lstStyle/>
        <a:p>
          <a:endParaRPr lang="en-US"/>
        </a:p>
      </dgm:t>
    </dgm:pt>
    <dgm:pt modelId="{D19194A7-84C1-4DFF-AFF2-5649DD750E97}" type="sibTrans" cxnId="{3AB6EB73-5BB7-4953-BE7C-8633A617D762}">
      <dgm:prSet/>
      <dgm:spPr/>
      <dgm:t>
        <a:bodyPr/>
        <a:lstStyle/>
        <a:p>
          <a:endParaRPr lang="en-US"/>
        </a:p>
      </dgm:t>
    </dgm:pt>
    <dgm:pt modelId="{2A548D97-9DA0-4210-80FC-CFFE8ADECFF1}">
      <dgm:prSet phldrT="[Text]" custT="1"/>
      <dgm:spPr/>
      <dgm:t>
        <a:bodyPr/>
        <a:lstStyle/>
        <a:p>
          <a:r>
            <a:rPr lang="en-US" sz="2800" dirty="0" smtClean="0"/>
            <a:t>Planning</a:t>
          </a:r>
          <a:endParaRPr lang="en-US" sz="2800" dirty="0"/>
        </a:p>
      </dgm:t>
    </dgm:pt>
    <dgm:pt modelId="{A2149449-D4B1-4603-B56D-A7F055C70BFE}" type="parTrans" cxnId="{52C7D3BC-6F16-4B7D-A985-CBE2610FAFE5}">
      <dgm:prSet/>
      <dgm:spPr/>
      <dgm:t>
        <a:bodyPr/>
        <a:lstStyle/>
        <a:p>
          <a:endParaRPr lang="en-US"/>
        </a:p>
      </dgm:t>
    </dgm:pt>
    <dgm:pt modelId="{CBC2756B-F90C-420B-8F33-0D0EAFECAC12}" type="sibTrans" cxnId="{52C7D3BC-6F16-4B7D-A985-CBE2610FAFE5}">
      <dgm:prSet/>
      <dgm:spPr/>
      <dgm:t>
        <a:bodyPr/>
        <a:lstStyle/>
        <a:p>
          <a:endParaRPr lang="en-US"/>
        </a:p>
      </dgm:t>
    </dgm:pt>
    <dgm:pt modelId="{993A8950-A28C-43CC-B074-F18912245545}" type="pres">
      <dgm:prSet presAssocID="{0C9BAD09-A191-4D8A-AAE3-E91B9FE33A35}" presName="cycle" presStyleCnt="0">
        <dgm:presLayoutVars>
          <dgm:dir/>
          <dgm:resizeHandles val="exact"/>
        </dgm:presLayoutVars>
      </dgm:prSet>
      <dgm:spPr/>
      <dgm:t>
        <a:bodyPr/>
        <a:lstStyle/>
        <a:p>
          <a:endParaRPr lang="en-US"/>
        </a:p>
      </dgm:t>
    </dgm:pt>
    <dgm:pt modelId="{2FA18402-13B6-403D-BBAE-E9448D86B02C}" type="pres">
      <dgm:prSet presAssocID="{F93E727D-44D0-4E6E-987D-51A36FEEFFE7}" presName="dummy" presStyleCnt="0"/>
      <dgm:spPr/>
    </dgm:pt>
    <dgm:pt modelId="{85F107D0-D8F3-4C9D-9F5A-A7612067E0C0}" type="pres">
      <dgm:prSet presAssocID="{F93E727D-44D0-4E6E-987D-51A36FEEFFE7}" presName="node" presStyleLbl="revTx" presStyleIdx="0" presStyleCnt="5" custScaleX="175321" custScaleY="121497" custRadScaleRad="108129" custRadScaleInc="-520">
        <dgm:presLayoutVars>
          <dgm:bulletEnabled val="1"/>
        </dgm:presLayoutVars>
      </dgm:prSet>
      <dgm:spPr/>
      <dgm:t>
        <a:bodyPr/>
        <a:lstStyle/>
        <a:p>
          <a:endParaRPr lang="en-US"/>
        </a:p>
      </dgm:t>
    </dgm:pt>
    <dgm:pt modelId="{4AA078A8-52AE-4496-AAA1-F810CEAC28FF}" type="pres">
      <dgm:prSet presAssocID="{7BF48B73-92DB-469E-9D62-50309DBBC704}" presName="sibTrans" presStyleLbl="node1" presStyleIdx="0" presStyleCnt="5" custScaleX="112043" custLinFactNeighborX="-6173" custLinFactNeighborY="1754"/>
      <dgm:spPr/>
      <dgm:t>
        <a:bodyPr/>
        <a:lstStyle/>
        <a:p>
          <a:endParaRPr lang="en-US"/>
        </a:p>
      </dgm:t>
    </dgm:pt>
    <dgm:pt modelId="{B2C69523-B5F9-4205-84C6-FA1FCD134BE0}" type="pres">
      <dgm:prSet presAssocID="{864CBBF1-2679-4C51-ABE5-7DEDE981FC79}" presName="dummy" presStyleCnt="0"/>
      <dgm:spPr/>
    </dgm:pt>
    <dgm:pt modelId="{98C90835-266C-4C72-8297-226DDA3D9BED}" type="pres">
      <dgm:prSet presAssocID="{864CBBF1-2679-4C51-ABE5-7DEDE981FC79}" presName="node" presStyleLbl="revTx" presStyleIdx="1" presStyleCnt="5" custScaleX="175321" custScaleY="121497" custRadScaleRad="97759" custRadScaleInc="-12934">
        <dgm:presLayoutVars>
          <dgm:bulletEnabled val="1"/>
        </dgm:presLayoutVars>
      </dgm:prSet>
      <dgm:spPr/>
      <dgm:t>
        <a:bodyPr/>
        <a:lstStyle/>
        <a:p>
          <a:endParaRPr lang="en-US"/>
        </a:p>
      </dgm:t>
    </dgm:pt>
    <dgm:pt modelId="{D3BB061C-7076-4651-A3D2-974A38BA4AA9}" type="pres">
      <dgm:prSet presAssocID="{138684F0-450E-4D58-BF9F-0E0D65BC44B2}" presName="sibTrans" presStyleLbl="node1" presStyleIdx="1" presStyleCnt="5"/>
      <dgm:spPr/>
      <dgm:t>
        <a:bodyPr/>
        <a:lstStyle/>
        <a:p>
          <a:endParaRPr lang="en-US"/>
        </a:p>
      </dgm:t>
    </dgm:pt>
    <dgm:pt modelId="{07FE7174-192B-4CEF-9074-786F267C81A8}" type="pres">
      <dgm:prSet presAssocID="{0E7144E9-00D8-45AF-9F20-A5486AB7BBA7}" presName="dummy" presStyleCnt="0"/>
      <dgm:spPr/>
    </dgm:pt>
    <dgm:pt modelId="{F1C03E75-7540-4FAA-8AAB-5B32A732ACB7}" type="pres">
      <dgm:prSet presAssocID="{0E7144E9-00D8-45AF-9F20-A5486AB7BBA7}" presName="node" presStyleLbl="revTx" presStyleIdx="2" presStyleCnt="5" custScaleX="175321" custScaleY="121497" custRadScaleRad="86095" custRadScaleInc="1753">
        <dgm:presLayoutVars>
          <dgm:bulletEnabled val="1"/>
        </dgm:presLayoutVars>
      </dgm:prSet>
      <dgm:spPr/>
      <dgm:t>
        <a:bodyPr/>
        <a:lstStyle/>
        <a:p>
          <a:endParaRPr lang="en-US"/>
        </a:p>
      </dgm:t>
    </dgm:pt>
    <dgm:pt modelId="{D4B95291-C10C-4A58-AA28-CCF35C8970D8}" type="pres">
      <dgm:prSet presAssocID="{74266B25-3F29-49BE-8C52-1E40D095153B}" presName="sibTrans" presStyleLbl="node1" presStyleIdx="2" presStyleCnt="5"/>
      <dgm:spPr/>
      <dgm:t>
        <a:bodyPr/>
        <a:lstStyle/>
        <a:p>
          <a:endParaRPr lang="en-US"/>
        </a:p>
      </dgm:t>
    </dgm:pt>
    <dgm:pt modelId="{7606ADD0-B0D3-41D5-ABC6-8788AB6E4EA4}" type="pres">
      <dgm:prSet presAssocID="{AC359109-9E4C-45B9-9A32-47B0088FC818}" presName="dummy" presStyleCnt="0"/>
      <dgm:spPr/>
    </dgm:pt>
    <dgm:pt modelId="{BE16F2FF-CDCB-4144-8463-023E6FCDC71E}" type="pres">
      <dgm:prSet presAssocID="{AC359109-9E4C-45B9-9A32-47B0088FC818}" presName="node" presStyleLbl="revTx" presStyleIdx="3" presStyleCnt="5" custScaleX="175321" custScaleY="121497" custRadScaleRad="98981" custRadScaleInc="13718">
        <dgm:presLayoutVars>
          <dgm:bulletEnabled val="1"/>
        </dgm:presLayoutVars>
      </dgm:prSet>
      <dgm:spPr/>
      <dgm:t>
        <a:bodyPr/>
        <a:lstStyle/>
        <a:p>
          <a:endParaRPr lang="en-US"/>
        </a:p>
      </dgm:t>
    </dgm:pt>
    <dgm:pt modelId="{61AE331B-C2A2-4380-A1F9-4D5EEC63204D}" type="pres">
      <dgm:prSet presAssocID="{D19194A7-84C1-4DFF-AFF2-5649DD750E97}" presName="sibTrans" presStyleLbl="node1" presStyleIdx="3" presStyleCnt="5"/>
      <dgm:spPr/>
      <dgm:t>
        <a:bodyPr/>
        <a:lstStyle/>
        <a:p>
          <a:endParaRPr lang="en-US"/>
        </a:p>
      </dgm:t>
    </dgm:pt>
    <dgm:pt modelId="{CC596662-0D00-493C-8DB5-87C16DCDCC11}" type="pres">
      <dgm:prSet presAssocID="{2A548D97-9DA0-4210-80FC-CFFE8ADECFF1}" presName="dummy" presStyleCnt="0"/>
      <dgm:spPr/>
    </dgm:pt>
    <dgm:pt modelId="{59A7B13E-49CE-41A6-AE53-D2BD61758108}" type="pres">
      <dgm:prSet presAssocID="{2A548D97-9DA0-4210-80FC-CFFE8ADECFF1}" presName="node" presStyleLbl="revTx" presStyleIdx="4" presStyleCnt="5" custScaleX="121609" custScaleY="83003" custRadScaleRad="105080" custRadScaleInc="6546">
        <dgm:presLayoutVars>
          <dgm:bulletEnabled val="1"/>
        </dgm:presLayoutVars>
      </dgm:prSet>
      <dgm:spPr/>
      <dgm:t>
        <a:bodyPr/>
        <a:lstStyle/>
        <a:p>
          <a:endParaRPr lang="en-US"/>
        </a:p>
      </dgm:t>
    </dgm:pt>
    <dgm:pt modelId="{4054EAFB-8910-46FB-9BEC-ADCD63A53E46}" type="pres">
      <dgm:prSet presAssocID="{CBC2756B-F90C-420B-8F33-0D0EAFECAC12}" presName="sibTrans" presStyleLbl="node1" presStyleIdx="4" presStyleCnt="5"/>
      <dgm:spPr/>
      <dgm:t>
        <a:bodyPr/>
        <a:lstStyle/>
        <a:p>
          <a:endParaRPr lang="en-US"/>
        </a:p>
      </dgm:t>
    </dgm:pt>
  </dgm:ptLst>
  <dgm:cxnLst>
    <dgm:cxn modelId="{482B821B-E548-4A90-8C84-1BEF27553DF1}" type="presOf" srcId="{AC359109-9E4C-45B9-9A32-47B0088FC818}" destId="{BE16F2FF-CDCB-4144-8463-023E6FCDC71E}" srcOrd="0" destOrd="0" presId="urn:microsoft.com/office/officeart/2005/8/layout/cycle1"/>
    <dgm:cxn modelId="{F9F11B90-724D-4739-9AE3-575A10641CF6}" srcId="{0C9BAD09-A191-4D8A-AAE3-E91B9FE33A35}" destId="{F93E727D-44D0-4E6E-987D-51A36FEEFFE7}" srcOrd="0" destOrd="0" parTransId="{D2229FD9-6027-44DD-ABE4-C0A46CA43585}" sibTransId="{7BF48B73-92DB-469E-9D62-50309DBBC704}"/>
    <dgm:cxn modelId="{C5662F45-E574-41D9-9233-66B58EF441F1}" type="presOf" srcId="{F93E727D-44D0-4E6E-987D-51A36FEEFFE7}" destId="{85F107D0-D8F3-4C9D-9F5A-A7612067E0C0}" srcOrd="0" destOrd="0" presId="urn:microsoft.com/office/officeart/2005/8/layout/cycle1"/>
    <dgm:cxn modelId="{B65C7685-CDBC-4E5E-AC69-4CF2122AB19B}" type="presOf" srcId="{CBC2756B-F90C-420B-8F33-0D0EAFECAC12}" destId="{4054EAFB-8910-46FB-9BEC-ADCD63A53E46}" srcOrd="0" destOrd="0" presId="urn:microsoft.com/office/officeart/2005/8/layout/cycle1"/>
    <dgm:cxn modelId="{65AD7B78-2178-4489-BBCD-7D51B6A06144}" srcId="{0C9BAD09-A191-4D8A-AAE3-E91B9FE33A35}" destId="{0E7144E9-00D8-45AF-9F20-A5486AB7BBA7}" srcOrd="2" destOrd="0" parTransId="{ACF9B65C-5719-4D26-BF9B-3324B46AF517}" sibTransId="{74266B25-3F29-49BE-8C52-1E40D095153B}"/>
    <dgm:cxn modelId="{B516C103-4238-46EF-811E-A3834215D879}" type="presOf" srcId="{D19194A7-84C1-4DFF-AFF2-5649DD750E97}" destId="{61AE331B-C2A2-4380-A1F9-4D5EEC63204D}" srcOrd="0" destOrd="0" presId="urn:microsoft.com/office/officeart/2005/8/layout/cycle1"/>
    <dgm:cxn modelId="{519876A9-669D-4820-8298-A3729671CACB}" type="presOf" srcId="{138684F0-450E-4D58-BF9F-0E0D65BC44B2}" destId="{D3BB061C-7076-4651-A3D2-974A38BA4AA9}" srcOrd="0" destOrd="0" presId="urn:microsoft.com/office/officeart/2005/8/layout/cycle1"/>
    <dgm:cxn modelId="{588148BA-F11C-4868-9D4A-6C79F69C0D89}" type="presOf" srcId="{0C9BAD09-A191-4D8A-AAE3-E91B9FE33A35}" destId="{993A8950-A28C-43CC-B074-F18912245545}" srcOrd="0" destOrd="0" presId="urn:microsoft.com/office/officeart/2005/8/layout/cycle1"/>
    <dgm:cxn modelId="{65B38A08-69F2-46FB-8BEB-B0BA1CDADCD1}" type="presOf" srcId="{0E7144E9-00D8-45AF-9F20-A5486AB7BBA7}" destId="{F1C03E75-7540-4FAA-8AAB-5B32A732ACB7}" srcOrd="0" destOrd="0" presId="urn:microsoft.com/office/officeart/2005/8/layout/cycle1"/>
    <dgm:cxn modelId="{46FCB472-C3D1-4A49-8AD1-5FC5FF8A1B57}" type="presOf" srcId="{7BF48B73-92DB-469E-9D62-50309DBBC704}" destId="{4AA078A8-52AE-4496-AAA1-F810CEAC28FF}" srcOrd="0" destOrd="0" presId="urn:microsoft.com/office/officeart/2005/8/layout/cycle1"/>
    <dgm:cxn modelId="{30020DB0-6202-4AAA-AF85-33CC6494AFB4}" type="presOf" srcId="{2A548D97-9DA0-4210-80FC-CFFE8ADECFF1}" destId="{59A7B13E-49CE-41A6-AE53-D2BD61758108}" srcOrd="0" destOrd="0" presId="urn:microsoft.com/office/officeart/2005/8/layout/cycle1"/>
    <dgm:cxn modelId="{52C7D3BC-6F16-4B7D-A985-CBE2610FAFE5}" srcId="{0C9BAD09-A191-4D8A-AAE3-E91B9FE33A35}" destId="{2A548D97-9DA0-4210-80FC-CFFE8ADECFF1}" srcOrd="4" destOrd="0" parTransId="{A2149449-D4B1-4603-B56D-A7F055C70BFE}" sibTransId="{CBC2756B-F90C-420B-8F33-0D0EAFECAC12}"/>
    <dgm:cxn modelId="{7D0CD57C-1D1F-4420-B697-62B1A0E8636F}" srcId="{0C9BAD09-A191-4D8A-AAE3-E91B9FE33A35}" destId="{864CBBF1-2679-4C51-ABE5-7DEDE981FC79}" srcOrd="1" destOrd="0" parTransId="{1B8C85CD-C180-4456-A6EB-97D0ACA7B468}" sibTransId="{138684F0-450E-4D58-BF9F-0E0D65BC44B2}"/>
    <dgm:cxn modelId="{3AB6EB73-5BB7-4953-BE7C-8633A617D762}" srcId="{0C9BAD09-A191-4D8A-AAE3-E91B9FE33A35}" destId="{AC359109-9E4C-45B9-9A32-47B0088FC818}" srcOrd="3" destOrd="0" parTransId="{B15F0402-23F6-4D1C-A067-E390EE972427}" sibTransId="{D19194A7-84C1-4DFF-AFF2-5649DD750E97}"/>
    <dgm:cxn modelId="{E24C8484-D3F6-46A9-90C5-9B52A781B4C8}" type="presOf" srcId="{74266B25-3F29-49BE-8C52-1E40D095153B}" destId="{D4B95291-C10C-4A58-AA28-CCF35C8970D8}" srcOrd="0" destOrd="0" presId="urn:microsoft.com/office/officeart/2005/8/layout/cycle1"/>
    <dgm:cxn modelId="{987C6715-F2CE-402C-81CA-BFC5E7FE2C60}" type="presOf" srcId="{864CBBF1-2679-4C51-ABE5-7DEDE981FC79}" destId="{98C90835-266C-4C72-8297-226DDA3D9BED}" srcOrd="0" destOrd="0" presId="urn:microsoft.com/office/officeart/2005/8/layout/cycle1"/>
    <dgm:cxn modelId="{69AC2902-1DF0-45D1-855C-9D106AD9FC02}" type="presParOf" srcId="{993A8950-A28C-43CC-B074-F18912245545}" destId="{2FA18402-13B6-403D-BBAE-E9448D86B02C}" srcOrd="0" destOrd="0" presId="urn:microsoft.com/office/officeart/2005/8/layout/cycle1"/>
    <dgm:cxn modelId="{DB85813C-2F34-4E1F-BFD9-A2C368B27F9B}" type="presParOf" srcId="{993A8950-A28C-43CC-B074-F18912245545}" destId="{85F107D0-D8F3-4C9D-9F5A-A7612067E0C0}" srcOrd="1" destOrd="0" presId="urn:microsoft.com/office/officeart/2005/8/layout/cycle1"/>
    <dgm:cxn modelId="{579D28A0-A5A3-40F6-86A9-7F66731119C2}" type="presParOf" srcId="{993A8950-A28C-43CC-B074-F18912245545}" destId="{4AA078A8-52AE-4496-AAA1-F810CEAC28FF}" srcOrd="2" destOrd="0" presId="urn:microsoft.com/office/officeart/2005/8/layout/cycle1"/>
    <dgm:cxn modelId="{2D1430E1-E8EF-4A65-92AB-14EA24DA653F}" type="presParOf" srcId="{993A8950-A28C-43CC-B074-F18912245545}" destId="{B2C69523-B5F9-4205-84C6-FA1FCD134BE0}" srcOrd="3" destOrd="0" presId="urn:microsoft.com/office/officeart/2005/8/layout/cycle1"/>
    <dgm:cxn modelId="{BAAA4197-26D0-4009-871D-D34BEB2F26BB}" type="presParOf" srcId="{993A8950-A28C-43CC-B074-F18912245545}" destId="{98C90835-266C-4C72-8297-226DDA3D9BED}" srcOrd="4" destOrd="0" presId="urn:microsoft.com/office/officeart/2005/8/layout/cycle1"/>
    <dgm:cxn modelId="{E04EB9F7-887E-4009-A92F-B7FAE753E968}" type="presParOf" srcId="{993A8950-A28C-43CC-B074-F18912245545}" destId="{D3BB061C-7076-4651-A3D2-974A38BA4AA9}" srcOrd="5" destOrd="0" presId="urn:microsoft.com/office/officeart/2005/8/layout/cycle1"/>
    <dgm:cxn modelId="{882BEE42-00D3-4993-A085-68AAC5530057}" type="presParOf" srcId="{993A8950-A28C-43CC-B074-F18912245545}" destId="{07FE7174-192B-4CEF-9074-786F267C81A8}" srcOrd="6" destOrd="0" presId="urn:microsoft.com/office/officeart/2005/8/layout/cycle1"/>
    <dgm:cxn modelId="{EDAD2522-B9F0-409E-A94C-2D4B35000F0B}" type="presParOf" srcId="{993A8950-A28C-43CC-B074-F18912245545}" destId="{F1C03E75-7540-4FAA-8AAB-5B32A732ACB7}" srcOrd="7" destOrd="0" presId="urn:microsoft.com/office/officeart/2005/8/layout/cycle1"/>
    <dgm:cxn modelId="{DA0EA95B-6E4F-410E-831C-DD7A57E98EB3}" type="presParOf" srcId="{993A8950-A28C-43CC-B074-F18912245545}" destId="{D4B95291-C10C-4A58-AA28-CCF35C8970D8}" srcOrd="8" destOrd="0" presId="urn:microsoft.com/office/officeart/2005/8/layout/cycle1"/>
    <dgm:cxn modelId="{8BFE89C5-79CF-4592-8FD8-00DCD41AB807}" type="presParOf" srcId="{993A8950-A28C-43CC-B074-F18912245545}" destId="{7606ADD0-B0D3-41D5-ABC6-8788AB6E4EA4}" srcOrd="9" destOrd="0" presId="urn:microsoft.com/office/officeart/2005/8/layout/cycle1"/>
    <dgm:cxn modelId="{3205169F-A731-4A4F-B479-702472CD9C90}" type="presParOf" srcId="{993A8950-A28C-43CC-B074-F18912245545}" destId="{BE16F2FF-CDCB-4144-8463-023E6FCDC71E}" srcOrd="10" destOrd="0" presId="urn:microsoft.com/office/officeart/2005/8/layout/cycle1"/>
    <dgm:cxn modelId="{3669FCE8-CB0F-46B9-B3AB-7132E7DB9775}" type="presParOf" srcId="{993A8950-A28C-43CC-B074-F18912245545}" destId="{61AE331B-C2A2-4380-A1F9-4D5EEC63204D}" srcOrd="11" destOrd="0" presId="urn:microsoft.com/office/officeart/2005/8/layout/cycle1"/>
    <dgm:cxn modelId="{13D538E1-698E-461F-A975-454AC1EB99EF}" type="presParOf" srcId="{993A8950-A28C-43CC-B074-F18912245545}" destId="{CC596662-0D00-493C-8DB5-87C16DCDCC11}" srcOrd="12" destOrd="0" presId="urn:microsoft.com/office/officeart/2005/8/layout/cycle1"/>
    <dgm:cxn modelId="{9E086BBB-E86F-4E4B-9B68-236E23533643}" type="presParOf" srcId="{993A8950-A28C-43CC-B074-F18912245545}" destId="{59A7B13E-49CE-41A6-AE53-D2BD61758108}" srcOrd="13" destOrd="0" presId="urn:microsoft.com/office/officeart/2005/8/layout/cycle1"/>
    <dgm:cxn modelId="{B3701A3C-037C-4DB4-B1BE-8D076F0E04CF}" type="presParOf" srcId="{993A8950-A28C-43CC-B074-F18912245545}" destId="{4054EAFB-8910-46FB-9BEC-ADCD63A53E46}"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B5835C-0B20-45F8-840C-14EE60A93300}"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de-DE"/>
        </a:p>
      </dgm:t>
    </dgm:pt>
    <dgm:pt modelId="{77CAE611-B02E-4CEB-A3EC-3CF2D4E6C558}">
      <dgm:prSet phldrT="[Text]" custT="1"/>
      <dgm:spPr/>
      <dgm:t>
        <a:bodyPr/>
        <a:lstStyle/>
        <a:p>
          <a:pPr>
            <a:lnSpc>
              <a:spcPct val="100000"/>
            </a:lnSpc>
          </a:pPr>
          <a:r>
            <a:rPr lang="de-DE" altLang="de-DE" sz="2000" b="1" dirty="0"/>
            <a:t>Infrastructure </a:t>
          </a:r>
          <a:r>
            <a:rPr lang="de-DE" altLang="de-DE" sz="2000" b="1" dirty="0" err="1"/>
            <a:t>of</a:t>
          </a:r>
          <a:r>
            <a:rPr lang="de-DE" altLang="de-DE" sz="2000" b="1" dirty="0"/>
            <a:t> a </a:t>
          </a:r>
          <a:r>
            <a:rPr lang="de-DE" altLang="de-DE" sz="2000" b="1" dirty="0" err="1" smtClean="0"/>
            <a:t>production</a:t>
          </a:r>
          <a:r>
            <a:rPr lang="de-DE" altLang="de-DE" sz="2000" b="1" dirty="0" smtClean="0"/>
            <a:t> plant (</a:t>
          </a:r>
          <a:r>
            <a:rPr lang="de-DE" altLang="de-DE" sz="2000" b="1" dirty="0" err="1" smtClean="0"/>
            <a:t>examples</a:t>
          </a:r>
          <a:r>
            <a:rPr lang="de-DE" altLang="de-DE" sz="2000" b="1" dirty="0"/>
            <a:t>)</a:t>
          </a:r>
          <a:endParaRPr lang="de-DE" sz="2000" b="1" dirty="0"/>
        </a:p>
      </dgm:t>
    </dgm:pt>
    <dgm:pt modelId="{6CA0F49F-795D-43AA-B8F0-774F4CB8862A}" type="parTrans" cxnId="{9C9FC866-FB6B-47DE-AEF2-BD6AFE175035}">
      <dgm:prSet/>
      <dgm:spPr/>
      <dgm:t>
        <a:bodyPr/>
        <a:lstStyle/>
        <a:p>
          <a:endParaRPr lang="de-DE"/>
        </a:p>
      </dgm:t>
    </dgm:pt>
    <dgm:pt modelId="{9D4B38C7-D813-4198-A872-915E09667B4B}" type="sibTrans" cxnId="{9C9FC866-FB6B-47DE-AEF2-BD6AFE175035}">
      <dgm:prSet/>
      <dgm:spPr/>
      <dgm:t>
        <a:bodyPr/>
        <a:lstStyle/>
        <a:p>
          <a:endParaRPr lang="de-DE"/>
        </a:p>
      </dgm:t>
    </dgm:pt>
    <dgm:pt modelId="{3A212E19-2549-49C8-BAE8-C9DFB7854556}">
      <dgm:prSet custT="1"/>
      <dgm:spPr/>
      <dgm:t>
        <a:bodyPr/>
        <a:lstStyle/>
        <a:p>
          <a:r>
            <a:rPr lang="de-DE" altLang="de-DE" sz="2000" b="1" dirty="0" err="1"/>
            <a:t>Energy</a:t>
          </a:r>
          <a:r>
            <a:rPr lang="de-DE" altLang="de-DE" sz="2000" b="1" dirty="0"/>
            <a:t>: </a:t>
          </a:r>
          <a:r>
            <a:rPr lang="de-DE" altLang="de-DE" sz="2000" b="1" dirty="0" err="1"/>
            <a:t>Heating</a:t>
          </a:r>
          <a:r>
            <a:rPr lang="de-DE" altLang="de-DE" sz="2000" b="1" dirty="0"/>
            <a:t> </a:t>
          </a:r>
          <a:r>
            <a:rPr lang="de-DE" altLang="de-DE" sz="2000" b="1" dirty="0" err="1"/>
            <a:t>and</a:t>
          </a:r>
          <a:r>
            <a:rPr lang="de-DE" altLang="de-DE" sz="2000" b="1" dirty="0"/>
            <a:t> </a:t>
          </a:r>
          <a:r>
            <a:rPr lang="de-DE" altLang="de-DE" sz="2000" b="1" dirty="0" err="1" smtClean="0"/>
            <a:t>air</a:t>
          </a:r>
          <a:r>
            <a:rPr lang="de-DE" altLang="de-DE" sz="2000" b="1" dirty="0" smtClean="0"/>
            <a:t> </a:t>
          </a:r>
          <a:r>
            <a:rPr lang="de-DE" altLang="de-DE" sz="2000" b="1" dirty="0" err="1" smtClean="0"/>
            <a:t>conditioning</a:t>
          </a:r>
          <a:r>
            <a:rPr lang="de-DE" altLang="de-DE" sz="2000" b="1" dirty="0"/>
            <a:t>, </a:t>
          </a:r>
          <a:r>
            <a:rPr lang="de-DE" altLang="de-DE" sz="2000" b="1" dirty="0" err="1" smtClean="0"/>
            <a:t>compressed</a:t>
          </a:r>
          <a:r>
            <a:rPr lang="de-DE" altLang="de-DE" sz="2000" b="1" dirty="0" smtClean="0"/>
            <a:t> </a:t>
          </a:r>
          <a:r>
            <a:rPr lang="de-DE" altLang="de-DE" sz="2000" b="1" dirty="0" err="1" smtClean="0"/>
            <a:t>air</a:t>
          </a:r>
          <a:r>
            <a:rPr lang="de-DE" altLang="de-DE" sz="2000" b="1" dirty="0"/>
            <a:t>, </a:t>
          </a:r>
          <a:r>
            <a:rPr lang="de-DE" altLang="de-DE" sz="2000" b="1" dirty="0" smtClean="0"/>
            <a:t>gas</a:t>
          </a:r>
          <a:r>
            <a:rPr lang="de-DE" altLang="de-DE" sz="2000" b="1" dirty="0"/>
            <a:t>, </a:t>
          </a:r>
          <a:endParaRPr lang="de-DE" altLang="de-DE" sz="2000" dirty="0"/>
        </a:p>
      </dgm:t>
    </dgm:pt>
    <dgm:pt modelId="{A0665201-9E13-4F56-AF1D-D47375892543}" type="parTrans" cxnId="{B66890C1-A615-44D7-922F-A221537F151F}">
      <dgm:prSet/>
      <dgm:spPr/>
      <dgm:t>
        <a:bodyPr/>
        <a:lstStyle/>
        <a:p>
          <a:endParaRPr lang="de-DE"/>
        </a:p>
      </dgm:t>
    </dgm:pt>
    <dgm:pt modelId="{4ED57DD9-EDEE-4BE5-8448-E9FA088DBAC4}" type="sibTrans" cxnId="{B66890C1-A615-44D7-922F-A221537F151F}">
      <dgm:prSet/>
      <dgm:spPr/>
      <dgm:t>
        <a:bodyPr/>
        <a:lstStyle/>
        <a:p>
          <a:endParaRPr lang="de-DE"/>
        </a:p>
      </dgm:t>
    </dgm:pt>
    <dgm:pt modelId="{46B9EDF1-81D7-4318-8462-CBC6B29DA5AE}">
      <dgm:prSet custT="1"/>
      <dgm:spPr/>
      <dgm:t>
        <a:bodyPr/>
        <a:lstStyle/>
        <a:p>
          <a:r>
            <a:rPr lang="de-DE" altLang="de-DE" sz="2000" b="1" dirty="0" err="1"/>
            <a:t>Water</a:t>
          </a:r>
          <a:r>
            <a:rPr lang="de-DE" altLang="de-DE" sz="2000" b="1" dirty="0"/>
            <a:t>: </a:t>
          </a:r>
          <a:r>
            <a:rPr lang="de-DE" altLang="de-DE" sz="2000" b="1" dirty="0" err="1" smtClean="0"/>
            <a:t>drinking</a:t>
          </a:r>
          <a:r>
            <a:rPr lang="de-DE" altLang="de-DE" sz="2000" b="1" dirty="0" smtClean="0"/>
            <a:t> </a:t>
          </a:r>
          <a:r>
            <a:rPr lang="de-DE" altLang="de-DE" sz="2000" b="1" dirty="0" err="1"/>
            <a:t>water</a:t>
          </a:r>
          <a:r>
            <a:rPr lang="de-DE" altLang="de-DE" sz="2000" b="1" dirty="0"/>
            <a:t> </a:t>
          </a:r>
          <a:r>
            <a:rPr lang="de-DE" altLang="de-DE" sz="2000" b="1" dirty="0" err="1"/>
            <a:t>supply</a:t>
          </a:r>
          <a:r>
            <a:rPr lang="de-DE" altLang="de-DE" sz="2000" b="1" dirty="0"/>
            <a:t> (</a:t>
          </a:r>
          <a:r>
            <a:rPr lang="de-DE" altLang="de-DE" sz="2000" b="1" dirty="0" err="1"/>
            <a:t>hot</a:t>
          </a:r>
          <a:r>
            <a:rPr lang="de-DE" altLang="de-DE" sz="2000" b="1" dirty="0"/>
            <a:t> and </a:t>
          </a:r>
          <a:r>
            <a:rPr lang="de-DE" altLang="de-DE" sz="2000" b="1" dirty="0" err="1"/>
            <a:t>cold</a:t>
          </a:r>
          <a:r>
            <a:rPr lang="de-DE" altLang="de-DE" sz="2000" b="1" dirty="0"/>
            <a:t>), </a:t>
          </a:r>
          <a:r>
            <a:rPr lang="de-DE" altLang="de-DE" sz="2000" b="1" dirty="0" err="1"/>
            <a:t>cooling</a:t>
          </a:r>
          <a:r>
            <a:rPr lang="de-DE" altLang="de-DE" sz="2000" b="1" dirty="0"/>
            <a:t> </a:t>
          </a:r>
          <a:r>
            <a:rPr lang="de-DE" altLang="de-DE" sz="2000" b="1" dirty="0" err="1"/>
            <a:t>water</a:t>
          </a:r>
          <a:r>
            <a:rPr lang="de-DE" altLang="de-DE" sz="2000" b="1" dirty="0"/>
            <a:t>, </a:t>
          </a:r>
          <a:r>
            <a:rPr lang="de-DE" altLang="de-DE" sz="2000" b="1" dirty="0" err="1"/>
            <a:t>discharge</a:t>
          </a:r>
          <a:r>
            <a:rPr lang="de-DE" altLang="de-DE" sz="2000" b="1" dirty="0"/>
            <a:t> </a:t>
          </a:r>
          <a:r>
            <a:rPr lang="de-DE" altLang="de-DE" sz="2000" b="1" dirty="0" err="1"/>
            <a:t>of</a:t>
          </a:r>
          <a:r>
            <a:rPr lang="de-DE" altLang="de-DE" sz="2000" b="1" dirty="0"/>
            <a:t> </a:t>
          </a:r>
          <a:r>
            <a:rPr lang="de-DE" altLang="de-DE" sz="2000" b="1" dirty="0" err="1"/>
            <a:t>drinking</a:t>
          </a:r>
          <a:r>
            <a:rPr lang="de-DE" altLang="de-DE" sz="2000" b="1" dirty="0"/>
            <a:t> </a:t>
          </a:r>
          <a:r>
            <a:rPr lang="de-DE" altLang="de-DE" sz="2000" b="1" dirty="0" err="1"/>
            <a:t>water</a:t>
          </a:r>
          <a:r>
            <a:rPr lang="de-DE" altLang="de-DE" sz="2000" b="1" dirty="0"/>
            <a:t>, </a:t>
          </a:r>
          <a:r>
            <a:rPr lang="de-DE" altLang="de-DE" sz="2000" b="1" dirty="0" err="1"/>
            <a:t>rainwater</a:t>
          </a:r>
          <a:r>
            <a:rPr lang="de-DE" altLang="de-DE" sz="2000" b="1" dirty="0"/>
            <a:t>, </a:t>
          </a:r>
          <a:r>
            <a:rPr lang="de-DE" altLang="de-DE" sz="2000" b="1" dirty="0" err="1"/>
            <a:t>contaminated</a:t>
          </a:r>
          <a:r>
            <a:rPr lang="de-DE" altLang="de-DE" sz="2000" b="1" dirty="0"/>
            <a:t> </a:t>
          </a:r>
          <a:r>
            <a:rPr lang="de-DE" altLang="de-DE" sz="2000" b="1" dirty="0" err="1"/>
            <a:t>water</a:t>
          </a:r>
          <a:endParaRPr lang="de-DE" altLang="de-DE" sz="2000" dirty="0"/>
        </a:p>
      </dgm:t>
    </dgm:pt>
    <dgm:pt modelId="{D242F981-3520-4AE3-827C-1EFD63A4480A}" type="parTrans" cxnId="{A437D842-6EF2-4699-81A8-4E5ED671345B}">
      <dgm:prSet/>
      <dgm:spPr/>
      <dgm:t>
        <a:bodyPr/>
        <a:lstStyle/>
        <a:p>
          <a:endParaRPr lang="de-DE"/>
        </a:p>
      </dgm:t>
    </dgm:pt>
    <dgm:pt modelId="{7DF7EE1A-797D-40BD-9465-B018B111C69F}" type="sibTrans" cxnId="{A437D842-6EF2-4699-81A8-4E5ED671345B}">
      <dgm:prSet/>
      <dgm:spPr/>
      <dgm:t>
        <a:bodyPr/>
        <a:lstStyle/>
        <a:p>
          <a:endParaRPr lang="de-DE"/>
        </a:p>
      </dgm:t>
    </dgm:pt>
    <dgm:pt modelId="{E95D6B93-67CF-432D-9305-D9F79067ED3A}">
      <dgm:prSet custT="1"/>
      <dgm:spPr/>
      <dgm:t>
        <a:bodyPr/>
        <a:lstStyle/>
        <a:p>
          <a:r>
            <a:rPr lang="de-DE" altLang="de-DE" sz="2000" b="1" dirty="0" err="1"/>
            <a:t>Fire</a:t>
          </a:r>
          <a:r>
            <a:rPr lang="de-DE" altLang="de-DE" sz="2000" b="1" dirty="0"/>
            <a:t> </a:t>
          </a:r>
          <a:r>
            <a:rPr lang="de-DE" altLang="de-DE" sz="2000" b="1" dirty="0" err="1"/>
            <a:t>Protection</a:t>
          </a:r>
          <a:r>
            <a:rPr lang="de-DE" altLang="de-DE" sz="2000" b="1" dirty="0"/>
            <a:t>: </a:t>
          </a:r>
          <a:r>
            <a:rPr lang="de-DE" altLang="de-DE" sz="2000" dirty="0"/>
            <a:t>Sprinkler </a:t>
          </a:r>
          <a:r>
            <a:rPr lang="de-DE" altLang="de-DE" sz="2000" dirty="0" err="1"/>
            <a:t>systems</a:t>
          </a:r>
          <a:r>
            <a:rPr lang="de-DE" altLang="de-DE" sz="2000" dirty="0"/>
            <a:t>, </a:t>
          </a:r>
          <a:r>
            <a:rPr lang="de-DE" altLang="de-DE" sz="2000" dirty="0" smtClean="0"/>
            <a:t>smoke </a:t>
          </a:r>
          <a:r>
            <a:rPr lang="de-DE" altLang="de-DE" sz="2000" dirty="0" err="1"/>
            <a:t>detector</a:t>
          </a:r>
          <a:r>
            <a:rPr lang="de-DE" altLang="de-DE" sz="2000" dirty="0"/>
            <a:t>, </a:t>
          </a:r>
          <a:r>
            <a:rPr lang="de-DE" altLang="de-DE" sz="2000" dirty="0" err="1" smtClean="0"/>
            <a:t>fire</a:t>
          </a:r>
          <a:r>
            <a:rPr lang="de-DE" altLang="de-DE" sz="2000" dirty="0" smtClean="0"/>
            <a:t> </a:t>
          </a:r>
          <a:r>
            <a:rPr lang="de-DE" altLang="de-DE" sz="2000" dirty="0" err="1" smtClean="0"/>
            <a:t>alarm</a:t>
          </a:r>
          <a:r>
            <a:rPr lang="de-DE" altLang="de-DE" sz="2000" dirty="0" smtClean="0"/>
            <a:t>/</a:t>
          </a:r>
          <a:r>
            <a:rPr lang="de-DE" altLang="de-DE" sz="2000" dirty="0" err="1" smtClean="0"/>
            <a:t>information</a:t>
          </a:r>
          <a:r>
            <a:rPr lang="de-DE" altLang="de-DE" sz="2000" dirty="0" smtClean="0"/>
            <a:t> </a:t>
          </a:r>
          <a:r>
            <a:rPr lang="de-DE" altLang="de-DE" sz="2000" dirty="0" err="1"/>
            <a:t>transfer</a:t>
          </a:r>
          <a:r>
            <a:rPr lang="de-DE" altLang="de-DE" sz="2000" dirty="0"/>
            <a:t> </a:t>
          </a:r>
          <a:r>
            <a:rPr lang="de-DE" altLang="de-DE" sz="2000" dirty="0" err="1"/>
            <a:t>to</a:t>
          </a:r>
          <a:r>
            <a:rPr lang="de-DE" altLang="de-DE" sz="2000" dirty="0"/>
            <a:t> </a:t>
          </a:r>
          <a:r>
            <a:rPr lang="de-DE" altLang="de-DE" sz="2000" dirty="0" err="1"/>
            <a:t>the</a:t>
          </a:r>
          <a:r>
            <a:rPr lang="de-DE" altLang="de-DE" sz="2000" dirty="0"/>
            <a:t> </a:t>
          </a:r>
          <a:r>
            <a:rPr lang="de-DE" altLang="de-DE" sz="2000" dirty="0" err="1"/>
            <a:t>central</a:t>
          </a:r>
          <a:r>
            <a:rPr lang="de-DE" altLang="de-DE" sz="2000" dirty="0"/>
            <a:t> </a:t>
          </a:r>
          <a:r>
            <a:rPr lang="de-DE" altLang="de-DE" sz="2000" dirty="0" err="1"/>
            <a:t>fire</a:t>
          </a:r>
          <a:r>
            <a:rPr lang="de-DE" altLang="de-DE" sz="2000" dirty="0"/>
            <a:t> </a:t>
          </a:r>
          <a:r>
            <a:rPr lang="de-DE" altLang="de-DE" sz="2000" dirty="0" err="1"/>
            <a:t>alarm</a:t>
          </a:r>
          <a:r>
            <a:rPr lang="de-DE" altLang="de-DE" sz="2000" dirty="0"/>
            <a:t> </a:t>
          </a:r>
          <a:r>
            <a:rPr lang="de-DE" altLang="de-DE" sz="2000" dirty="0" err="1"/>
            <a:t>system</a:t>
          </a:r>
          <a:r>
            <a:rPr lang="de-DE" altLang="de-DE" sz="2000" dirty="0"/>
            <a:t> </a:t>
          </a:r>
          <a:r>
            <a:rPr lang="de-DE" altLang="de-DE" sz="2000" dirty="0" err="1"/>
            <a:t>or</a:t>
          </a:r>
          <a:r>
            <a:rPr lang="de-DE" altLang="de-DE" sz="2000" dirty="0"/>
            <a:t> </a:t>
          </a:r>
          <a:r>
            <a:rPr lang="de-DE" altLang="de-DE" sz="2000" dirty="0" err="1"/>
            <a:t>fire</a:t>
          </a:r>
          <a:r>
            <a:rPr lang="de-DE" altLang="de-DE" sz="2000" dirty="0"/>
            <a:t> </a:t>
          </a:r>
          <a:r>
            <a:rPr lang="de-DE" altLang="de-DE" sz="2000" dirty="0" err="1"/>
            <a:t>brigade</a:t>
          </a:r>
          <a:endParaRPr lang="de-DE" altLang="de-DE" sz="2000" dirty="0"/>
        </a:p>
      </dgm:t>
    </dgm:pt>
    <dgm:pt modelId="{1548FD23-75EB-439C-B898-5DA5D82758C1}" type="parTrans" cxnId="{6B108234-4DB5-4BB8-A895-26C8B12F4F81}">
      <dgm:prSet/>
      <dgm:spPr/>
      <dgm:t>
        <a:bodyPr/>
        <a:lstStyle/>
        <a:p>
          <a:endParaRPr lang="de-DE"/>
        </a:p>
      </dgm:t>
    </dgm:pt>
    <dgm:pt modelId="{DD64CC6A-CC38-47DA-BF40-215C9EDCC307}" type="sibTrans" cxnId="{6B108234-4DB5-4BB8-A895-26C8B12F4F81}">
      <dgm:prSet/>
      <dgm:spPr/>
      <dgm:t>
        <a:bodyPr/>
        <a:lstStyle/>
        <a:p>
          <a:endParaRPr lang="de-DE"/>
        </a:p>
      </dgm:t>
    </dgm:pt>
    <dgm:pt modelId="{8BD99A62-DF5F-48EA-98AE-2FD72BC219B7}">
      <dgm:prSet custT="1"/>
      <dgm:spPr/>
      <dgm:t>
        <a:bodyPr/>
        <a:lstStyle/>
        <a:p>
          <a:r>
            <a:rPr lang="de-DE" altLang="de-DE" sz="2000" b="1" dirty="0"/>
            <a:t>Information </a:t>
          </a:r>
          <a:r>
            <a:rPr lang="de-DE" altLang="de-DE" sz="2000" b="1" dirty="0" err="1"/>
            <a:t>lines</a:t>
          </a:r>
          <a:r>
            <a:rPr lang="de-DE" altLang="de-DE" sz="2000" b="1" dirty="0"/>
            <a:t> and </a:t>
          </a:r>
          <a:r>
            <a:rPr lang="de-DE" altLang="de-DE" sz="2000" b="1" dirty="0" err="1"/>
            <a:t>radio</a:t>
          </a:r>
          <a:r>
            <a:rPr lang="de-DE" altLang="de-DE" sz="2000" b="1" dirty="0"/>
            <a:t> </a:t>
          </a:r>
          <a:r>
            <a:rPr lang="de-DE" altLang="de-DE" sz="2000" b="1" dirty="0" err="1"/>
            <a:t>networks</a:t>
          </a:r>
          <a:r>
            <a:rPr lang="de-DE" altLang="de-DE" sz="2000" b="1" dirty="0"/>
            <a:t>: </a:t>
          </a:r>
          <a:r>
            <a:rPr lang="de-DE" altLang="de-DE" sz="2000" b="1" dirty="0" err="1"/>
            <a:t>locking</a:t>
          </a:r>
          <a:r>
            <a:rPr lang="de-DE" altLang="de-DE" sz="2000" b="1" dirty="0"/>
            <a:t> </a:t>
          </a:r>
          <a:r>
            <a:rPr lang="de-DE" altLang="de-DE" sz="2000" b="1" dirty="0" err="1"/>
            <a:t>systems</a:t>
          </a:r>
          <a:r>
            <a:rPr lang="de-DE" altLang="de-DE" sz="2000" b="1" dirty="0"/>
            <a:t>, </a:t>
          </a:r>
          <a:r>
            <a:rPr lang="de-DE" altLang="de-DE" sz="2000" b="1" dirty="0" err="1"/>
            <a:t>alarm</a:t>
          </a:r>
          <a:r>
            <a:rPr lang="de-DE" altLang="de-DE" sz="2000" b="1" dirty="0"/>
            <a:t> </a:t>
          </a:r>
          <a:r>
            <a:rPr lang="de-DE" altLang="de-DE" sz="2000" b="1" dirty="0" err="1"/>
            <a:t>systems</a:t>
          </a:r>
          <a:r>
            <a:rPr lang="de-DE" altLang="de-DE" sz="2000" b="1" dirty="0"/>
            <a:t>, W-LAN, </a:t>
          </a:r>
          <a:r>
            <a:rPr lang="de-DE" altLang="de-DE" sz="2000" b="1" dirty="0" err="1"/>
            <a:t>data</a:t>
          </a:r>
          <a:r>
            <a:rPr lang="de-DE" altLang="de-DE" sz="2000" b="1" dirty="0"/>
            <a:t> </a:t>
          </a:r>
          <a:r>
            <a:rPr lang="de-DE" altLang="de-DE" sz="2000" b="1" dirty="0" err="1"/>
            <a:t>acquisition</a:t>
          </a:r>
          <a:r>
            <a:rPr lang="de-DE" altLang="de-DE" sz="2000" b="1" dirty="0"/>
            <a:t> </a:t>
          </a:r>
          <a:r>
            <a:rPr lang="de-DE" altLang="de-DE" sz="2000" b="1" dirty="0" err="1"/>
            <a:t>lines</a:t>
          </a:r>
          <a:r>
            <a:rPr lang="de-DE" altLang="de-DE" sz="2000" b="1" dirty="0"/>
            <a:t>, smart </a:t>
          </a:r>
          <a:r>
            <a:rPr lang="de-DE" altLang="de-DE" sz="2000" b="1" dirty="0" err="1"/>
            <a:t>home</a:t>
          </a:r>
          <a:r>
            <a:rPr lang="de-DE" altLang="de-DE" sz="2000" b="1" dirty="0"/>
            <a:t> / </a:t>
          </a:r>
          <a:r>
            <a:rPr lang="de-DE" altLang="de-DE" sz="2000" b="1" dirty="0" err="1"/>
            <a:t>factory</a:t>
          </a:r>
          <a:r>
            <a:rPr lang="de-DE" altLang="de-DE" sz="2000" b="1" dirty="0"/>
            <a:t>, etc. </a:t>
          </a:r>
          <a:endParaRPr lang="de-DE" altLang="de-DE" sz="2000" dirty="0"/>
        </a:p>
      </dgm:t>
    </dgm:pt>
    <dgm:pt modelId="{AD02CC95-8BA7-45E3-A180-BDD397AB5ABF}" type="parTrans" cxnId="{77D4F0F0-59E9-4B24-A4E4-BA75A0574245}">
      <dgm:prSet/>
      <dgm:spPr/>
      <dgm:t>
        <a:bodyPr/>
        <a:lstStyle/>
        <a:p>
          <a:endParaRPr lang="de-DE"/>
        </a:p>
      </dgm:t>
    </dgm:pt>
    <dgm:pt modelId="{0A186F7B-094C-4B42-9186-79B7027EECEB}" type="sibTrans" cxnId="{77D4F0F0-59E9-4B24-A4E4-BA75A0574245}">
      <dgm:prSet/>
      <dgm:spPr/>
      <dgm:t>
        <a:bodyPr/>
        <a:lstStyle/>
        <a:p>
          <a:endParaRPr lang="de-DE"/>
        </a:p>
      </dgm:t>
    </dgm:pt>
    <dgm:pt modelId="{D862EBE5-2C84-4BAD-AA90-49B77B5860A7}" type="pres">
      <dgm:prSet presAssocID="{EFB5835C-0B20-45F8-840C-14EE60A93300}" presName="Name0" presStyleCnt="0">
        <dgm:presLayoutVars>
          <dgm:chMax val="1"/>
          <dgm:dir/>
          <dgm:animLvl val="ctr"/>
          <dgm:resizeHandles val="exact"/>
        </dgm:presLayoutVars>
      </dgm:prSet>
      <dgm:spPr/>
      <dgm:t>
        <a:bodyPr/>
        <a:lstStyle/>
        <a:p>
          <a:endParaRPr lang="en-US"/>
        </a:p>
      </dgm:t>
    </dgm:pt>
    <dgm:pt modelId="{B4E262FD-9274-41F0-A27D-5E39296E9C3C}" type="pres">
      <dgm:prSet presAssocID="{77CAE611-B02E-4CEB-A3EC-3CF2D4E6C558}" presName="centerShape" presStyleLbl="node0" presStyleIdx="0" presStyleCnt="1" custScaleX="141374" custScaleY="146803"/>
      <dgm:spPr/>
      <dgm:t>
        <a:bodyPr/>
        <a:lstStyle/>
        <a:p>
          <a:endParaRPr lang="en-US"/>
        </a:p>
      </dgm:t>
    </dgm:pt>
    <dgm:pt modelId="{4D9B4AFE-52B2-429B-BBAA-D04730C03B53}" type="pres">
      <dgm:prSet presAssocID="{A0665201-9E13-4F56-AF1D-D47375892543}" presName="parTrans" presStyleLbl="sibTrans2D1" presStyleIdx="0" presStyleCnt="4"/>
      <dgm:spPr/>
      <dgm:t>
        <a:bodyPr/>
        <a:lstStyle/>
        <a:p>
          <a:endParaRPr lang="en-US"/>
        </a:p>
      </dgm:t>
    </dgm:pt>
    <dgm:pt modelId="{7F2331CF-F83E-407D-97C4-2659C826ADDD}" type="pres">
      <dgm:prSet presAssocID="{A0665201-9E13-4F56-AF1D-D47375892543}" presName="connectorText" presStyleLbl="sibTrans2D1" presStyleIdx="0" presStyleCnt="4"/>
      <dgm:spPr/>
      <dgm:t>
        <a:bodyPr/>
        <a:lstStyle/>
        <a:p>
          <a:endParaRPr lang="en-US"/>
        </a:p>
      </dgm:t>
    </dgm:pt>
    <dgm:pt modelId="{29E73783-3DF6-4060-A951-DBA00B92EB53}" type="pres">
      <dgm:prSet presAssocID="{3A212E19-2549-49C8-BAE8-C9DFB7854556}" presName="node" presStyleLbl="node1" presStyleIdx="0" presStyleCnt="4" custScaleX="410545" custScaleY="80436">
        <dgm:presLayoutVars>
          <dgm:bulletEnabled val="1"/>
        </dgm:presLayoutVars>
      </dgm:prSet>
      <dgm:spPr/>
      <dgm:t>
        <a:bodyPr/>
        <a:lstStyle/>
        <a:p>
          <a:endParaRPr lang="en-US"/>
        </a:p>
      </dgm:t>
    </dgm:pt>
    <dgm:pt modelId="{66F731A9-9F01-4D37-A00A-5E3E085A5BC9}" type="pres">
      <dgm:prSet presAssocID="{D242F981-3520-4AE3-827C-1EFD63A4480A}" presName="parTrans" presStyleLbl="sibTrans2D1" presStyleIdx="1" presStyleCnt="4"/>
      <dgm:spPr/>
      <dgm:t>
        <a:bodyPr/>
        <a:lstStyle/>
        <a:p>
          <a:endParaRPr lang="en-US"/>
        </a:p>
      </dgm:t>
    </dgm:pt>
    <dgm:pt modelId="{69053783-63C3-4A36-87B3-F1660476B8BA}" type="pres">
      <dgm:prSet presAssocID="{D242F981-3520-4AE3-827C-1EFD63A4480A}" presName="connectorText" presStyleLbl="sibTrans2D1" presStyleIdx="1" presStyleCnt="4"/>
      <dgm:spPr/>
      <dgm:t>
        <a:bodyPr/>
        <a:lstStyle/>
        <a:p>
          <a:endParaRPr lang="en-US"/>
        </a:p>
      </dgm:t>
    </dgm:pt>
    <dgm:pt modelId="{89572833-B582-466E-BB64-ACA15344D238}" type="pres">
      <dgm:prSet presAssocID="{46B9EDF1-81D7-4318-8462-CBC6B29DA5AE}" presName="node" presStyleLbl="node1" presStyleIdx="1" presStyleCnt="4" custScaleX="282635" custScaleY="148503" custRadScaleRad="155826" custRadScaleInc="-7100">
        <dgm:presLayoutVars>
          <dgm:bulletEnabled val="1"/>
        </dgm:presLayoutVars>
      </dgm:prSet>
      <dgm:spPr/>
      <dgm:t>
        <a:bodyPr/>
        <a:lstStyle/>
        <a:p>
          <a:endParaRPr lang="en-US"/>
        </a:p>
      </dgm:t>
    </dgm:pt>
    <dgm:pt modelId="{F52FD098-C473-4190-A41B-7F66AEE9E0E4}" type="pres">
      <dgm:prSet presAssocID="{1548FD23-75EB-439C-B898-5DA5D82758C1}" presName="parTrans" presStyleLbl="sibTrans2D1" presStyleIdx="2" presStyleCnt="4"/>
      <dgm:spPr/>
      <dgm:t>
        <a:bodyPr/>
        <a:lstStyle/>
        <a:p>
          <a:endParaRPr lang="en-US"/>
        </a:p>
      </dgm:t>
    </dgm:pt>
    <dgm:pt modelId="{05154051-4B25-43CC-9500-0E6C50BF5CF3}" type="pres">
      <dgm:prSet presAssocID="{1548FD23-75EB-439C-B898-5DA5D82758C1}" presName="connectorText" presStyleLbl="sibTrans2D1" presStyleIdx="2" presStyleCnt="4"/>
      <dgm:spPr/>
      <dgm:t>
        <a:bodyPr/>
        <a:lstStyle/>
        <a:p>
          <a:endParaRPr lang="en-US"/>
        </a:p>
      </dgm:t>
    </dgm:pt>
    <dgm:pt modelId="{9A7F4602-A300-47DD-B35F-168BAB97C08D}" type="pres">
      <dgm:prSet presAssocID="{E95D6B93-67CF-432D-9305-D9F79067ED3A}" presName="node" presStyleLbl="node1" presStyleIdx="2" presStyleCnt="4" custScaleX="378940" custScaleY="131929" custRadScaleRad="103823" custRadScaleInc="1368">
        <dgm:presLayoutVars>
          <dgm:bulletEnabled val="1"/>
        </dgm:presLayoutVars>
      </dgm:prSet>
      <dgm:spPr/>
      <dgm:t>
        <a:bodyPr/>
        <a:lstStyle/>
        <a:p>
          <a:endParaRPr lang="en-US"/>
        </a:p>
      </dgm:t>
    </dgm:pt>
    <dgm:pt modelId="{F970D158-CDA6-42B5-BF98-5DED538C75E4}" type="pres">
      <dgm:prSet presAssocID="{AD02CC95-8BA7-45E3-A180-BDD397AB5ABF}" presName="parTrans" presStyleLbl="sibTrans2D1" presStyleIdx="3" presStyleCnt="4"/>
      <dgm:spPr/>
      <dgm:t>
        <a:bodyPr/>
        <a:lstStyle/>
        <a:p>
          <a:endParaRPr lang="en-US"/>
        </a:p>
      </dgm:t>
    </dgm:pt>
    <dgm:pt modelId="{D7A19580-EF8B-4BB4-A08C-6A8D7EFB5B26}" type="pres">
      <dgm:prSet presAssocID="{AD02CC95-8BA7-45E3-A180-BDD397AB5ABF}" presName="connectorText" presStyleLbl="sibTrans2D1" presStyleIdx="3" presStyleCnt="4"/>
      <dgm:spPr/>
      <dgm:t>
        <a:bodyPr/>
        <a:lstStyle/>
        <a:p>
          <a:endParaRPr lang="en-US"/>
        </a:p>
      </dgm:t>
    </dgm:pt>
    <dgm:pt modelId="{803C75F7-5661-405F-BC3D-D0884F34F4C3}" type="pres">
      <dgm:prSet presAssocID="{8BD99A62-DF5F-48EA-98AE-2FD72BC219B7}" presName="node" presStyleLbl="node1" presStyleIdx="3" presStyleCnt="4" custScaleX="286424" custScaleY="155739" custRadScaleRad="165383" custRadScaleInc="2290">
        <dgm:presLayoutVars>
          <dgm:bulletEnabled val="1"/>
        </dgm:presLayoutVars>
      </dgm:prSet>
      <dgm:spPr/>
      <dgm:t>
        <a:bodyPr/>
        <a:lstStyle/>
        <a:p>
          <a:endParaRPr lang="en-US"/>
        </a:p>
      </dgm:t>
    </dgm:pt>
  </dgm:ptLst>
  <dgm:cxnLst>
    <dgm:cxn modelId="{77D4F0F0-59E9-4B24-A4E4-BA75A0574245}" srcId="{77CAE611-B02E-4CEB-A3EC-3CF2D4E6C558}" destId="{8BD99A62-DF5F-48EA-98AE-2FD72BC219B7}" srcOrd="3" destOrd="0" parTransId="{AD02CC95-8BA7-45E3-A180-BDD397AB5ABF}" sibTransId="{0A186F7B-094C-4B42-9186-79B7027EECEB}"/>
    <dgm:cxn modelId="{A437D842-6EF2-4699-81A8-4E5ED671345B}" srcId="{77CAE611-B02E-4CEB-A3EC-3CF2D4E6C558}" destId="{46B9EDF1-81D7-4318-8462-CBC6B29DA5AE}" srcOrd="1" destOrd="0" parTransId="{D242F981-3520-4AE3-827C-1EFD63A4480A}" sibTransId="{7DF7EE1A-797D-40BD-9465-B018B111C69F}"/>
    <dgm:cxn modelId="{8E7819C4-9EA4-434B-AB51-8B488773CA19}" type="presOf" srcId="{8BD99A62-DF5F-48EA-98AE-2FD72BC219B7}" destId="{803C75F7-5661-405F-BC3D-D0884F34F4C3}" srcOrd="0" destOrd="0" presId="urn:microsoft.com/office/officeart/2005/8/layout/radial5"/>
    <dgm:cxn modelId="{E65E6756-2E29-4D7C-83C2-236551AE51BB}" type="presOf" srcId="{1548FD23-75EB-439C-B898-5DA5D82758C1}" destId="{05154051-4B25-43CC-9500-0E6C50BF5CF3}" srcOrd="1" destOrd="0" presId="urn:microsoft.com/office/officeart/2005/8/layout/radial5"/>
    <dgm:cxn modelId="{19429DB1-A588-43E6-8A76-54BF62C0402C}" type="presOf" srcId="{77CAE611-B02E-4CEB-A3EC-3CF2D4E6C558}" destId="{B4E262FD-9274-41F0-A27D-5E39296E9C3C}" srcOrd="0" destOrd="0" presId="urn:microsoft.com/office/officeart/2005/8/layout/radial5"/>
    <dgm:cxn modelId="{442EEBF2-98BF-4698-A5FB-9711386AF943}" type="presOf" srcId="{D242F981-3520-4AE3-827C-1EFD63A4480A}" destId="{66F731A9-9F01-4D37-A00A-5E3E085A5BC9}" srcOrd="0" destOrd="0" presId="urn:microsoft.com/office/officeart/2005/8/layout/radial5"/>
    <dgm:cxn modelId="{89920CD0-F29A-4F05-AE19-A16D65DF921E}" type="presOf" srcId="{A0665201-9E13-4F56-AF1D-D47375892543}" destId="{7F2331CF-F83E-407D-97C4-2659C826ADDD}" srcOrd="1" destOrd="0" presId="urn:microsoft.com/office/officeart/2005/8/layout/radial5"/>
    <dgm:cxn modelId="{99B916F9-E677-4D73-875E-0A125F78E3C4}" type="presOf" srcId="{AD02CC95-8BA7-45E3-A180-BDD397AB5ABF}" destId="{D7A19580-EF8B-4BB4-A08C-6A8D7EFB5B26}" srcOrd="1" destOrd="0" presId="urn:microsoft.com/office/officeart/2005/8/layout/radial5"/>
    <dgm:cxn modelId="{B66890C1-A615-44D7-922F-A221537F151F}" srcId="{77CAE611-B02E-4CEB-A3EC-3CF2D4E6C558}" destId="{3A212E19-2549-49C8-BAE8-C9DFB7854556}" srcOrd="0" destOrd="0" parTransId="{A0665201-9E13-4F56-AF1D-D47375892543}" sibTransId="{4ED57DD9-EDEE-4BE5-8448-E9FA088DBAC4}"/>
    <dgm:cxn modelId="{870C56F2-0DD4-4174-BFD1-B4C7DD6B1FEB}" type="presOf" srcId="{3A212E19-2549-49C8-BAE8-C9DFB7854556}" destId="{29E73783-3DF6-4060-A951-DBA00B92EB53}" srcOrd="0" destOrd="0" presId="urn:microsoft.com/office/officeart/2005/8/layout/radial5"/>
    <dgm:cxn modelId="{0A7D14A7-0DA3-441C-A803-84C11BB1EADD}" type="presOf" srcId="{A0665201-9E13-4F56-AF1D-D47375892543}" destId="{4D9B4AFE-52B2-429B-BBAA-D04730C03B53}" srcOrd="0" destOrd="0" presId="urn:microsoft.com/office/officeart/2005/8/layout/radial5"/>
    <dgm:cxn modelId="{A41522D2-67D7-4F8E-A2A2-6D7B7D2C0B17}" type="presOf" srcId="{1548FD23-75EB-439C-B898-5DA5D82758C1}" destId="{F52FD098-C473-4190-A41B-7F66AEE9E0E4}" srcOrd="0" destOrd="0" presId="urn:microsoft.com/office/officeart/2005/8/layout/radial5"/>
    <dgm:cxn modelId="{6B108234-4DB5-4BB8-A895-26C8B12F4F81}" srcId="{77CAE611-B02E-4CEB-A3EC-3CF2D4E6C558}" destId="{E95D6B93-67CF-432D-9305-D9F79067ED3A}" srcOrd="2" destOrd="0" parTransId="{1548FD23-75EB-439C-B898-5DA5D82758C1}" sibTransId="{DD64CC6A-CC38-47DA-BF40-215C9EDCC307}"/>
    <dgm:cxn modelId="{42A1EAA9-1A93-4E52-B945-3A9F261AE346}" type="presOf" srcId="{EFB5835C-0B20-45F8-840C-14EE60A93300}" destId="{D862EBE5-2C84-4BAD-AA90-49B77B5860A7}" srcOrd="0" destOrd="0" presId="urn:microsoft.com/office/officeart/2005/8/layout/radial5"/>
    <dgm:cxn modelId="{2C051164-D9A6-4712-BFE9-CD95042F6DD8}" type="presOf" srcId="{46B9EDF1-81D7-4318-8462-CBC6B29DA5AE}" destId="{89572833-B582-466E-BB64-ACA15344D238}" srcOrd="0" destOrd="0" presId="urn:microsoft.com/office/officeart/2005/8/layout/radial5"/>
    <dgm:cxn modelId="{9C9FC866-FB6B-47DE-AEF2-BD6AFE175035}" srcId="{EFB5835C-0B20-45F8-840C-14EE60A93300}" destId="{77CAE611-B02E-4CEB-A3EC-3CF2D4E6C558}" srcOrd="0" destOrd="0" parTransId="{6CA0F49F-795D-43AA-B8F0-774F4CB8862A}" sibTransId="{9D4B38C7-D813-4198-A872-915E09667B4B}"/>
    <dgm:cxn modelId="{F959D67B-DBA1-4819-8E3E-C595694A9012}" type="presOf" srcId="{AD02CC95-8BA7-45E3-A180-BDD397AB5ABF}" destId="{F970D158-CDA6-42B5-BF98-5DED538C75E4}" srcOrd="0" destOrd="0" presId="urn:microsoft.com/office/officeart/2005/8/layout/radial5"/>
    <dgm:cxn modelId="{40F33216-DCE2-4E0F-A276-16BB48CE074B}" type="presOf" srcId="{D242F981-3520-4AE3-827C-1EFD63A4480A}" destId="{69053783-63C3-4A36-87B3-F1660476B8BA}" srcOrd="1" destOrd="0" presId="urn:microsoft.com/office/officeart/2005/8/layout/radial5"/>
    <dgm:cxn modelId="{794EDF6D-C312-49AF-A9B9-D01ABA067C1B}" type="presOf" srcId="{E95D6B93-67CF-432D-9305-D9F79067ED3A}" destId="{9A7F4602-A300-47DD-B35F-168BAB97C08D}" srcOrd="0" destOrd="0" presId="urn:microsoft.com/office/officeart/2005/8/layout/radial5"/>
    <dgm:cxn modelId="{0E29BDF1-1A03-4147-8B19-D7BE37183ADB}" type="presParOf" srcId="{D862EBE5-2C84-4BAD-AA90-49B77B5860A7}" destId="{B4E262FD-9274-41F0-A27D-5E39296E9C3C}" srcOrd="0" destOrd="0" presId="urn:microsoft.com/office/officeart/2005/8/layout/radial5"/>
    <dgm:cxn modelId="{274000AA-D122-4410-B3C2-0268F91D369B}" type="presParOf" srcId="{D862EBE5-2C84-4BAD-AA90-49B77B5860A7}" destId="{4D9B4AFE-52B2-429B-BBAA-D04730C03B53}" srcOrd="1" destOrd="0" presId="urn:microsoft.com/office/officeart/2005/8/layout/radial5"/>
    <dgm:cxn modelId="{DFD7311A-1929-4B51-B0C7-09F9E01BBABE}" type="presParOf" srcId="{4D9B4AFE-52B2-429B-BBAA-D04730C03B53}" destId="{7F2331CF-F83E-407D-97C4-2659C826ADDD}" srcOrd="0" destOrd="0" presId="urn:microsoft.com/office/officeart/2005/8/layout/radial5"/>
    <dgm:cxn modelId="{513363CD-19C9-436E-A630-27E1CB38B273}" type="presParOf" srcId="{D862EBE5-2C84-4BAD-AA90-49B77B5860A7}" destId="{29E73783-3DF6-4060-A951-DBA00B92EB53}" srcOrd="2" destOrd="0" presId="urn:microsoft.com/office/officeart/2005/8/layout/radial5"/>
    <dgm:cxn modelId="{DE33BDE6-9A7E-43CF-AC88-89168D2A1259}" type="presParOf" srcId="{D862EBE5-2C84-4BAD-AA90-49B77B5860A7}" destId="{66F731A9-9F01-4D37-A00A-5E3E085A5BC9}" srcOrd="3" destOrd="0" presId="urn:microsoft.com/office/officeart/2005/8/layout/radial5"/>
    <dgm:cxn modelId="{F36784B2-1CB7-43D5-B693-1D787C16DAE2}" type="presParOf" srcId="{66F731A9-9F01-4D37-A00A-5E3E085A5BC9}" destId="{69053783-63C3-4A36-87B3-F1660476B8BA}" srcOrd="0" destOrd="0" presId="urn:microsoft.com/office/officeart/2005/8/layout/radial5"/>
    <dgm:cxn modelId="{A9AC272B-EAF9-4997-8A0F-8047F44B44B0}" type="presParOf" srcId="{D862EBE5-2C84-4BAD-AA90-49B77B5860A7}" destId="{89572833-B582-466E-BB64-ACA15344D238}" srcOrd="4" destOrd="0" presId="urn:microsoft.com/office/officeart/2005/8/layout/radial5"/>
    <dgm:cxn modelId="{80B3EF3B-8CE1-4F3F-9C78-F2929225F194}" type="presParOf" srcId="{D862EBE5-2C84-4BAD-AA90-49B77B5860A7}" destId="{F52FD098-C473-4190-A41B-7F66AEE9E0E4}" srcOrd="5" destOrd="0" presId="urn:microsoft.com/office/officeart/2005/8/layout/radial5"/>
    <dgm:cxn modelId="{3B76043A-4F0B-407F-9DA9-AE19AEFD95BB}" type="presParOf" srcId="{F52FD098-C473-4190-A41B-7F66AEE9E0E4}" destId="{05154051-4B25-43CC-9500-0E6C50BF5CF3}" srcOrd="0" destOrd="0" presId="urn:microsoft.com/office/officeart/2005/8/layout/radial5"/>
    <dgm:cxn modelId="{A4759EEE-867C-4D28-8A50-859976F744BD}" type="presParOf" srcId="{D862EBE5-2C84-4BAD-AA90-49B77B5860A7}" destId="{9A7F4602-A300-47DD-B35F-168BAB97C08D}" srcOrd="6" destOrd="0" presId="urn:microsoft.com/office/officeart/2005/8/layout/radial5"/>
    <dgm:cxn modelId="{D484F1E8-7527-4D87-B6CA-2CCED874FF59}" type="presParOf" srcId="{D862EBE5-2C84-4BAD-AA90-49B77B5860A7}" destId="{F970D158-CDA6-42B5-BF98-5DED538C75E4}" srcOrd="7" destOrd="0" presId="urn:microsoft.com/office/officeart/2005/8/layout/radial5"/>
    <dgm:cxn modelId="{1FDD690D-3017-4B78-B7C7-4DA2EA3F33E8}" type="presParOf" srcId="{F970D158-CDA6-42B5-BF98-5DED538C75E4}" destId="{D7A19580-EF8B-4BB4-A08C-6A8D7EFB5B26}" srcOrd="0" destOrd="0" presId="urn:microsoft.com/office/officeart/2005/8/layout/radial5"/>
    <dgm:cxn modelId="{CC54F2E3-0BFC-4CF6-93F7-F066538B0062}" type="presParOf" srcId="{D862EBE5-2C84-4BAD-AA90-49B77B5860A7}" destId="{803C75F7-5661-405F-BC3D-D0884F34F4C3}"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B99416-B6EB-46D8-81F7-EDA0080D3BED}" type="doc">
      <dgm:prSet loTypeId="urn:microsoft.com/office/officeart/2005/8/layout/default#5" loCatId="list" qsTypeId="urn:microsoft.com/office/officeart/2005/8/quickstyle/simple1" qsCatId="simple" csTypeId="urn:microsoft.com/office/officeart/2005/8/colors/accent1_2" csCatId="accent1" phldr="1"/>
      <dgm:spPr/>
      <dgm:t>
        <a:bodyPr/>
        <a:lstStyle/>
        <a:p>
          <a:endParaRPr lang="en-US"/>
        </a:p>
      </dgm:t>
    </dgm:pt>
    <dgm:pt modelId="{9E380F77-33B6-4359-B0EE-D4FF712F3440}">
      <dgm:prSet custT="1"/>
      <dgm:spPr>
        <a:ln>
          <a:noFill/>
        </a:ln>
      </dgm:spPr>
      <dgm:t>
        <a:bodyPr/>
        <a:lstStyle/>
        <a:p>
          <a:pPr rtl="0"/>
          <a:r>
            <a:rPr lang="de-DE" sz="2200" dirty="0"/>
            <a:t>Communication</a:t>
          </a:r>
        </a:p>
      </dgm:t>
    </dgm:pt>
    <dgm:pt modelId="{7EDC8596-49BB-4B8E-998E-9CC9F82E4ACC}" type="parTrans" cxnId="{9691D479-3620-49AB-82A5-1644017897A8}">
      <dgm:prSet/>
      <dgm:spPr/>
      <dgm:t>
        <a:bodyPr/>
        <a:lstStyle/>
        <a:p>
          <a:endParaRPr lang="en-US" sz="2400"/>
        </a:p>
      </dgm:t>
    </dgm:pt>
    <dgm:pt modelId="{2A9D5110-7E21-46C8-B14F-E05F90056AC8}" type="sibTrans" cxnId="{9691D479-3620-49AB-82A5-1644017897A8}">
      <dgm:prSet/>
      <dgm:spPr/>
      <dgm:t>
        <a:bodyPr/>
        <a:lstStyle/>
        <a:p>
          <a:endParaRPr lang="en-US" sz="2400"/>
        </a:p>
      </dgm:t>
    </dgm:pt>
    <dgm:pt modelId="{78683D0F-C059-44DA-A0D3-2586D9B63791}">
      <dgm:prSet custT="1"/>
      <dgm:spPr>
        <a:ln>
          <a:noFill/>
        </a:ln>
      </dgm:spPr>
      <dgm:t>
        <a:bodyPr/>
        <a:lstStyle/>
        <a:p>
          <a:pPr rtl="0"/>
          <a:r>
            <a:rPr lang="en-US" sz="2200" dirty="0"/>
            <a:t>Ensuring security and maintaining business operations</a:t>
          </a:r>
          <a:endParaRPr lang="de-DE" sz="2200" dirty="0"/>
        </a:p>
      </dgm:t>
    </dgm:pt>
    <dgm:pt modelId="{D526B90E-C5EF-4B7E-B796-B17D80B29F11}" type="parTrans" cxnId="{E20694F4-5359-4380-BA6B-C5366ADE4769}">
      <dgm:prSet/>
      <dgm:spPr/>
      <dgm:t>
        <a:bodyPr/>
        <a:lstStyle/>
        <a:p>
          <a:endParaRPr lang="en-US" sz="2400"/>
        </a:p>
      </dgm:t>
    </dgm:pt>
    <dgm:pt modelId="{093842BD-1BE5-4845-9BBB-9D5B3E0B7F38}" type="sibTrans" cxnId="{E20694F4-5359-4380-BA6B-C5366ADE4769}">
      <dgm:prSet/>
      <dgm:spPr/>
      <dgm:t>
        <a:bodyPr/>
        <a:lstStyle/>
        <a:p>
          <a:endParaRPr lang="en-US" sz="2400"/>
        </a:p>
      </dgm:t>
    </dgm:pt>
    <dgm:pt modelId="{364B4436-DBD3-40BE-9CFB-F18E2200E71E}">
      <dgm:prSet custT="1"/>
      <dgm:spPr>
        <a:ln>
          <a:noFill/>
        </a:ln>
      </dgm:spPr>
      <dgm:t>
        <a:bodyPr/>
        <a:lstStyle/>
        <a:p>
          <a:pPr rtl="0"/>
          <a:r>
            <a:rPr lang="de-DE" sz="2200" dirty="0"/>
            <a:t>Environmental </a:t>
          </a:r>
          <a:r>
            <a:rPr lang="de-DE" sz="2200" dirty="0" err="1"/>
            <a:t>responsibility</a:t>
          </a:r>
          <a:r>
            <a:rPr lang="de-DE" sz="2200" dirty="0"/>
            <a:t> and </a:t>
          </a:r>
          <a:r>
            <a:rPr lang="de-DE" sz="2200" dirty="0" err="1"/>
            <a:t>sustainability</a:t>
          </a:r>
          <a:endParaRPr lang="de-DE" sz="2200" dirty="0"/>
        </a:p>
      </dgm:t>
    </dgm:pt>
    <dgm:pt modelId="{78F62ACB-DC19-4218-97DF-536A160E4C50}" type="parTrans" cxnId="{7D44E413-BCAC-4BB1-963E-4162167D5FBB}">
      <dgm:prSet/>
      <dgm:spPr/>
      <dgm:t>
        <a:bodyPr/>
        <a:lstStyle/>
        <a:p>
          <a:endParaRPr lang="en-US" sz="2400"/>
        </a:p>
      </dgm:t>
    </dgm:pt>
    <dgm:pt modelId="{CC1C0239-3E19-4EB3-AFDE-E619ADCF0206}" type="sibTrans" cxnId="{7D44E413-BCAC-4BB1-963E-4162167D5FBB}">
      <dgm:prSet/>
      <dgm:spPr/>
      <dgm:t>
        <a:bodyPr/>
        <a:lstStyle/>
        <a:p>
          <a:endParaRPr lang="en-US" sz="2400"/>
        </a:p>
      </dgm:t>
    </dgm:pt>
    <dgm:pt modelId="{78A915EC-BF5F-4546-83C9-4CC559DEE9E3}">
      <dgm:prSet custT="1"/>
      <dgm:spPr>
        <a:ln>
          <a:noFill/>
        </a:ln>
      </dgm:spPr>
      <dgm:t>
        <a:bodyPr/>
        <a:lstStyle/>
        <a:p>
          <a:pPr rtl="0"/>
          <a:r>
            <a:rPr lang="de-DE" sz="2200" dirty="0" err="1"/>
            <a:t>Finance</a:t>
          </a:r>
          <a:r>
            <a:rPr lang="de-DE" sz="2200" dirty="0"/>
            <a:t> and </a:t>
          </a:r>
          <a:r>
            <a:rPr lang="de-DE" sz="2200" dirty="0" err="1"/>
            <a:t>business</a:t>
          </a:r>
          <a:endParaRPr lang="de-DE" sz="2200" dirty="0"/>
        </a:p>
      </dgm:t>
    </dgm:pt>
    <dgm:pt modelId="{5359479D-F327-47B4-9FAB-5F19F7584521}" type="parTrans" cxnId="{DE43DC76-F894-446B-A499-75569CF1B177}">
      <dgm:prSet/>
      <dgm:spPr/>
      <dgm:t>
        <a:bodyPr/>
        <a:lstStyle/>
        <a:p>
          <a:endParaRPr lang="en-US" sz="2400"/>
        </a:p>
      </dgm:t>
    </dgm:pt>
    <dgm:pt modelId="{9E56A77B-EB2F-4DA7-B0E8-22C1283EE629}" type="sibTrans" cxnId="{DE43DC76-F894-446B-A499-75569CF1B177}">
      <dgm:prSet/>
      <dgm:spPr/>
      <dgm:t>
        <a:bodyPr/>
        <a:lstStyle/>
        <a:p>
          <a:endParaRPr lang="en-US" sz="2400"/>
        </a:p>
      </dgm:t>
    </dgm:pt>
    <dgm:pt modelId="{B9DA7D84-56D7-4A65-8660-570561D9EF5F}">
      <dgm:prSet custT="1"/>
      <dgm:spPr>
        <a:ln>
          <a:noFill/>
        </a:ln>
      </dgm:spPr>
      <dgm:t>
        <a:bodyPr/>
        <a:lstStyle/>
        <a:p>
          <a:pPr rtl="0"/>
          <a:r>
            <a:rPr lang="de-DE" sz="2200" dirty="0"/>
            <a:t>Leadership and </a:t>
          </a:r>
          <a:r>
            <a:rPr lang="de-DE" sz="2200" dirty="0" err="1"/>
            <a:t>strategy</a:t>
          </a:r>
          <a:endParaRPr lang="de-DE" sz="2200" dirty="0"/>
        </a:p>
      </dgm:t>
    </dgm:pt>
    <dgm:pt modelId="{73A7AF84-B9E4-4CC4-BC91-08360795887A}" type="parTrans" cxnId="{7FA4D414-4BF3-4F18-9DC3-8134C042F6DC}">
      <dgm:prSet/>
      <dgm:spPr/>
      <dgm:t>
        <a:bodyPr/>
        <a:lstStyle/>
        <a:p>
          <a:endParaRPr lang="en-US" sz="2400"/>
        </a:p>
      </dgm:t>
    </dgm:pt>
    <dgm:pt modelId="{46CA7296-D06D-4ADB-B8C8-A426ED8609D1}" type="sibTrans" cxnId="{7FA4D414-4BF3-4F18-9DC3-8134C042F6DC}">
      <dgm:prSet/>
      <dgm:spPr/>
      <dgm:t>
        <a:bodyPr/>
        <a:lstStyle/>
        <a:p>
          <a:endParaRPr lang="en-US" sz="2400"/>
        </a:p>
      </dgm:t>
    </dgm:pt>
    <dgm:pt modelId="{A5AD8916-CE95-4D5A-A307-28A68B55947D}">
      <dgm:prSet custT="1"/>
      <dgm:spPr>
        <a:ln>
          <a:noFill/>
        </a:ln>
      </dgm:spPr>
      <dgm:t>
        <a:bodyPr/>
        <a:lstStyle/>
        <a:p>
          <a:pPr rtl="0"/>
          <a:r>
            <a:rPr lang="de-DE" sz="2200" dirty="0"/>
            <a:t>Operation and </a:t>
          </a:r>
          <a:r>
            <a:rPr lang="de-DE" sz="2200" dirty="0" err="1"/>
            <a:t>maintenance</a:t>
          </a:r>
          <a:endParaRPr lang="de-DE" sz="2200" dirty="0"/>
        </a:p>
      </dgm:t>
    </dgm:pt>
    <dgm:pt modelId="{D64FBF75-C91B-4A36-932E-D659019B71AA}" type="parTrans" cxnId="{87750001-FBC9-4582-9F47-93EC793A8B2B}">
      <dgm:prSet/>
      <dgm:spPr/>
      <dgm:t>
        <a:bodyPr/>
        <a:lstStyle/>
        <a:p>
          <a:endParaRPr lang="en-US" sz="2400"/>
        </a:p>
      </dgm:t>
    </dgm:pt>
    <dgm:pt modelId="{FC31EC99-6DA0-414A-81AA-3EB00EC73017}" type="sibTrans" cxnId="{87750001-FBC9-4582-9F47-93EC793A8B2B}">
      <dgm:prSet/>
      <dgm:spPr/>
      <dgm:t>
        <a:bodyPr/>
        <a:lstStyle/>
        <a:p>
          <a:endParaRPr lang="en-US" sz="2400"/>
        </a:p>
      </dgm:t>
    </dgm:pt>
    <dgm:pt modelId="{036C76DE-3BC8-4200-BEEC-FAECE4807603}">
      <dgm:prSet custT="1"/>
      <dgm:spPr>
        <a:ln>
          <a:noFill/>
        </a:ln>
      </dgm:spPr>
      <dgm:t>
        <a:bodyPr/>
        <a:lstStyle/>
        <a:p>
          <a:pPr rtl="0"/>
          <a:r>
            <a:rPr lang="de-DE" sz="2200" dirty="0"/>
            <a:t>Project </a:t>
          </a:r>
          <a:r>
            <a:rPr lang="de-DE" sz="2200" dirty="0" err="1"/>
            <a:t>management</a:t>
          </a:r>
          <a:endParaRPr lang="de-DE" sz="2200" dirty="0"/>
        </a:p>
      </dgm:t>
    </dgm:pt>
    <dgm:pt modelId="{3C91A36C-5E0E-4009-ADC1-C783B85E7089}" type="parTrans" cxnId="{FE916A86-B877-4303-AD30-7F12FE7C64B1}">
      <dgm:prSet/>
      <dgm:spPr/>
      <dgm:t>
        <a:bodyPr/>
        <a:lstStyle/>
        <a:p>
          <a:endParaRPr lang="en-US" sz="2400"/>
        </a:p>
      </dgm:t>
    </dgm:pt>
    <dgm:pt modelId="{924B4F01-0E81-4BDE-A1D4-A238D1C3E09D}" type="sibTrans" cxnId="{FE916A86-B877-4303-AD30-7F12FE7C64B1}">
      <dgm:prSet/>
      <dgm:spPr/>
      <dgm:t>
        <a:bodyPr/>
        <a:lstStyle/>
        <a:p>
          <a:endParaRPr lang="en-US" sz="2400"/>
        </a:p>
      </dgm:t>
    </dgm:pt>
    <dgm:pt modelId="{FD832ED6-9E74-4360-AB02-65ED6EB16D72}">
      <dgm:prSet custT="1"/>
      <dgm:spPr>
        <a:ln>
          <a:noFill/>
        </a:ln>
      </dgm:spPr>
      <dgm:t>
        <a:bodyPr/>
        <a:lstStyle/>
        <a:p>
          <a:pPr rtl="0"/>
          <a:r>
            <a:rPr lang="de-DE" sz="2200" dirty="0"/>
            <a:t>Quality </a:t>
          </a:r>
          <a:r>
            <a:rPr lang="de-DE" sz="2200" dirty="0" err="1"/>
            <a:t>assurance</a:t>
          </a:r>
          <a:endParaRPr lang="de-DE" sz="2200" dirty="0"/>
        </a:p>
      </dgm:t>
    </dgm:pt>
    <dgm:pt modelId="{1D5BDFA9-47C6-40EA-81AB-941FA30979BD}" type="parTrans" cxnId="{E145D489-8378-45A1-BA63-F81EA2D65C89}">
      <dgm:prSet/>
      <dgm:spPr/>
      <dgm:t>
        <a:bodyPr/>
        <a:lstStyle/>
        <a:p>
          <a:endParaRPr lang="en-US" sz="2400"/>
        </a:p>
      </dgm:t>
    </dgm:pt>
    <dgm:pt modelId="{C7952F96-5036-44CD-B94F-76EDE5546625}" type="sibTrans" cxnId="{E145D489-8378-45A1-BA63-F81EA2D65C89}">
      <dgm:prSet/>
      <dgm:spPr/>
      <dgm:t>
        <a:bodyPr/>
        <a:lstStyle/>
        <a:p>
          <a:endParaRPr lang="en-US" sz="2400"/>
        </a:p>
      </dgm:t>
    </dgm:pt>
    <dgm:pt modelId="{F5B8D87A-54B1-4338-8B84-FFB736FB561D}">
      <dgm:prSet custT="1"/>
      <dgm:spPr>
        <a:ln>
          <a:noFill/>
        </a:ln>
      </dgm:spPr>
      <dgm:t>
        <a:bodyPr/>
        <a:lstStyle/>
        <a:p>
          <a:pPr rtl="0"/>
          <a:r>
            <a:rPr lang="en-US" sz="2200" dirty="0"/>
            <a:t>Real estate and property management</a:t>
          </a:r>
          <a:endParaRPr lang="de-DE" sz="2200" dirty="0"/>
        </a:p>
      </dgm:t>
    </dgm:pt>
    <dgm:pt modelId="{1EC3C64A-50A0-4F18-9565-27B6559F0AF6}" type="parTrans" cxnId="{4542848A-1F66-45CB-BBFA-B59CBE958ADB}">
      <dgm:prSet/>
      <dgm:spPr/>
      <dgm:t>
        <a:bodyPr/>
        <a:lstStyle/>
        <a:p>
          <a:endParaRPr lang="en-US" sz="2400"/>
        </a:p>
      </dgm:t>
    </dgm:pt>
    <dgm:pt modelId="{ABD56FBA-706A-4432-8753-40159C95E187}" type="sibTrans" cxnId="{4542848A-1F66-45CB-BBFA-B59CBE958ADB}">
      <dgm:prSet/>
      <dgm:spPr/>
      <dgm:t>
        <a:bodyPr/>
        <a:lstStyle/>
        <a:p>
          <a:endParaRPr lang="en-US" sz="2400"/>
        </a:p>
      </dgm:t>
    </dgm:pt>
    <dgm:pt modelId="{35E227B4-BC69-487D-A333-BFF8F4D9613B}">
      <dgm:prSet custT="1"/>
      <dgm:spPr>
        <a:ln>
          <a:noFill/>
        </a:ln>
      </dgm:spPr>
      <dgm:t>
        <a:bodyPr/>
        <a:lstStyle/>
        <a:p>
          <a:pPr rtl="0"/>
          <a:r>
            <a:rPr lang="de-DE" sz="2200"/>
            <a:t>Technology</a:t>
          </a:r>
          <a:endParaRPr lang="de-DE" sz="2200" dirty="0"/>
        </a:p>
      </dgm:t>
    </dgm:pt>
    <dgm:pt modelId="{DF2CB465-1AB5-42CB-8130-DAB5B246213D}" type="parTrans" cxnId="{ACA25850-92C2-4D0A-8C62-D7848D7189AB}">
      <dgm:prSet/>
      <dgm:spPr/>
      <dgm:t>
        <a:bodyPr/>
        <a:lstStyle/>
        <a:p>
          <a:endParaRPr lang="en-US" sz="2400"/>
        </a:p>
      </dgm:t>
    </dgm:pt>
    <dgm:pt modelId="{5D2702B9-5CD3-43B1-8B83-58BA9921CE9F}" type="sibTrans" cxnId="{ACA25850-92C2-4D0A-8C62-D7848D7189AB}">
      <dgm:prSet/>
      <dgm:spPr/>
      <dgm:t>
        <a:bodyPr/>
        <a:lstStyle/>
        <a:p>
          <a:endParaRPr lang="en-US" sz="2400"/>
        </a:p>
      </dgm:t>
    </dgm:pt>
    <dgm:pt modelId="{C6818DE6-B698-4678-AB20-959659B21B7A}">
      <dgm:prSet custT="1"/>
      <dgm:spPr>
        <a:ln>
          <a:noFill/>
        </a:ln>
      </dgm:spPr>
      <dgm:t>
        <a:bodyPr/>
        <a:lstStyle/>
        <a:p>
          <a:pPr rtl="0"/>
          <a:r>
            <a:rPr lang="de-DE" sz="2200" dirty="0"/>
            <a:t>Human </a:t>
          </a:r>
          <a:r>
            <a:rPr lang="de-DE" sz="2200" dirty="0" err="1"/>
            <a:t>factors</a:t>
          </a:r>
          <a:endParaRPr lang="de-DE" sz="2200" dirty="0"/>
        </a:p>
      </dgm:t>
    </dgm:pt>
    <dgm:pt modelId="{8F7E2712-FE0A-43B5-A6C4-8E4A2285C129}" type="parTrans" cxnId="{D95575A8-285C-4E17-845E-EDA3DB42D622}">
      <dgm:prSet/>
      <dgm:spPr/>
      <dgm:t>
        <a:bodyPr/>
        <a:lstStyle/>
        <a:p>
          <a:endParaRPr lang="en-US" sz="2400"/>
        </a:p>
      </dgm:t>
    </dgm:pt>
    <dgm:pt modelId="{83BFA37D-764A-4EAF-9E66-7E14371D3442}" type="sibTrans" cxnId="{D95575A8-285C-4E17-845E-EDA3DB42D622}">
      <dgm:prSet/>
      <dgm:spPr/>
      <dgm:t>
        <a:bodyPr/>
        <a:lstStyle/>
        <a:p>
          <a:endParaRPr lang="en-US" sz="2400"/>
        </a:p>
      </dgm:t>
    </dgm:pt>
    <dgm:pt modelId="{E9B03599-44C9-4F6A-90DB-92D7A04117B9}" type="pres">
      <dgm:prSet presAssocID="{C2B99416-B6EB-46D8-81F7-EDA0080D3BED}" presName="diagram" presStyleCnt="0">
        <dgm:presLayoutVars>
          <dgm:dir/>
          <dgm:resizeHandles val="exact"/>
        </dgm:presLayoutVars>
      </dgm:prSet>
      <dgm:spPr/>
      <dgm:t>
        <a:bodyPr/>
        <a:lstStyle/>
        <a:p>
          <a:endParaRPr lang="en-US"/>
        </a:p>
      </dgm:t>
    </dgm:pt>
    <dgm:pt modelId="{19BD4A2F-69A8-4783-9D33-9269A84DEA58}" type="pres">
      <dgm:prSet presAssocID="{9E380F77-33B6-4359-B0EE-D4FF712F3440}" presName="node" presStyleLbl="node1" presStyleIdx="0" presStyleCnt="11">
        <dgm:presLayoutVars>
          <dgm:bulletEnabled val="1"/>
        </dgm:presLayoutVars>
      </dgm:prSet>
      <dgm:spPr/>
      <dgm:t>
        <a:bodyPr/>
        <a:lstStyle/>
        <a:p>
          <a:endParaRPr lang="en-US"/>
        </a:p>
      </dgm:t>
    </dgm:pt>
    <dgm:pt modelId="{D38F5AF6-2E1F-4F67-ACC9-5F9595E372ED}" type="pres">
      <dgm:prSet presAssocID="{2A9D5110-7E21-46C8-B14F-E05F90056AC8}" presName="sibTrans" presStyleCnt="0"/>
      <dgm:spPr/>
    </dgm:pt>
    <dgm:pt modelId="{948D7F81-9A7B-43AF-9C43-B9631F0E710D}" type="pres">
      <dgm:prSet presAssocID="{78683D0F-C059-44DA-A0D3-2586D9B63791}" presName="node" presStyleLbl="node1" presStyleIdx="1" presStyleCnt="11">
        <dgm:presLayoutVars>
          <dgm:bulletEnabled val="1"/>
        </dgm:presLayoutVars>
      </dgm:prSet>
      <dgm:spPr/>
      <dgm:t>
        <a:bodyPr/>
        <a:lstStyle/>
        <a:p>
          <a:endParaRPr lang="en-US"/>
        </a:p>
      </dgm:t>
    </dgm:pt>
    <dgm:pt modelId="{91C9397A-69FB-412F-A814-4FE5F9C194CD}" type="pres">
      <dgm:prSet presAssocID="{093842BD-1BE5-4845-9BBB-9D5B3E0B7F38}" presName="sibTrans" presStyleCnt="0"/>
      <dgm:spPr/>
    </dgm:pt>
    <dgm:pt modelId="{A5CD4157-8D4F-48DE-AEDA-1D6DAABAC98F}" type="pres">
      <dgm:prSet presAssocID="{364B4436-DBD3-40BE-9CFB-F18E2200E71E}" presName="node" presStyleLbl="node1" presStyleIdx="2" presStyleCnt="11">
        <dgm:presLayoutVars>
          <dgm:bulletEnabled val="1"/>
        </dgm:presLayoutVars>
      </dgm:prSet>
      <dgm:spPr/>
      <dgm:t>
        <a:bodyPr/>
        <a:lstStyle/>
        <a:p>
          <a:endParaRPr lang="en-US"/>
        </a:p>
      </dgm:t>
    </dgm:pt>
    <dgm:pt modelId="{8F788D08-7151-4453-AEB1-888BEC11C41F}" type="pres">
      <dgm:prSet presAssocID="{CC1C0239-3E19-4EB3-AFDE-E619ADCF0206}" presName="sibTrans" presStyleCnt="0"/>
      <dgm:spPr/>
    </dgm:pt>
    <dgm:pt modelId="{5D5234DD-343F-4EC1-AEBA-CC8380DAB672}" type="pres">
      <dgm:prSet presAssocID="{78A915EC-BF5F-4546-83C9-4CC559DEE9E3}" presName="node" presStyleLbl="node1" presStyleIdx="3" presStyleCnt="11">
        <dgm:presLayoutVars>
          <dgm:bulletEnabled val="1"/>
        </dgm:presLayoutVars>
      </dgm:prSet>
      <dgm:spPr/>
      <dgm:t>
        <a:bodyPr/>
        <a:lstStyle/>
        <a:p>
          <a:endParaRPr lang="en-US"/>
        </a:p>
      </dgm:t>
    </dgm:pt>
    <dgm:pt modelId="{1F1850FE-FA9A-48EB-B6C7-5987C9E9369B}" type="pres">
      <dgm:prSet presAssocID="{9E56A77B-EB2F-4DA7-B0E8-22C1283EE629}" presName="sibTrans" presStyleCnt="0"/>
      <dgm:spPr/>
    </dgm:pt>
    <dgm:pt modelId="{9D26C423-0425-4774-A0FA-4CE9DF02B83A}" type="pres">
      <dgm:prSet presAssocID="{C6818DE6-B698-4678-AB20-959659B21B7A}" presName="node" presStyleLbl="node1" presStyleIdx="4" presStyleCnt="11">
        <dgm:presLayoutVars>
          <dgm:bulletEnabled val="1"/>
        </dgm:presLayoutVars>
      </dgm:prSet>
      <dgm:spPr/>
      <dgm:t>
        <a:bodyPr/>
        <a:lstStyle/>
        <a:p>
          <a:endParaRPr lang="en-US"/>
        </a:p>
      </dgm:t>
    </dgm:pt>
    <dgm:pt modelId="{05A97ABE-31DF-47B2-BDF0-0AB9F58DC9C2}" type="pres">
      <dgm:prSet presAssocID="{83BFA37D-764A-4EAF-9E66-7E14371D3442}" presName="sibTrans" presStyleCnt="0"/>
      <dgm:spPr/>
    </dgm:pt>
    <dgm:pt modelId="{B665A0B3-EE7F-4815-A010-EAFC677AE022}" type="pres">
      <dgm:prSet presAssocID="{B9DA7D84-56D7-4A65-8660-570561D9EF5F}" presName="node" presStyleLbl="node1" presStyleIdx="5" presStyleCnt="11">
        <dgm:presLayoutVars>
          <dgm:bulletEnabled val="1"/>
        </dgm:presLayoutVars>
      </dgm:prSet>
      <dgm:spPr/>
      <dgm:t>
        <a:bodyPr/>
        <a:lstStyle/>
        <a:p>
          <a:endParaRPr lang="en-US"/>
        </a:p>
      </dgm:t>
    </dgm:pt>
    <dgm:pt modelId="{6C16ABE3-869E-43F2-A467-B5831BBCB41D}" type="pres">
      <dgm:prSet presAssocID="{46CA7296-D06D-4ADB-B8C8-A426ED8609D1}" presName="sibTrans" presStyleCnt="0"/>
      <dgm:spPr/>
    </dgm:pt>
    <dgm:pt modelId="{B9FF118E-1A40-4BAA-8A55-5AD5A9181529}" type="pres">
      <dgm:prSet presAssocID="{A5AD8916-CE95-4D5A-A307-28A68B55947D}" presName="node" presStyleLbl="node1" presStyleIdx="6" presStyleCnt="11">
        <dgm:presLayoutVars>
          <dgm:bulletEnabled val="1"/>
        </dgm:presLayoutVars>
      </dgm:prSet>
      <dgm:spPr/>
      <dgm:t>
        <a:bodyPr/>
        <a:lstStyle/>
        <a:p>
          <a:endParaRPr lang="en-US"/>
        </a:p>
      </dgm:t>
    </dgm:pt>
    <dgm:pt modelId="{7BEC69D8-3BDD-4ED9-BA6D-32F4D6DBB3A6}" type="pres">
      <dgm:prSet presAssocID="{FC31EC99-6DA0-414A-81AA-3EB00EC73017}" presName="sibTrans" presStyleCnt="0"/>
      <dgm:spPr/>
    </dgm:pt>
    <dgm:pt modelId="{1CBCDD19-8DA7-42A8-891F-A1600E143120}" type="pres">
      <dgm:prSet presAssocID="{036C76DE-3BC8-4200-BEEC-FAECE4807603}" presName="node" presStyleLbl="node1" presStyleIdx="7" presStyleCnt="11">
        <dgm:presLayoutVars>
          <dgm:bulletEnabled val="1"/>
        </dgm:presLayoutVars>
      </dgm:prSet>
      <dgm:spPr/>
      <dgm:t>
        <a:bodyPr/>
        <a:lstStyle/>
        <a:p>
          <a:endParaRPr lang="en-US"/>
        </a:p>
      </dgm:t>
    </dgm:pt>
    <dgm:pt modelId="{C461D2BE-957B-4A05-BED7-580CB626910D}" type="pres">
      <dgm:prSet presAssocID="{924B4F01-0E81-4BDE-A1D4-A238D1C3E09D}" presName="sibTrans" presStyleCnt="0"/>
      <dgm:spPr/>
    </dgm:pt>
    <dgm:pt modelId="{07B88993-F687-4459-81EE-832A3C6C6966}" type="pres">
      <dgm:prSet presAssocID="{FD832ED6-9E74-4360-AB02-65ED6EB16D72}" presName="node" presStyleLbl="node1" presStyleIdx="8" presStyleCnt="11">
        <dgm:presLayoutVars>
          <dgm:bulletEnabled val="1"/>
        </dgm:presLayoutVars>
      </dgm:prSet>
      <dgm:spPr/>
      <dgm:t>
        <a:bodyPr/>
        <a:lstStyle/>
        <a:p>
          <a:endParaRPr lang="en-US"/>
        </a:p>
      </dgm:t>
    </dgm:pt>
    <dgm:pt modelId="{ACD8E9A6-3709-487D-A3AD-0784D6612985}" type="pres">
      <dgm:prSet presAssocID="{C7952F96-5036-44CD-B94F-76EDE5546625}" presName="sibTrans" presStyleCnt="0"/>
      <dgm:spPr/>
    </dgm:pt>
    <dgm:pt modelId="{BAC6565A-0B45-4B60-96FE-639D79E5E983}" type="pres">
      <dgm:prSet presAssocID="{F5B8D87A-54B1-4338-8B84-FFB736FB561D}" presName="node" presStyleLbl="node1" presStyleIdx="9" presStyleCnt="11">
        <dgm:presLayoutVars>
          <dgm:bulletEnabled val="1"/>
        </dgm:presLayoutVars>
      </dgm:prSet>
      <dgm:spPr/>
      <dgm:t>
        <a:bodyPr/>
        <a:lstStyle/>
        <a:p>
          <a:endParaRPr lang="en-US"/>
        </a:p>
      </dgm:t>
    </dgm:pt>
    <dgm:pt modelId="{F9F91756-10DC-47A8-835C-A7504EB3CB81}" type="pres">
      <dgm:prSet presAssocID="{ABD56FBA-706A-4432-8753-40159C95E187}" presName="sibTrans" presStyleCnt="0"/>
      <dgm:spPr/>
    </dgm:pt>
    <dgm:pt modelId="{008BBC96-8D11-43EC-9833-0524439927B6}" type="pres">
      <dgm:prSet presAssocID="{35E227B4-BC69-487D-A333-BFF8F4D9613B}" presName="node" presStyleLbl="node1" presStyleIdx="10" presStyleCnt="11">
        <dgm:presLayoutVars>
          <dgm:bulletEnabled val="1"/>
        </dgm:presLayoutVars>
      </dgm:prSet>
      <dgm:spPr/>
      <dgm:t>
        <a:bodyPr/>
        <a:lstStyle/>
        <a:p>
          <a:endParaRPr lang="en-US"/>
        </a:p>
      </dgm:t>
    </dgm:pt>
  </dgm:ptLst>
  <dgm:cxnLst>
    <dgm:cxn modelId="{16D4C451-416D-4CA8-ACC7-B8BAC98FB9E6}" type="presOf" srcId="{C2B99416-B6EB-46D8-81F7-EDA0080D3BED}" destId="{E9B03599-44C9-4F6A-90DB-92D7A04117B9}" srcOrd="0" destOrd="0" presId="urn:microsoft.com/office/officeart/2005/8/layout/default#5"/>
    <dgm:cxn modelId="{E20694F4-5359-4380-BA6B-C5366ADE4769}" srcId="{C2B99416-B6EB-46D8-81F7-EDA0080D3BED}" destId="{78683D0F-C059-44DA-A0D3-2586D9B63791}" srcOrd="1" destOrd="0" parTransId="{D526B90E-C5EF-4B7E-B796-B17D80B29F11}" sibTransId="{093842BD-1BE5-4845-9BBB-9D5B3E0B7F38}"/>
    <dgm:cxn modelId="{7FA4D414-4BF3-4F18-9DC3-8134C042F6DC}" srcId="{C2B99416-B6EB-46D8-81F7-EDA0080D3BED}" destId="{B9DA7D84-56D7-4A65-8660-570561D9EF5F}" srcOrd="5" destOrd="0" parTransId="{73A7AF84-B9E4-4CC4-BC91-08360795887A}" sibTransId="{46CA7296-D06D-4ADB-B8C8-A426ED8609D1}"/>
    <dgm:cxn modelId="{E145D489-8378-45A1-BA63-F81EA2D65C89}" srcId="{C2B99416-B6EB-46D8-81F7-EDA0080D3BED}" destId="{FD832ED6-9E74-4360-AB02-65ED6EB16D72}" srcOrd="8" destOrd="0" parTransId="{1D5BDFA9-47C6-40EA-81AB-941FA30979BD}" sibTransId="{C7952F96-5036-44CD-B94F-76EDE5546625}"/>
    <dgm:cxn modelId="{782C531F-DB34-409F-BF96-30067561E5EB}" type="presOf" srcId="{B9DA7D84-56D7-4A65-8660-570561D9EF5F}" destId="{B665A0B3-EE7F-4815-A010-EAFC677AE022}" srcOrd="0" destOrd="0" presId="urn:microsoft.com/office/officeart/2005/8/layout/default#5"/>
    <dgm:cxn modelId="{D95575A8-285C-4E17-845E-EDA3DB42D622}" srcId="{C2B99416-B6EB-46D8-81F7-EDA0080D3BED}" destId="{C6818DE6-B698-4678-AB20-959659B21B7A}" srcOrd="4" destOrd="0" parTransId="{8F7E2712-FE0A-43B5-A6C4-8E4A2285C129}" sibTransId="{83BFA37D-764A-4EAF-9E66-7E14371D3442}"/>
    <dgm:cxn modelId="{DE43DC76-F894-446B-A499-75569CF1B177}" srcId="{C2B99416-B6EB-46D8-81F7-EDA0080D3BED}" destId="{78A915EC-BF5F-4546-83C9-4CC559DEE9E3}" srcOrd="3" destOrd="0" parTransId="{5359479D-F327-47B4-9FAB-5F19F7584521}" sibTransId="{9E56A77B-EB2F-4DA7-B0E8-22C1283EE629}"/>
    <dgm:cxn modelId="{2C401FA9-1805-42F2-B051-AD9D20F6F194}" type="presOf" srcId="{78A915EC-BF5F-4546-83C9-4CC559DEE9E3}" destId="{5D5234DD-343F-4EC1-AEBA-CC8380DAB672}" srcOrd="0" destOrd="0" presId="urn:microsoft.com/office/officeart/2005/8/layout/default#5"/>
    <dgm:cxn modelId="{2FCB4259-FC77-4898-9A3C-6176A06945C3}" type="presOf" srcId="{C6818DE6-B698-4678-AB20-959659B21B7A}" destId="{9D26C423-0425-4774-A0FA-4CE9DF02B83A}" srcOrd="0" destOrd="0" presId="urn:microsoft.com/office/officeart/2005/8/layout/default#5"/>
    <dgm:cxn modelId="{1F8351DD-6111-42D4-A071-7BF9782B52DE}" type="presOf" srcId="{A5AD8916-CE95-4D5A-A307-28A68B55947D}" destId="{B9FF118E-1A40-4BAA-8A55-5AD5A9181529}" srcOrd="0" destOrd="0" presId="urn:microsoft.com/office/officeart/2005/8/layout/default#5"/>
    <dgm:cxn modelId="{9691D479-3620-49AB-82A5-1644017897A8}" srcId="{C2B99416-B6EB-46D8-81F7-EDA0080D3BED}" destId="{9E380F77-33B6-4359-B0EE-D4FF712F3440}" srcOrd="0" destOrd="0" parTransId="{7EDC8596-49BB-4B8E-998E-9CC9F82E4ACC}" sibTransId="{2A9D5110-7E21-46C8-B14F-E05F90056AC8}"/>
    <dgm:cxn modelId="{EAE90BD1-414D-44B6-91FF-C64C591D4DAC}" type="presOf" srcId="{FD832ED6-9E74-4360-AB02-65ED6EB16D72}" destId="{07B88993-F687-4459-81EE-832A3C6C6966}" srcOrd="0" destOrd="0" presId="urn:microsoft.com/office/officeart/2005/8/layout/default#5"/>
    <dgm:cxn modelId="{2F248B01-BAB7-42CE-AB51-629E2CC95402}" type="presOf" srcId="{78683D0F-C059-44DA-A0D3-2586D9B63791}" destId="{948D7F81-9A7B-43AF-9C43-B9631F0E710D}" srcOrd="0" destOrd="0" presId="urn:microsoft.com/office/officeart/2005/8/layout/default#5"/>
    <dgm:cxn modelId="{7D44E413-BCAC-4BB1-963E-4162167D5FBB}" srcId="{C2B99416-B6EB-46D8-81F7-EDA0080D3BED}" destId="{364B4436-DBD3-40BE-9CFB-F18E2200E71E}" srcOrd="2" destOrd="0" parTransId="{78F62ACB-DC19-4218-97DF-536A160E4C50}" sibTransId="{CC1C0239-3E19-4EB3-AFDE-E619ADCF0206}"/>
    <dgm:cxn modelId="{F93ABBDD-5594-4FDB-90A6-9DDC6D9E178A}" type="presOf" srcId="{F5B8D87A-54B1-4338-8B84-FFB736FB561D}" destId="{BAC6565A-0B45-4B60-96FE-639D79E5E983}" srcOrd="0" destOrd="0" presId="urn:microsoft.com/office/officeart/2005/8/layout/default#5"/>
    <dgm:cxn modelId="{37729CEE-EE2C-4348-BF76-8A89AD51A8EE}" type="presOf" srcId="{364B4436-DBD3-40BE-9CFB-F18E2200E71E}" destId="{A5CD4157-8D4F-48DE-AEDA-1D6DAABAC98F}" srcOrd="0" destOrd="0" presId="urn:microsoft.com/office/officeart/2005/8/layout/default#5"/>
    <dgm:cxn modelId="{87750001-FBC9-4582-9F47-93EC793A8B2B}" srcId="{C2B99416-B6EB-46D8-81F7-EDA0080D3BED}" destId="{A5AD8916-CE95-4D5A-A307-28A68B55947D}" srcOrd="6" destOrd="0" parTransId="{D64FBF75-C91B-4A36-932E-D659019B71AA}" sibTransId="{FC31EC99-6DA0-414A-81AA-3EB00EC73017}"/>
    <dgm:cxn modelId="{B8A09834-37C7-4764-B006-2BE6C114FD84}" type="presOf" srcId="{036C76DE-3BC8-4200-BEEC-FAECE4807603}" destId="{1CBCDD19-8DA7-42A8-891F-A1600E143120}" srcOrd="0" destOrd="0" presId="urn:microsoft.com/office/officeart/2005/8/layout/default#5"/>
    <dgm:cxn modelId="{FE916A86-B877-4303-AD30-7F12FE7C64B1}" srcId="{C2B99416-B6EB-46D8-81F7-EDA0080D3BED}" destId="{036C76DE-3BC8-4200-BEEC-FAECE4807603}" srcOrd="7" destOrd="0" parTransId="{3C91A36C-5E0E-4009-ADC1-C783B85E7089}" sibTransId="{924B4F01-0E81-4BDE-A1D4-A238D1C3E09D}"/>
    <dgm:cxn modelId="{4542848A-1F66-45CB-BBFA-B59CBE958ADB}" srcId="{C2B99416-B6EB-46D8-81F7-EDA0080D3BED}" destId="{F5B8D87A-54B1-4338-8B84-FFB736FB561D}" srcOrd="9" destOrd="0" parTransId="{1EC3C64A-50A0-4F18-9565-27B6559F0AF6}" sibTransId="{ABD56FBA-706A-4432-8753-40159C95E187}"/>
    <dgm:cxn modelId="{00B41C7E-B755-411A-8A87-F83B656FB16D}" type="presOf" srcId="{9E380F77-33B6-4359-B0EE-D4FF712F3440}" destId="{19BD4A2F-69A8-4783-9D33-9269A84DEA58}" srcOrd="0" destOrd="0" presId="urn:microsoft.com/office/officeart/2005/8/layout/default#5"/>
    <dgm:cxn modelId="{BB40CBDC-6904-401F-8D3D-EBE87DF2996B}" type="presOf" srcId="{35E227B4-BC69-487D-A333-BFF8F4D9613B}" destId="{008BBC96-8D11-43EC-9833-0524439927B6}" srcOrd="0" destOrd="0" presId="urn:microsoft.com/office/officeart/2005/8/layout/default#5"/>
    <dgm:cxn modelId="{ACA25850-92C2-4D0A-8C62-D7848D7189AB}" srcId="{C2B99416-B6EB-46D8-81F7-EDA0080D3BED}" destId="{35E227B4-BC69-487D-A333-BFF8F4D9613B}" srcOrd="10" destOrd="0" parTransId="{DF2CB465-1AB5-42CB-8130-DAB5B246213D}" sibTransId="{5D2702B9-5CD3-43B1-8B83-58BA9921CE9F}"/>
    <dgm:cxn modelId="{BBF68920-D9B0-47EB-990C-549965C6E518}" type="presParOf" srcId="{E9B03599-44C9-4F6A-90DB-92D7A04117B9}" destId="{19BD4A2F-69A8-4783-9D33-9269A84DEA58}" srcOrd="0" destOrd="0" presId="urn:microsoft.com/office/officeart/2005/8/layout/default#5"/>
    <dgm:cxn modelId="{F629DAE3-CBEE-4C72-A15F-50272913A060}" type="presParOf" srcId="{E9B03599-44C9-4F6A-90DB-92D7A04117B9}" destId="{D38F5AF6-2E1F-4F67-ACC9-5F9595E372ED}" srcOrd="1" destOrd="0" presId="urn:microsoft.com/office/officeart/2005/8/layout/default#5"/>
    <dgm:cxn modelId="{783F89CB-9F39-48F3-A243-55AB848411BA}" type="presParOf" srcId="{E9B03599-44C9-4F6A-90DB-92D7A04117B9}" destId="{948D7F81-9A7B-43AF-9C43-B9631F0E710D}" srcOrd="2" destOrd="0" presId="urn:microsoft.com/office/officeart/2005/8/layout/default#5"/>
    <dgm:cxn modelId="{A679B0ED-43BD-4BDA-99CE-DFB9FE40E978}" type="presParOf" srcId="{E9B03599-44C9-4F6A-90DB-92D7A04117B9}" destId="{91C9397A-69FB-412F-A814-4FE5F9C194CD}" srcOrd="3" destOrd="0" presId="urn:microsoft.com/office/officeart/2005/8/layout/default#5"/>
    <dgm:cxn modelId="{2674D574-5FA9-4AE0-808A-DE04B019CF4D}" type="presParOf" srcId="{E9B03599-44C9-4F6A-90DB-92D7A04117B9}" destId="{A5CD4157-8D4F-48DE-AEDA-1D6DAABAC98F}" srcOrd="4" destOrd="0" presId="urn:microsoft.com/office/officeart/2005/8/layout/default#5"/>
    <dgm:cxn modelId="{29F29AE0-A17F-492C-B8C5-59DC195607B8}" type="presParOf" srcId="{E9B03599-44C9-4F6A-90DB-92D7A04117B9}" destId="{8F788D08-7151-4453-AEB1-888BEC11C41F}" srcOrd="5" destOrd="0" presId="urn:microsoft.com/office/officeart/2005/8/layout/default#5"/>
    <dgm:cxn modelId="{A678E74D-F1D2-4DE4-AC09-F389B422352E}" type="presParOf" srcId="{E9B03599-44C9-4F6A-90DB-92D7A04117B9}" destId="{5D5234DD-343F-4EC1-AEBA-CC8380DAB672}" srcOrd="6" destOrd="0" presId="urn:microsoft.com/office/officeart/2005/8/layout/default#5"/>
    <dgm:cxn modelId="{32DD1F92-CD63-4DC0-A006-2C639F162E3F}" type="presParOf" srcId="{E9B03599-44C9-4F6A-90DB-92D7A04117B9}" destId="{1F1850FE-FA9A-48EB-B6C7-5987C9E9369B}" srcOrd="7" destOrd="0" presId="urn:microsoft.com/office/officeart/2005/8/layout/default#5"/>
    <dgm:cxn modelId="{4D2BAE3C-A0E1-4E29-AC5D-1570E7698596}" type="presParOf" srcId="{E9B03599-44C9-4F6A-90DB-92D7A04117B9}" destId="{9D26C423-0425-4774-A0FA-4CE9DF02B83A}" srcOrd="8" destOrd="0" presId="urn:microsoft.com/office/officeart/2005/8/layout/default#5"/>
    <dgm:cxn modelId="{62367707-BBC4-4AAA-95E2-BFDDFE677B5F}" type="presParOf" srcId="{E9B03599-44C9-4F6A-90DB-92D7A04117B9}" destId="{05A97ABE-31DF-47B2-BDF0-0AB9F58DC9C2}" srcOrd="9" destOrd="0" presId="urn:microsoft.com/office/officeart/2005/8/layout/default#5"/>
    <dgm:cxn modelId="{34821373-77C4-4733-B2D5-4939F4670E9C}" type="presParOf" srcId="{E9B03599-44C9-4F6A-90DB-92D7A04117B9}" destId="{B665A0B3-EE7F-4815-A010-EAFC677AE022}" srcOrd="10" destOrd="0" presId="urn:microsoft.com/office/officeart/2005/8/layout/default#5"/>
    <dgm:cxn modelId="{9DBF29B4-2F1B-46B1-8E2F-4352DD3B44F5}" type="presParOf" srcId="{E9B03599-44C9-4F6A-90DB-92D7A04117B9}" destId="{6C16ABE3-869E-43F2-A467-B5831BBCB41D}" srcOrd="11" destOrd="0" presId="urn:microsoft.com/office/officeart/2005/8/layout/default#5"/>
    <dgm:cxn modelId="{46D3926A-A40F-4EA6-90ED-F9567AF558B7}" type="presParOf" srcId="{E9B03599-44C9-4F6A-90DB-92D7A04117B9}" destId="{B9FF118E-1A40-4BAA-8A55-5AD5A9181529}" srcOrd="12" destOrd="0" presId="urn:microsoft.com/office/officeart/2005/8/layout/default#5"/>
    <dgm:cxn modelId="{82398157-9941-4128-BA7D-CC16AE6B1185}" type="presParOf" srcId="{E9B03599-44C9-4F6A-90DB-92D7A04117B9}" destId="{7BEC69D8-3BDD-4ED9-BA6D-32F4D6DBB3A6}" srcOrd="13" destOrd="0" presId="urn:microsoft.com/office/officeart/2005/8/layout/default#5"/>
    <dgm:cxn modelId="{80D40149-901E-4625-AB00-1A4DEA91F7A3}" type="presParOf" srcId="{E9B03599-44C9-4F6A-90DB-92D7A04117B9}" destId="{1CBCDD19-8DA7-42A8-891F-A1600E143120}" srcOrd="14" destOrd="0" presId="urn:microsoft.com/office/officeart/2005/8/layout/default#5"/>
    <dgm:cxn modelId="{B909EBF1-5779-46D6-992D-02DF4368877F}" type="presParOf" srcId="{E9B03599-44C9-4F6A-90DB-92D7A04117B9}" destId="{C461D2BE-957B-4A05-BED7-580CB626910D}" srcOrd="15" destOrd="0" presId="urn:microsoft.com/office/officeart/2005/8/layout/default#5"/>
    <dgm:cxn modelId="{1A688F39-A796-49F0-AD4C-FE2EA3B769A5}" type="presParOf" srcId="{E9B03599-44C9-4F6A-90DB-92D7A04117B9}" destId="{07B88993-F687-4459-81EE-832A3C6C6966}" srcOrd="16" destOrd="0" presId="urn:microsoft.com/office/officeart/2005/8/layout/default#5"/>
    <dgm:cxn modelId="{D98CB326-F7FA-4F15-8CE4-CEB29F04B0DC}" type="presParOf" srcId="{E9B03599-44C9-4F6A-90DB-92D7A04117B9}" destId="{ACD8E9A6-3709-487D-A3AD-0784D6612985}" srcOrd="17" destOrd="0" presId="urn:microsoft.com/office/officeart/2005/8/layout/default#5"/>
    <dgm:cxn modelId="{6F04444F-7BC1-411A-BA4E-23AF96031063}" type="presParOf" srcId="{E9B03599-44C9-4F6A-90DB-92D7A04117B9}" destId="{BAC6565A-0B45-4B60-96FE-639D79E5E983}" srcOrd="18" destOrd="0" presId="urn:microsoft.com/office/officeart/2005/8/layout/default#5"/>
    <dgm:cxn modelId="{2EA985CB-36CE-4C0B-87C4-F45D2F9459BD}" type="presParOf" srcId="{E9B03599-44C9-4F6A-90DB-92D7A04117B9}" destId="{F9F91756-10DC-47A8-835C-A7504EB3CB81}" srcOrd="19" destOrd="0" presId="urn:microsoft.com/office/officeart/2005/8/layout/default#5"/>
    <dgm:cxn modelId="{969A5175-3E32-4748-9A2E-EBF059CFFC09}" type="presParOf" srcId="{E9B03599-44C9-4F6A-90DB-92D7A04117B9}" destId="{008BBC96-8D11-43EC-9833-0524439927B6}" srcOrd="20" destOrd="0" presId="urn:microsoft.com/office/officeart/2005/8/layout/default#5"/>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24C968-9B06-44E4-8DB3-F368712B14A3}"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de-DE"/>
        </a:p>
      </dgm:t>
    </dgm:pt>
    <dgm:pt modelId="{AE92F3D3-BBBB-472C-A189-D4B30A98F443}">
      <dgm:prSet phldrT="[Text]" custT="1"/>
      <dgm:spPr/>
      <dgm:t>
        <a:bodyPr/>
        <a:lstStyle/>
        <a:p>
          <a:r>
            <a:rPr lang="de-DE" sz="2800" dirty="0" err="1"/>
            <a:t>Caretaker</a:t>
          </a:r>
          <a:r>
            <a:rPr lang="de-DE" sz="2800" dirty="0"/>
            <a:t> </a:t>
          </a:r>
          <a:r>
            <a:rPr lang="de-DE" sz="2800" dirty="0" err="1" smtClean="0"/>
            <a:t>as</a:t>
          </a:r>
          <a:r>
            <a:rPr lang="de-DE" sz="2800" dirty="0" smtClean="0"/>
            <a:t> </a:t>
          </a:r>
          <a:r>
            <a:rPr lang="de-DE" sz="2800" dirty="0" err="1" smtClean="0"/>
            <a:t>facility</a:t>
          </a:r>
          <a:r>
            <a:rPr lang="de-DE" sz="2800" dirty="0" smtClean="0"/>
            <a:t> </a:t>
          </a:r>
          <a:r>
            <a:rPr lang="de-DE" sz="2800" dirty="0" err="1" smtClean="0"/>
            <a:t>manager</a:t>
          </a:r>
          <a:r>
            <a:rPr lang="de-DE" sz="2800" dirty="0" smtClean="0"/>
            <a:t>? </a:t>
          </a:r>
        </a:p>
        <a:p>
          <a:r>
            <a:rPr lang="de-DE" sz="2800" dirty="0" err="1" smtClean="0"/>
            <a:t>Going</a:t>
          </a:r>
          <a:r>
            <a:rPr lang="de-DE" sz="2800" dirty="0" smtClean="0"/>
            <a:t> a</a:t>
          </a:r>
          <a:r>
            <a:rPr lang="en-US" sz="2800" dirty="0" smtClean="0"/>
            <a:t> </a:t>
          </a:r>
          <a:r>
            <a:rPr lang="en-US" sz="2800" dirty="0"/>
            <a:t>step into the knowledge </a:t>
          </a:r>
          <a:r>
            <a:rPr lang="en-US" sz="2800" dirty="0" smtClean="0"/>
            <a:t>society:</a:t>
          </a:r>
          <a:endParaRPr lang="de-DE" sz="2800" dirty="0"/>
        </a:p>
      </dgm:t>
    </dgm:pt>
    <dgm:pt modelId="{C85549F4-E3F5-40AF-B015-2D8DC1B0F3FC}" type="parTrans" cxnId="{563580A8-E899-477C-AF08-6DFAD5E5DBA6}">
      <dgm:prSet/>
      <dgm:spPr/>
      <dgm:t>
        <a:bodyPr/>
        <a:lstStyle/>
        <a:p>
          <a:endParaRPr lang="de-DE"/>
        </a:p>
      </dgm:t>
    </dgm:pt>
    <dgm:pt modelId="{3DC349D5-21FC-4E76-8C36-232FD7690E43}" type="sibTrans" cxnId="{563580A8-E899-477C-AF08-6DFAD5E5DBA6}">
      <dgm:prSet/>
      <dgm:spPr/>
      <dgm:t>
        <a:bodyPr/>
        <a:lstStyle/>
        <a:p>
          <a:endParaRPr lang="de-DE"/>
        </a:p>
      </dgm:t>
    </dgm:pt>
    <dgm:pt modelId="{C005FBBB-8C9F-49A8-9039-92F087A7AD83}">
      <dgm:prSet phldrT="[Text]" custT="1"/>
      <dgm:spPr/>
      <dgm:t>
        <a:bodyPr/>
        <a:lstStyle/>
        <a:p>
          <a:r>
            <a:rPr lang="en-US" sz="2800" dirty="0"/>
            <a:t>Modern understanding </a:t>
          </a:r>
          <a:r>
            <a:rPr lang="en-US" sz="2800" dirty="0" smtClean="0"/>
            <a:t>of FM also </a:t>
          </a:r>
          <a:r>
            <a:rPr lang="en-US" sz="2800" dirty="0"/>
            <a:t>emerged especially through the challenges and possibilities of </a:t>
          </a:r>
          <a:r>
            <a:rPr lang="en-US" sz="2800" dirty="0" err="1" smtClean="0"/>
            <a:t>digitilization</a:t>
          </a:r>
          <a:r>
            <a:rPr lang="en-US" sz="2800" dirty="0" smtClean="0"/>
            <a:t> </a:t>
          </a:r>
          <a:r>
            <a:rPr lang="en-US" sz="2800" dirty="0"/>
            <a:t>and the energy transition</a:t>
          </a:r>
          <a:endParaRPr lang="de-DE" sz="2800" dirty="0"/>
        </a:p>
      </dgm:t>
    </dgm:pt>
    <dgm:pt modelId="{EC94F2B3-BD16-4CD2-A171-2DCC4AB4F486}" type="parTrans" cxnId="{52AD94EA-7815-450F-8823-04996CF9711F}">
      <dgm:prSet/>
      <dgm:spPr/>
      <dgm:t>
        <a:bodyPr/>
        <a:lstStyle/>
        <a:p>
          <a:endParaRPr lang="de-DE"/>
        </a:p>
      </dgm:t>
    </dgm:pt>
    <dgm:pt modelId="{3B8DD94A-E352-464A-B596-8D5C66F14C6A}" type="sibTrans" cxnId="{52AD94EA-7815-450F-8823-04996CF9711F}">
      <dgm:prSet/>
      <dgm:spPr/>
      <dgm:t>
        <a:bodyPr/>
        <a:lstStyle/>
        <a:p>
          <a:endParaRPr lang="de-DE"/>
        </a:p>
      </dgm:t>
    </dgm:pt>
    <dgm:pt modelId="{BBB567E1-E83F-4C4E-81C5-C732E0CBF975}" type="pres">
      <dgm:prSet presAssocID="{5F24C968-9B06-44E4-8DB3-F368712B14A3}" presName="Name0" presStyleCnt="0">
        <dgm:presLayoutVars>
          <dgm:chMax val="7"/>
          <dgm:chPref val="7"/>
          <dgm:dir/>
          <dgm:animLvl val="lvl"/>
        </dgm:presLayoutVars>
      </dgm:prSet>
      <dgm:spPr/>
      <dgm:t>
        <a:bodyPr/>
        <a:lstStyle/>
        <a:p>
          <a:endParaRPr lang="en-US"/>
        </a:p>
      </dgm:t>
    </dgm:pt>
    <dgm:pt modelId="{E49F221C-3CF3-4B8A-97AA-057BB5BDB11F}" type="pres">
      <dgm:prSet presAssocID="{AE92F3D3-BBBB-472C-A189-D4B30A98F443}" presName="Accent1" presStyleCnt="0"/>
      <dgm:spPr/>
    </dgm:pt>
    <dgm:pt modelId="{73BBA9F1-656B-41F1-9311-08BB96C8BACA}" type="pres">
      <dgm:prSet presAssocID="{AE92F3D3-BBBB-472C-A189-D4B30A98F443}" presName="Accent" presStyleLbl="node1" presStyleIdx="0" presStyleCnt="2" custScaleX="237171" custScaleY="82324"/>
      <dgm:spPr/>
    </dgm:pt>
    <dgm:pt modelId="{D2677320-0F77-4586-A383-75F4643CBCD6}" type="pres">
      <dgm:prSet presAssocID="{AE92F3D3-BBBB-472C-A189-D4B30A98F443}" presName="Parent1" presStyleLbl="revTx" presStyleIdx="0" presStyleCnt="2" custScaleX="249934" custLinFactNeighborX="-114" custLinFactNeighborY="-16743">
        <dgm:presLayoutVars>
          <dgm:chMax val="1"/>
          <dgm:chPref val="1"/>
          <dgm:bulletEnabled val="1"/>
        </dgm:presLayoutVars>
      </dgm:prSet>
      <dgm:spPr/>
      <dgm:t>
        <a:bodyPr/>
        <a:lstStyle/>
        <a:p>
          <a:endParaRPr lang="en-US"/>
        </a:p>
      </dgm:t>
    </dgm:pt>
    <dgm:pt modelId="{DC3FE616-9DCB-4FCE-8D22-914E11BC7C0E}" type="pres">
      <dgm:prSet presAssocID="{C005FBBB-8C9F-49A8-9039-92F087A7AD83}" presName="Accent2" presStyleCnt="0"/>
      <dgm:spPr/>
    </dgm:pt>
    <dgm:pt modelId="{301600C6-7B34-4E39-B20F-7CA58B23429F}" type="pres">
      <dgm:prSet presAssocID="{C005FBBB-8C9F-49A8-9039-92F087A7AD83}" presName="Accent" presStyleLbl="node1" presStyleIdx="1" presStyleCnt="2" custScaleX="274547"/>
      <dgm:spPr/>
    </dgm:pt>
    <dgm:pt modelId="{25826BA4-C03D-4F03-A14B-C220F5FD1BC1}" type="pres">
      <dgm:prSet presAssocID="{C005FBBB-8C9F-49A8-9039-92F087A7AD83}" presName="Parent2" presStyleLbl="revTx" presStyleIdx="1" presStyleCnt="2" custScaleX="343225" custScaleY="170389">
        <dgm:presLayoutVars>
          <dgm:chMax val="1"/>
          <dgm:chPref val="1"/>
          <dgm:bulletEnabled val="1"/>
        </dgm:presLayoutVars>
      </dgm:prSet>
      <dgm:spPr/>
      <dgm:t>
        <a:bodyPr/>
        <a:lstStyle/>
        <a:p>
          <a:endParaRPr lang="en-US"/>
        </a:p>
      </dgm:t>
    </dgm:pt>
  </dgm:ptLst>
  <dgm:cxnLst>
    <dgm:cxn modelId="{10BFE9A9-A3E7-4340-9628-67B65E6A0E38}" type="presOf" srcId="{C005FBBB-8C9F-49A8-9039-92F087A7AD83}" destId="{25826BA4-C03D-4F03-A14B-C220F5FD1BC1}" srcOrd="0" destOrd="0" presId="urn:microsoft.com/office/officeart/2009/layout/CircleArrowProcess"/>
    <dgm:cxn modelId="{52AD94EA-7815-450F-8823-04996CF9711F}" srcId="{5F24C968-9B06-44E4-8DB3-F368712B14A3}" destId="{C005FBBB-8C9F-49A8-9039-92F087A7AD83}" srcOrd="1" destOrd="0" parTransId="{EC94F2B3-BD16-4CD2-A171-2DCC4AB4F486}" sibTransId="{3B8DD94A-E352-464A-B596-8D5C66F14C6A}"/>
    <dgm:cxn modelId="{DE02FDF1-D158-4373-881F-4DED07334989}" type="presOf" srcId="{AE92F3D3-BBBB-472C-A189-D4B30A98F443}" destId="{D2677320-0F77-4586-A383-75F4643CBCD6}" srcOrd="0" destOrd="0" presId="urn:microsoft.com/office/officeart/2009/layout/CircleArrowProcess"/>
    <dgm:cxn modelId="{912AC157-D14C-478E-8CF4-F9AE51883F47}" type="presOf" srcId="{5F24C968-9B06-44E4-8DB3-F368712B14A3}" destId="{BBB567E1-E83F-4C4E-81C5-C732E0CBF975}" srcOrd="0" destOrd="0" presId="urn:microsoft.com/office/officeart/2009/layout/CircleArrowProcess"/>
    <dgm:cxn modelId="{563580A8-E899-477C-AF08-6DFAD5E5DBA6}" srcId="{5F24C968-9B06-44E4-8DB3-F368712B14A3}" destId="{AE92F3D3-BBBB-472C-A189-D4B30A98F443}" srcOrd="0" destOrd="0" parTransId="{C85549F4-E3F5-40AF-B015-2D8DC1B0F3FC}" sibTransId="{3DC349D5-21FC-4E76-8C36-232FD7690E43}"/>
    <dgm:cxn modelId="{94A29B9B-5AFA-4158-81F3-144E64F588E4}" type="presParOf" srcId="{BBB567E1-E83F-4C4E-81C5-C732E0CBF975}" destId="{E49F221C-3CF3-4B8A-97AA-057BB5BDB11F}" srcOrd="0" destOrd="0" presId="urn:microsoft.com/office/officeart/2009/layout/CircleArrowProcess"/>
    <dgm:cxn modelId="{856F26D3-9796-4798-BB71-C26DCEDC319B}" type="presParOf" srcId="{E49F221C-3CF3-4B8A-97AA-057BB5BDB11F}" destId="{73BBA9F1-656B-41F1-9311-08BB96C8BACA}" srcOrd="0" destOrd="0" presId="urn:microsoft.com/office/officeart/2009/layout/CircleArrowProcess"/>
    <dgm:cxn modelId="{FCBE5C0F-5CD8-4431-8CF3-59B99FB4409E}" type="presParOf" srcId="{BBB567E1-E83F-4C4E-81C5-C732E0CBF975}" destId="{D2677320-0F77-4586-A383-75F4643CBCD6}" srcOrd="1" destOrd="0" presId="urn:microsoft.com/office/officeart/2009/layout/CircleArrowProcess"/>
    <dgm:cxn modelId="{453F0A74-7175-4A4D-936A-7218C0831A60}" type="presParOf" srcId="{BBB567E1-E83F-4C4E-81C5-C732E0CBF975}" destId="{DC3FE616-9DCB-4FCE-8D22-914E11BC7C0E}" srcOrd="2" destOrd="0" presId="urn:microsoft.com/office/officeart/2009/layout/CircleArrowProcess"/>
    <dgm:cxn modelId="{651F3A8F-C954-4B33-BA1A-E7A0E1097FFE}" type="presParOf" srcId="{DC3FE616-9DCB-4FCE-8D22-914E11BC7C0E}" destId="{301600C6-7B34-4E39-B20F-7CA58B23429F}" srcOrd="0" destOrd="0" presId="urn:microsoft.com/office/officeart/2009/layout/CircleArrowProcess"/>
    <dgm:cxn modelId="{D9C34AEF-3434-49E5-93A1-2CD0148839E5}" type="presParOf" srcId="{BBB567E1-E83F-4C4E-81C5-C732E0CBF975}" destId="{25826BA4-C03D-4F03-A14B-C220F5FD1BC1}" srcOrd="3"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4C2832A-036C-44B0-BA9B-0C9EC4C8FB0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e-DE"/>
        </a:p>
      </dgm:t>
    </dgm:pt>
    <dgm:pt modelId="{49DD6CEE-7F2B-4A8F-9911-4F558D26DF5B}">
      <dgm:prSet phldrT="[Text]"/>
      <dgm:spPr/>
      <dgm:t>
        <a:bodyPr/>
        <a:lstStyle/>
        <a:p>
          <a:r>
            <a:rPr lang="en-US" altLang="de-DE" b="1" dirty="0"/>
            <a:t>Key figure for the valuation of real estate</a:t>
          </a:r>
          <a:r>
            <a:rPr lang="de-DE" altLang="de-DE" dirty="0"/>
            <a:t> </a:t>
          </a:r>
          <a:endParaRPr lang="de-DE" dirty="0"/>
        </a:p>
      </dgm:t>
    </dgm:pt>
    <dgm:pt modelId="{2008DECF-E4D9-4716-8716-656F9F3EBCEF}" type="parTrans" cxnId="{5863ABD0-7478-4E2B-98B0-7A15219A8D49}">
      <dgm:prSet/>
      <dgm:spPr/>
      <dgm:t>
        <a:bodyPr/>
        <a:lstStyle/>
        <a:p>
          <a:endParaRPr lang="de-DE"/>
        </a:p>
      </dgm:t>
    </dgm:pt>
    <dgm:pt modelId="{1B119BF3-FC01-4311-82ED-0D686B64500D}" type="sibTrans" cxnId="{5863ABD0-7478-4E2B-98B0-7A15219A8D49}">
      <dgm:prSet/>
      <dgm:spPr/>
      <dgm:t>
        <a:bodyPr/>
        <a:lstStyle/>
        <a:p>
          <a:endParaRPr lang="de-DE"/>
        </a:p>
      </dgm:t>
    </dgm:pt>
    <dgm:pt modelId="{6065D820-CCCA-4275-8F38-38DB962CD7CF}">
      <dgm:prSet/>
      <dgm:spPr/>
      <dgm:t>
        <a:bodyPr/>
        <a:lstStyle/>
        <a:p>
          <a:r>
            <a:rPr lang="en-US" altLang="de-DE" dirty="0"/>
            <a:t>Cubic meters of gas, with a </a:t>
          </a:r>
          <a:r>
            <a:rPr lang="en-US" altLang="de-DE" dirty="0" smtClean="0"/>
            <a:t>heating factor </a:t>
          </a:r>
          <a:r>
            <a:rPr lang="en-US" altLang="de-DE" dirty="0"/>
            <a:t>of 10.45, provides an energy yield of 10.45 kilowatt hours (kWh) of energy</a:t>
          </a:r>
          <a:endParaRPr lang="de-DE" altLang="de-DE" dirty="0"/>
        </a:p>
      </dgm:t>
    </dgm:pt>
    <dgm:pt modelId="{5E055C37-9FB2-43CD-9EF9-E8700F6B24CC}" type="parTrans" cxnId="{2CA027F4-D4C6-4C1D-84F5-AF68A436D8ED}">
      <dgm:prSet/>
      <dgm:spPr/>
      <dgm:t>
        <a:bodyPr/>
        <a:lstStyle/>
        <a:p>
          <a:endParaRPr lang="de-DE"/>
        </a:p>
      </dgm:t>
    </dgm:pt>
    <dgm:pt modelId="{8DF7AC23-2DEB-45A5-BFD1-60B2CE15D9D8}" type="sibTrans" cxnId="{2CA027F4-D4C6-4C1D-84F5-AF68A436D8ED}">
      <dgm:prSet/>
      <dgm:spPr/>
      <dgm:t>
        <a:bodyPr/>
        <a:lstStyle/>
        <a:p>
          <a:endParaRPr lang="de-DE"/>
        </a:p>
      </dgm:t>
    </dgm:pt>
    <dgm:pt modelId="{D548E013-3864-47A8-B9EE-26C52E1180A9}">
      <dgm:prSet/>
      <dgm:spPr/>
      <dgm:t>
        <a:bodyPr/>
        <a:lstStyle/>
        <a:p>
          <a:r>
            <a:rPr lang="en-US" altLang="de-DE" dirty="0"/>
            <a:t>for one liter of fuel oil, </a:t>
          </a:r>
          <a:r>
            <a:rPr lang="en-US" altLang="de-DE" dirty="0" smtClean="0"/>
            <a:t>a possible heating factor may be 10.08 </a:t>
          </a:r>
          <a:r>
            <a:rPr lang="en-US" altLang="de-DE" dirty="0"/>
            <a:t>kWh</a:t>
          </a:r>
          <a:endParaRPr lang="de-DE" altLang="de-DE" dirty="0"/>
        </a:p>
      </dgm:t>
    </dgm:pt>
    <dgm:pt modelId="{61BDC59C-FB2A-4D90-BB98-12C594A3C4C1}" type="parTrans" cxnId="{392D6871-65E5-43F7-AA49-E412F2AE6704}">
      <dgm:prSet/>
      <dgm:spPr/>
      <dgm:t>
        <a:bodyPr/>
        <a:lstStyle/>
        <a:p>
          <a:endParaRPr lang="de-DE"/>
        </a:p>
      </dgm:t>
    </dgm:pt>
    <dgm:pt modelId="{964BC14D-1727-4E85-ACE1-4DA7E9040809}" type="sibTrans" cxnId="{392D6871-65E5-43F7-AA49-E412F2AE6704}">
      <dgm:prSet/>
      <dgm:spPr/>
      <dgm:t>
        <a:bodyPr/>
        <a:lstStyle/>
        <a:p>
          <a:endParaRPr lang="de-DE"/>
        </a:p>
      </dgm:t>
    </dgm:pt>
    <dgm:pt modelId="{47CC195D-2E06-4696-A2FF-C93901818DB9}">
      <dgm:prSet/>
      <dgm:spPr/>
      <dgm:t>
        <a:bodyPr/>
        <a:lstStyle/>
        <a:p>
          <a:r>
            <a:rPr lang="de-DE" altLang="de-DE" b="1" dirty="0" err="1"/>
            <a:t>Question</a:t>
          </a:r>
          <a:endParaRPr lang="de-DE" altLang="de-DE" dirty="0"/>
        </a:p>
      </dgm:t>
    </dgm:pt>
    <dgm:pt modelId="{88FE54A3-8D7E-4439-878A-DD71B4CA7119}" type="parTrans" cxnId="{7BF0856E-DC3E-47AC-B38F-B02520D0B324}">
      <dgm:prSet/>
      <dgm:spPr/>
      <dgm:t>
        <a:bodyPr/>
        <a:lstStyle/>
        <a:p>
          <a:endParaRPr lang="de-DE"/>
        </a:p>
      </dgm:t>
    </dgm:pt>
    <dgm:pt modelId="{461C6513-C87F-410A-A689-080740B60D31}" type="sibTrans" cxnId="{7BF0856E-DC3E-47AC-B38F-B02520D0B324}">
      <dgm:prSet/>
      <dgm:spPr/>
      <dgm:t>
        <a:bodyPr/>
        <a:lstStyle/>
        <a:p>
          <a:endParaRPr lang="de-DE"/>
        </a:p>
      </dgm:t>
    </dgm:pt>
    <dgm:pt modelId="{3962A917-879D-40DA-BE58-B260EAB93B00}">
      <dgm:prSet/>
      <dgm:spPr/>
      <dgm:t>
        <a:bodyPr/>
        <a:lstStyle/>
        <a:p>
          <a:r>
            <a:rPr lang="en-US" altLang="de-DE" dirty="0"/>
            <a:t>What is the specific energy consumption in your current home?</a:t>
          </a:r>
          <a:endParaRPr lang="de-DE" altLang="de-DE" dirty="0"/>
        </a:p>
      </dgm:t>
    </dgm:pt>
    <dgm:pt modelId="{AE2EE8D8-DED1-4B83-83E5-1E20A3801F03}" type="parTrans" cxnId="{F705AC8A-A544-4522-97EA-500840F06148}">
      <dgm:prSet/>
      <dgm:spPr/>
      <dgm:t>
        <a:bodyPr/>
        <a:lstStyle/>
        <a:p>
          <a:endParaRPr lang="de-DE"/>
        </a:p>
      </dgm:t>
    </dgm:pt>
    <dgm:pt modelId="{1905F080-035E-4840-8730-D88DDB7B01A5}" type="sibTrans" cxnId="{F705AC8A-A544-4522-97EA-500840F06148}">
      <dgm:prSet/>
      <dgm:spPr/>
      <dgm:t>
        <a:bodyPr/>
        <a:lstStyle/>
        <a:p>
          <a:endParaRPr lang="de-DE"/>
        </a:p>
      </dgm:t>
    </dgm:pt>
    <dgm:pt modelId="{8E14637B-2359-431C-8C66-428E57058D48}">
      <dgm:prSet phldrT="[Text]"/>
      <dgm:spPr/>
      <dgm:t>
        <a:bodyPr/>
        <a:lstStyle/>
        <a:p>
          <a:r>
            <a:rPr lang="en-US" altLang="de-DE" dirty="0"/>
            <a:t>Kilowatt hours per square meter and year</a:t>
          </a:r>
          <a:r>
            <a:rPr lang="de-DE" altLang="de-DE" dirty="0"/>
            <a:t> (kWh/m</a:t>
          </a:r>
          <a:r>
            <a:rPr lang="de-DE" altLang="de-DE" baseline="30000" dirty="0"/>
            <a:t>2</a:t>
          </a:r>
          <a:r>
            <a:rPr lang="de-DE" altLang="de-DE" dirty="0"/>
            <a:t>a)</a:t>
          </a:r>
        </a:p>
      </dgm:t>
    </dgm:pt>
    <dgm:pt modelId="{D39CE91C-E78D-44AA-8E9A-D7C07EBABD05}" type="parTrans" cxnId="{B3850EBA-ED4F-4668-AF23-F9C6F5539A03}">
      <dgm:prSet/>
      <dgm:spPr/>
      <dgm:t>
        <a:bodyPr/>
        <a:lstStyle/>
        <a:p>
          <a:endParaRPr lang="de-DE"/>
        </a:p>
      </dgm:t>
    </dgm:pt>
    <dgm:pt modelId="{0CEBE2FA-DC56-4239-BD35-333CB340F3FF}" type="sibTrans" cxnId="{B3850EBA-ED4F-4668-AF23-F9C6F5539A03}">
      <dgm:prSet/>
      <dgm:spPr/>
      <dgm:t>
        <a:bodyPr/>
        <a:lstStyle/>
        <a:p>
          <a:endParaRPr lang="de-DE"/>
        </a:p>
      </dgm:t>
    </dgm:pt>
    <dgm:pt modelId="{030737DA-3C55-4718-997B-5CD10850BD15}">
      <dgm:prSet phldrT="[Text]"/>
      <dgm:spPr/>
      <dgm:t>
        <a:bodyPr/>
        <a:lstStyle/>
        <a:p>
          <a:r>
            <a:rPr lang="en-US" altLang="de-DE" b="1" dirty="0"/>
            <a:t>Comparison of different energy sources</a:t>
          </a:r>
          <a:r>
            <a:rPr lang="de-DE" altLang="de-DE" dirty="0"/>
            <a:t> </a:t>
          </a:r>
          <a:endParaRPr lang="de-DE" dirty="0"/>
        </a:p>
      </dgm:t>
    </dgm:pt>
    <dgm:pt modelId="{73360A26-2974-40F7-A235-1A6D90662950}" type="parTrans" cxnId="{302DCD06-D8A0-4C49-83FB-9A995690DCB0}">
      <dgm:prSet/>
      <dgm:spPr/>
      <dgm:t>
        <a:bodyPr/>
        <a:lstStyle/>
        <a:p>
          <a:endParaRPr lang="de-DE"/>
        </a:p>
      </dgm:t>
    </dgm:pt>
    <dgm:pt modelId="{C98981E0-6898-48C3-93F3-EB671163780A}" type="sibTrans" cxnId="{302DCD06-D8A0-4C49-83FB-9A995690DCB0}">
      <dgm:prSet/>
      <dgm:spPr/>
      <dgm:t>
        <a:bodyPr/>
        <a:lstStyle/>
        <a:p>
          <a:endParaRPr lang="de-DE"/>
        </a:p>
      </dgm:t>
    </dgm:pt>
    <dgm:pt modelId="{3792E1EB-45F0-4BD1-9940-1AE3752E5A5D}" type="pres">
      <dgm:prSet presAssocID="{C4C2832A-036C-44B0-BA9B-0C9EC4C8FB04}" presName="linear" presStyleCnt="0">
        <dgm:presLayoutVars>
          <dgm:dir/>
          <dgm:animLvl val="lvl"/>
          <dgm:resizeHandles val="exact"/>
        </dgm:presLayoutVars>
      </dgm:prSet>
      <dgm:spPr/>
      <dgm:t>
        <a:bodyPr/>
        <a:lstStyle/>
        <a:p>
          <a:endParaRPr lang="en-US"/>
        </a:p>
      </dgm:t>
    </dgm:pt>
    <dgm:pt modelId="{321B836A-A6A4-4FBB-9216-F9DCC3739414}" type="pres">
      <dgm:prSet presAssocID="{49DD6CEE-7F2B-4A8F-9911-4F558D26DF5B}" presName="parentLin" presStyleCnt="0"/>
      <dgm:spPr/>
    </dgm:pt>
    <dgm:pt modelId="{EBEDD3D4-2238-4B3B-B877-94330028631B}" type="pres">
      <dgm:prSet presAssocID="{49DD6CEE-7F2B-4A8F-9911-4F558D26DF5B}" presName="parentLeftMargin" presStyleLbl="node1" presStyleIdx="0" presStyleCnt="3"/>
      <dgm:spPr/>
      <dgm:t>
        <a:bodyPr/>
        <a:lstStyle/>
        <a:p>
          <a:endParaRPr lang="en-US"/>
        </a:p>
      </dgm:t>
    </dgm:pt>
    <dgm:pt modelId="{770E46AD-E2BA-437B-BF75-3E8256B05EF2}" type="pres">
      <dgm:prSet presAssocID="{49DD6CEE-7F2B-4A8F-9911-4F558D26DF5B}" presName="parentText" presStyleLbl="node1" presStyleIdx="0" presStyleCnt="3">
        <dgm:presLayoutVars>
          <dgm:chMax val="0"/>
          <dgm:bulletEnabled val="1"/>
        </dgm:presLayoutVars>
      </dgm:prSet>
      <dgm:spPr/>
      <dgm:t>
        <a:bodyPr/>
        <a:lstStyle/>
        <a:p>
          <a:endParaRPr lang="en-US"/>
        </a:p>
      </dgm:t>
    </dgm:pt>
    <dgm:pt modelId="{9AFE7DE3-1986-4B74-90CD-7238E9E8EFD2}" type="pres">
      <dgm:prSet presAssocID="{49DD6CEE-7F2B-4A8F-9911-4F558D26DF5B}" presName="negativeSpace" presStyleCnt="0"/>
      <dgm:spPr/>
    </dgm:pt>
    <dgm:pt modelId="{810A5227-9EC4-4EE5-9F56-953F163E1A5C}" type="pres">
      <dgm:prSet presAssocID="{49DD6CEE-7F2B-4A8F-9911-4F558D26DF5B}" presName="childText" presStyleLbl="conFgAcc1" presStyleIdx="0" presStyleCnt="3">
        <dgm:presLayoutVars>
          <dgm:bulletEnabled val="1"/>
        </dgm:presLayoutVars>
      </dgm:prSet>
      <dgm:spPr/>
      <dgm:t>
        <a:bodyPr/>
        <a:lstStyle/>
        <a:p>
          <a:endParaRPr lang="en-US"/>
        </a:p>
      </dgm:t>
    </dgm:pt>
    <dgm:pt modelId="{ACDE3117-B790-42ED-9A46-D7EA003CD32A}" type="pres">
      <dgm:prSet presAssocID="{1B119BF3-FC01-4311-82ED-0D686B64500D}" presName="spaceBetweenRectangles" presStyleCnt="0"/>
      <dgm:spPr/>
    </dgm:pt>
    <dgm:pt modelId="{ECF55B61-1E5E-4E28-9188-7BB9B624D0A1}" type="pres">
      <dgm:prSet presAssocID="{030737DA-3C55-4718-997B-5CD10850BD15}" presName="parentLin" presStyleCnt="0"/>
      <dgm:spPr/>
    </dgm:pt>
    <dgm:pt modelId="{D9A5872B-8CEE-4E6B-BC32-057A1531F775}" type="pres">
      <dgm:prSet presAssocID="{030737DA-3C55-4718-997B-5CD10850BD15}" presName="parentLeftMargin" presStyleLbl="node1" presStyleIdx="0" presStyleCnt="3"/>
      <dgm:spPr/>
      <dgm:t>
        <a:bodyPr/>
        <a:lstStyle/>
        <a:p>
          <a:endParaRPr lang="en-US"/>
        </a:p>
      </dgm:t>
    </dgm:pt>
    <dgm:pt modelId="{4D4A3E1A-1C42-4230-AC8E-A76299596A3B}" type="pres">
      <dgm:prSet presAssocID="{030737DA-3C55-4718-997B-5CD10850BD15}" presName="parentText" presStyleLbl="node1" presStyleIdx="1" presStyleCnt="3">
        <dgm:presLayoutVars>
          <dgm:chMax val="0"/>
          <dgm:bulletEnabled val="1"/>
        </dgm:presLayoutVars>
      </dgm:prSet>
      <dgm:spPr/>
      <dgm:t>
        <a:bodyPr/>
        <a:lstStyle/>
        <a:p>
          <a:endParaRPr lang="en-US"/>
        </a:p>
      </dgm:t>
    </dgm:pt>
    <dgm:pt modelId="{5AE31155-30F7-4627-A446-C1CDEAE89DA6}" type="pres">
      <dgm:prSet presAssocID="{030737DA-3C55-4718-997B-5CD10850BD15}" presName="negativeSpace" presStyleCnt="0"/>
      <dgm:spPr/>
    </dgm:pt>
    <dgm:pt modelId="{FA357A6F-2636-41C8-A5A9-60B84F26D66F}" type="pres">
      <dgm:prSet presAssocID="{030737DA-3C55-4718-997B-5CD10850BD15}" presName="childText" presStyleLbl="conFgAcc1" presStyleIdx="1" presStyleCnt="3">
        <dgm:presLayoutVars>
          <dgm:bulletEnabled val="1"/>
        </dgm:presLayoutVars>
      </dgm:prSet>
      <dgm:spPr/>
      <dgm:t>
        <a:bodyPr/>
        <a:lstStyle/>
        <a:p>
          <a:endParaRPr lang="en-US"/>
        </a:p>
      </dgm:t>
    </dgm:pt>
    <dgm:pt modelId="{517EE0E2-182B-452F-A193-73F06864A085}" type="pres">
      <dgm:prSet presAssocID="{C98981E0-6898-48C3-93F3-EB671163780A}" presName="spaceBetweenRectangles" presStyleCnt="0"/>
      <dgm:spPr/>
    </dgm:pt>
    <dgm:pt modelId="{C904D4B7-5421-44C1-BF7B-E9F61BC72A80}" type="pres">
      <dgm:prSet presAssocID="{47CC195D-2E06-4696-A2FF-C93901818DB9}" presName="parentLin" presStyleCnt="0"/>
      <dgm:spPr/>
    </dgm:pt>
    <dgm:pt modelId="{D1EF14DC-F862-4A9C-A557-A9CBA1AC66F9}" type="pres">
      <dgm:prSet presAssocID="{47CC195D-2E06-4696-A2FF-C93901818DB9}" presName="parentLeftMargin" presStyleLbl="node1" presStyleIdx="1" presStyleCnt="3"/>
      <dgm:spPr/>
      <dgm:t>
        <a:bodyPr/>
        <a:lstStyle/>
        <a:p>
          <a:endParaRPr lang="en-US"/>
        </a:p>
      </dgm:t>
    </dgm:pt>
    <dgm:pt modelId="{6DB8DC97-D991-4725-9F21-E5F2C72EC30D}" type="pres">
      <dgm:prSet presAssocID="{47CC195D-2E06-4696-A2FF-C93901818DB9}" presName="parentText" presStyleLbl="node1" presStyleIdx="2" presStyleCnt="3">
        <dgm:presLayoutVars>
          <dgm:chMax val="0"/>
          <dgm:bulletEnabled val="1"/>
        </dgm:presLayoutVars>
      </dgm:prSet>
      <dgm:spPr/>
      <dgm:t>
        <a:bodyPr/>
        <a:lstStyle/>
        <a:p>
          <a:endParaRPr lang="en-US"/>
        </a:p>
      </dgm:t>
    </dgm:pt>
    <dgm:pt modelId="{44473F3B-17FF-4AB1-AB19-EFCC8317BB95}" type="pres">
      <dgm:prSet presAssocID="{47CC195D-2E06-4696-A2FF-C93901818DB9}" presName="negativeSpace" presStyleCnt="0"/>
      <dgm:spPr/>
    </dgm:pt>
    <dgm:pt modelId="{29C22955-F0C7-4678-887C-1BAB9169C6FC}" type="pres">
      <dgm:prSet presAssocID="{47CC195D-2E06-4696-A2FF-C93901818DB9}" presName="childText" presStyleLbl="conFgAcc1" presStyleIdx="2" presStyleCnt="3">
        <dgm:presLayoutVars>
          <dgm:bulletEnabled val="1"/>
        </dgm:presLayoutVars>
      </dgm:prSet>
      <dgm:spPr/>
      <dgm:t>
        <a:bodyPr/>
        <a:lstStyle/>
        <a:p>
          <a:endParaRPr lang="en-US"/>
        </a:p>
      </dgm:t>
    </dgm:pt>
  </dgm:ptLst>
  <dgm:cxnLst>
    <dgm:cxn modelId="{3D347D91-E361-4D88-A8B0-138F7CD846F5}" type="presOf" srcId="{030737DA-3C55-4718-997B-5CD10850BD15}" destId="{D9A5872B-8CEE-4E6B-BC32-057A1531F775}" srcOrd="0" destOrd="0" presId="urn:microsoft.com/office/officeart/2005/8/layout/list1"/>
    <dgm:cxn modelId="{02510992-F159-40D1-91D6-75D2F5785149}" type="presOf" srcId="{47CC195D-2E06-4696-A2FF-C93901818DB9}" destId="{6DB8DC97-D991-4725-9F21-E5F2C72EC30D}" srcOrd="1" destOrd="0" presId="urn:microsoft.com/office/officeart/2005/8/layout/list1"/>
    <dgm:cxn modelId="{2A03276C-8608-44EF-B2C0-BDA4671D4E5A}" type="presOf" srcId="{D548E013-3864-47A8-B9EE-26C52E1180A9}" destId="{FA357A6F-2636-41C8-A5A9-60B84F26D66F}" srcOrd="0" destOrd="1" presId="urn:microsoft.com/office/officeart/2005/8/layout/list1"/>
    <dgm:cxn modelId="{41F78F00-5EF4-4B1E-94C4-2EF404B6B4B3}" type="presOf" srcId="{49DD6CEE-7F2B-4A8F-9911-4F558D26DF5B}" destId="{770E46AD-E2BA-437B-BF75-3E8256B05EF2}" srcOrd="1" destOrd="0" presId="urn:microsoft.com/office/officeart/2005/8/layout/list1"/>
    <dgm:cxn modelId="{22190BCC-1010-4A3A-BEF4-A5C264F453F9}" type="presOf" srcId="{030737DA-3C55-4718-997B-5CD10850BD15}" destId="{4D4A3E1A-1C42-4230-AC8E-A76299596A3B}" srcOrd="1" destOrd="0" presId="urn:microsoft.com/office/officeart/2005/8/layout/list1"/>
    <dgm:cxn modelId="{0021E09E-F887-4177-8269-A23ED041DA1A}" type="presOf" srcId="{3962A917-879D-40DA-BE58-B260EAB93B00}" destId="{29C22955-F0C7-4678-887C-1BAB9169C6FC}" srcOrd="0" destOrd="0" presId="urn:microsoft.com/office/officeart/2005/8/layout/list1"/>
    <dgm:cxn modelId="{392D6871-65E5-43F7-AA49-E412F2AE6704}" srcId="{030737DA-3C55-4718-997B-5CD10850BD15}" destId="{D548E013-3864-47A8-B9EE-26C52E1180A9}" srcOrd="1" destOrd="0" parTransId="{61BDC59C-FB2A-4D90-BB98-12C594A3C4C1}" sibTransId="{964BC14D-1727-4E85-ACE1-4DA7E9040809}"/>
    <dgm:cxn modelId="{242112D2-05FA-4B62-A8DB-9237093D017A}" type="presOf" srcId="{6065D820-CCCA-4275-8F38-38DB962CD7CF}" destId="{FA357A6F-2636-41C8-A5A9-60B84F26D66F}" srcOrd="0" destOrd="0" presId="urn:microsoft.com/office/officeart/2005/8/layout/list1"/>
    <dgm:cxn modelId="{2CA027F4-D4C6-4C1D-84F5-AF68A436D8ED}" srcId="{030737DA-3C55-4718-997B-5CD10850BD15}" destId="{6065D820-CCCA-4275-8F38-38DB962CD7CF}" srcOrd="0" destOrd="0" parTransId="{5E055C37-9FB2-43CD-9EF9-E8700F6B24CC}" sibTransId="{8DF7AC23-2DEB-45A5-BFD1-60B2CE15D9D8}"/>
    <dgm:cxn modelId="{741DB47C-4815-4137-B3FC-52F597859657}" type="presOf" srcId="{49DD6CEE-7F2B-4A8F-9911-4F558D26DF5B}" destId="{EBEDD3D4-2238-4B3B-B877-94330028631B}" srcOrd="0" destOrd="0" presId="urn:microsoft.com/office/officeart/2005/8/layout/list1"/>
    <dgm:cxn modelId="{B0C0D28F-B068-4F56-A5EF-4518CD81CC1F}" type="presOf" srcId="{C4C2832A-036C-44B0-BA9B-0C9EC4C8FB04}" destId="{3792E1EB-45F0-4BD1-9940-1AE3752E5A5D}" srcOrd="0" destOrd="0" presId="urn:microsoft.com/office/officeart/2005/8/layout/list1"/>
    <dgm:cxn modelId="{5863ABD0-7478-4E2B-98B0-7A15219A8D49}" srcId="{C4C2832A-036C-44B0-BA9B-0C9EC4C8FB04}" destId="{49DD6CEE-7F2B-4A8F-9911-4F558D26DF5B}" srcOrd="0" destOrd="0" parTransId="{2008DECF-E4D9-4716-8716-656F9F3EBCEF}" sibTransId="{1B119BF3-FC01-4311-82ED-0D686B64500D}"/>
    <dgm:cxn modelId="{F705AC8A-A544-4522-97EA-500840F06148}" srcId="{47CC195D-2E06-4696-A2FF-C93901818DB9}" destId="{3962A917-879D-40DA-BE58-B260EAB93B00}" srcOrd="0" destOrd="0" parTransId="{AE2EE8D8-DED1-4B83-83E5-1E20A3801F03}" sibTransId="{1905F080-035E-4840-8730-D88DDB7B01A5}"/>
    <dgm:cxn modelId="{B3850EBA-ED4F-4668-AF23-F9C6F5539A03}" srcId="{49DD6CEE-7F2B-4A8F-9911-4F558D26DF5B}" destId="{8E14637B-2359-431C-8C66-428E57058D48}" srcOrd="0" destOrd="0" parTransId="{D39CE91C-E78D-44AA-8E9A-D7C07EBABD05}" sibTransId="{0CEBE2FA-DC56-4239-BD35-333CB340F3FF}"/>
    <dgm:cxn modelId="{7BF0856E-DC3E-47AC-B38F-B02520D0B324}" srcId="{C4C2832A-036C-44B0-BA9B-0C9EC4C8FB04}" destId="{47CC195D-2E06-4696-A2FF-C93901818DB9}" srcOrd="2" destOrd="0" parTransId="{88FE54A3-8D7E-4439-878A-DD71B4CA7119}" sibTransId="{461C6513-C87F-410A-A689-080740B60D31}"/>
    <dgm:cxn modelId="{302DCD06-D8A0-4C49-83FB-9A995690DCB0}" srcId="{C4C2832A-036C-44B0-BA9B-0C9EC4C8FB04}" destId="{030737DA-3C55-4718-997B-5CD10850BD15}" srcOrd="1" destOrd="0" parTransId="{73360A26-2974-40F7-A235-1A6D90662950}" sibTransId="{C98981E0-6898-48C3-93F3-EB671163780A}"/>
    <dgm:cxn modelId="{EB3C4AC1-CF42-4F84-A335-6D3C7B2D0F7A}" type="presOf" srcId="{8E14637B-2359-431C-8C66-428E57058D48}" destId="{810A5227-9EC4-4EE5-9F56-953F163E1A5C}" srcOrd="0" destOrd="0" presId="urn:microsoft.com/office/officeart/2005/8/layout/list1"/>
    <dgm:cxn modelId="{2AEB3F79-5C0A-4A63-85E5-02F0C95AE571}" type="presOf" srcId="{47CC195D-2E06-4696-A2FF-C93901818DB9}" destId="{D1EF14DC-F862-4A9C-A557-A9CBA1AC66F9}" srcOrd="0" destOrd="0" presId="urn:microsoft.com/office/officeart/2005/8/layout/list1"/>
    <dgm:cxn modelId="{5D4CFA3E-8886-4626-90D6-C935EEB7F80F}" type="presParOf" srcId="{3792E1EB-45F0-4BD1-9940-1AE3752E5A5D}" destId="{321B836A-A6A4-4FBB-9216-F9DCC3739414}" srcOrd="0" destOrd="0" presId="urn:microsoft.com/office/officeart/2005/8/layout/list1"/>
    <dgm:cxn modelId="{5BB105E5-7ABD-4F96-8CB1-FC1BD7E68B4A}" type="presParOf" srcId="{321B836A-A6A4-4FBB-9216-F9DCC3739414}" destId="{EBEDD3D4-2238-4B3B-B877-94330028631B}" srcOrd="0" destOrd="0" presId="urn:microsoft.com/office/officeart/2005/8/layout/list1"/>
    <dgm:cxn modelId="{44E6DD41-AB92-44F0-B6F6-C4488E579B47}" type="presParOf" srcId="{321B836A-A6A4-4FBB-9216-F9DCC3739414}" destId="{770E46AD-E2BA-437B-BF75-3E8256B05EF2}" srcOrd="1" destOrd="0" presId="urn:microsoft.com/office/officeart/2005/8/layout/list1"/>
    <dgm:cxn modelId="{704025B5-BDD1-492C-AB1B-73BF4011A4C2}" type="presParOf" srcId="{3792E1EB-45F0-4BD1-9940-1AE3752E5A5D}" destId="{9AFE7DE3-1986-4B74-90CD-7238E9E8EFD2}" srcOrd="1" destOrd="0" presId="urn:microsoft.com/office/officeart/2005/8/layout/list1"/>
    <dgm:cxn modelId="{DA761A6A-0A53-422A-9D36-3A846900F424}" type="presParOf" srcId="{3792E1EB-45F0-4BD1-9940-1AE3752E5A5D}" destId="{810A5227-9EC4-4EE5-9F56-953F163E1A5C}" srcOrd="2" destOrd="0" presId="urn:microsoft.com/office/officeart/2005/8/layout/list1"/>
    <dgm:cxn modelId="{088AEE39-78DF-4AFC-8DC0-DADF02A071AB}" type="presParOf" srcId="{3792E1EB-45F0-4BD1-9940-1AE3752E5A5D}" destId="{ACDE3117-B790-42ED-9A46-D7EA003CD32A}" srcOrd="3" destOrd="0" presId="urn:microsoft.com/office/officeart/2005/8/layout/list1"/>
    <dgm:cxn modelId="{11CB070F-21CA-4536-80E1-D1ADA77E3289}" type="presParOf" srcId="{3792E1EB-45F0-4BD1-9940-1AE3752E5A5D}" destId="{ECF55B61-1E5E-4E28-9188-7BB9B624D0A1}" srcOrd="4" destOrd="0" presId="urn:microsoft.com/office/officeart/2005/8/layout/list1"/>
    <dgm:cxn modelId="{8FFE35E0-B902-4B75-938A-4512C639908F}" type="presParOf" srcId="{ECF55B61-1E5E-4E28-9188-7BB9B624D0A1}" destId="{D9A5872B-8CEE-4E6B-BC32-057A1531F775}" srcOrd="0" destOrd="0" presId="urn:microsoft.com/office/officeart/2005/8/layout/list1"/>
    <dgm:cxn modelId="{68DC1BC0-781B-4EBE-9AB3-4BE9A47131BC}" type="presParOf" srcId="{ECF55B61-1E5E-4E28-9188-7BB9B624D0A1}" destId="{4D4A3E1A-1C42-4230-AC8E-A76299596A3B}" srcOrd="1" destOrd="0" presId="urn:microsoft.com/office/officeart/2005/8/layout/list1"/>
    <dgm:cxn modelId="{1E33B817-B84B-4E22-8D09-F39FFAE6AA8C}" type="presParOf" srcId="{3792E1EB-45F0-4BD1-9940-1AE3752E5A5D}" destId="{5AE31155-30F7-4627-A446-C1CDEAE89DA6}" srcOrd="5" destOrd="0" presId="urn:microsoft.com/office/officeart/2005/8/layout/list1"/>
    <dgm:cxn modelId="{6F2EABBF-8D88-4795-B213-BA0C0D95A2CB}" type="presParOf" srcId="{3792E1EB-45F0-4BD1-9940-1AE3752E5A5D}" destId="{FA357A6F-2636-41C8-A5A9-60B84F26D66F}" srcOrd="6" destOrd="0" presId="urn:microsoft.com/office/officeart/2005/8/layout/list1"/>
    <dgm:cxn modelId="{C325BD03-9221-4525-9FAD-23994453F8A7}" type="presParOf" srcId="{3792E1EB-45F0-4BD1-9940-1AE3752E5A5D}" destId="{517EE0E2-182B-452F-A193-73F06864A085}" srcOrd="7" destOrd="0" presId="urn:microsoft.com/office/officeart/2005/8/layout/list1"/>
    <dgm:cxn modelId="{21927D75-0AC7-4C83-92B8-C8BC932A0D58}" type="presParOf" srcId="{3792E1EB-45F0-4BD1-9940-1AE3752E5A5D}" destId="{C904D4B7-5421-44C1-BF7B-E9F61BC72A80}" srcOrd="8" destOrd="0" presId="urn:microsoft.com/office/officeart/2005/8/layout/list1"/>
    <dgm:cxn modelId="{6A39143F-FD93-4178-9451-405548C20494}" type="presParOf" srcId="{C904D4B7-5421-44C1-BF7B-E9F61BC72A80}" destId="{D1EF14DC-F862-4A9C-A557-A9CBA1AC66F9}" srcOrd="0" destOrd="0" presId="urn:microsoft.com/office/officeart/2005/8/layout/list1"/>
    <dgm:cxn modelId="{A6A244CB-8CFE-4E77-9638-F1C4EEA7D2F6}" type="presParOf" srcId="{C904D4B7-5421-44C1-BF7B-E9F61BC72A80}" destId="{6DB8DC97-D991-4725-9F21-E5F2C72EC30D}" srcOrd="1" destOrd="0" presId="urn:microsoft.com/office/officeart/2005/8/layout/list1"/>
    <dgm:cxn modelId="{E08A4885-B7C4-4BCA-987A-AFADD671F028}" type="presParOf" srcId="{3792E1EB-45F0-4BD1-9940-1AE3752E5A5D}" destId="{44473F3B-17FF-4AB1-AB19-EFCC8317BB95}" srcOrd="9" destOrd="0" presId="urn:microsoft.com/office/officeart/2005/8/layout/list1"/>
    <dgm:cxn modelId="{93CCBB13-239F-477D-916F-02C4AE46897F}" type="presParOf" srcId="{3792E1EB-45F0-4BD1-9940-1AE3752E5A5D}" destId="{29C22955-F0C7-4678-887C-1BAB9169C6F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6723FC5-AC5B-4A9D-B97A-B5E7ADA218D3}"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de-DE"/>
        </a:p>
      </dgm:t>
    </dgm:pt>
    <dgm:pt modelId="{3A4BF833-B912-42E8-B575-B9E2D9F59504}">
      <dgm:prSet phldrT="[Text]"/>
      <dgm:spPr/>
      <dgm:t>
        <a:bodyPr/>
        <a:lstStyle/>
        <a:p>
          <a:r>
            <a:rPr lang="en-US" dirty="0"/>
            <a:t>Less expensive consumption-based energy certificates (depending on the behavior of the residents)</a:t>
          </a:r>
          <a:endParaRPr lang="de-DE" dirty="0"/>
        </a:p>
      </dgm:t>
    </dgm:pt>
    <dgm:pt modelId="{1A90E1D5-A676-4AAE-9191-602013719DDC}" type="parTrans" cxnId="{90AE26FB-07BD-4E43-9819-A9480AEE80C6}">
      <dgm:prSet/>
      <dgm:spPr/>
      <dgm:t>
        <a:bodyPr/>
        <a:lstStyle/>
        <a:p>
          <a:endParaRPr lang="de-DE"/>
        </a:p>
      </dgm:t>
    </dgm:pt>
    <dgm:pt modelId="{66F83629-C89F-4574-989C-ED5C8F0C2A6E}" type="sibTrans" cxnId="{90AE26FB-07BD-4E43-9819-A9480AEE80C6}">
      <dgm:prSet/>
      <dgm:spPr/>
      <dgm:t>
        <a:bodyPr/>
        <a:lstStyle/>
        <a:p>
          <a:endParaRPr lang="de-DE"/>
        </a:p>
      </dgm:t>
    </dgm:pt>
    <dgm:pt modelId="{98823C7A-102C-4703-BCC5-1B350B29CFDA}">
      <dgm:prSet phldrT="[Text]"/>
      <dgm:spPr/>
      <dgm:t>
        <a:bodyPr/>
        <a:lstStyle/>
        <a:p>
          <a:r>
            <a:rPr lang="en-US" dirty="0"/>
            <a:t>More complex demand-oriented credentials (calculation of insulation, heating losses, etc.)</a:t>
          </a:r>
          <a:endParaRPr lang="de-DE" dirty="0"/>
        </a:p>
      </dgm:t>
    </dgm:pt>
    <dgm:pt modelId="{288B46EC-E5D1-44B2-864D-54E84CD7F52C}" type="parTrans" cxnId="{8C72AD50-347D-4D11-9532-101B6ACDBFCA}">
      <dgm:prSet/>
      <dgm:spPr/>
      <dgm:t>
        <a:bodyPr/>
        <a:lstStyle/>
        <a:p>
          <a:endParaRPr lang="de-DE"/>
        </a:p>
      </dgm:t>
    </dgm:pt>
    <dgm:pt modelId="{002E41E6-A30B-4C29-B57B-7442E959823B}" type="sibTrans" cxnId="{8C72AD50-347D-4D11-9532-101B6ACDBFCA}">
      <dgm:prSet/>
      <dgm:spPr/>
      <dgm:t>
        <a:bodyPr/>
        <a:lstStyle/>
        <a:p>
          <a:endParaRPr lang="de-DE"/>
        </a:p>
      </dgm:t>
    </dgm:pt>
    <dgm:pt modelId="{F029833C-60B5-40C2-838A-710276E70CFE}" type="pres">
      <dgm:prSet presAssocID="{C6723FC5-AC5B-4A9D-B97A-B5E7ADA218D3}" presName="compositeShape" presStyleCnt="0">
        <dgm:presLayoutVars>
          <dgm:chMax val="2"/>
          <dgm:dir/>
          <dgm:resizeHandles val="exact"/>
        </dgm:presLayoutVars>
      </dgm:prSet>
      <dgm:spPr/>
      <dgm:t>
        <a:bodyPr/>
        <a:lstStyle/>
        <a:p>
          <a:endParaRPr lang="en-US"/>
        </a:p>
      </dgm:t>
    </dgm:pt>
    <dgm:pt modelId="{3914F732-1353-458B-B6FC-5A3EF1BA85D9}" type="pres">
      <dgm:prSet presAssocID="{C6723FC5-AC5B-4A9D-B97A-B5E7ADA218D3}" presName="ribbon" presStyleLbl="node1" presStyleIdx="0" presStyleCnt="1"/>
      <dgm:spPr/>
    </dgm:pt>
    <dgm:pt modelId="{54A57CF8-6486-43DD-BE6E-EB99514AA4F4}" type="pres">
      <dgm:prSet presAssocID="{C6723FC5-AC5B-4A9D-B97A-B5E7ADA218D3}" presName="leftArrowText" presStyleLbl="node1" presStyleIdx="0" presStyleCnt="1">
        <dgm:presLayoutVars>
          <dgm:chMax val="0"/>
          <dgm:bulletEnabled val="1"/>
        </dgm:presLayoutVars>
      </dgm:prSet>
      <dgm:spPr/>
      <dgm:t>
        <a:bodyPr/>
        <a:lstStyle/>
        <a:p>
          <a:endParaRPr lang="en-US"/>
        </a:p>
      </dgm:t>
    </dgm:pt>
    <dgm:pt modelId="{A332C54C-9F2D-4BB5-939B-55E89E8E58C5}" type="pres">
      <dgm:prSet presAssocID="{C6723FC5-AC5B-4A9D-B97A-B5E7ADA218D3}" presName="rightArrowText" presStyleLbl="node1" presStyleIdx="0" presStyleCnt="1">
        <dgm:presLayoutVars>
          <dgm:chMax val="0"/>
          <dgm:bulletEnabled val="1"/>
        </dgm:presLayoutVars>
      </dgm:prSet>
      <dgm:spPr/>
      <dgm:t>
        <a:bodyPr/>
        <a:lstStyle/>
        <a:p>
          <a:endParaRPr lang="en-US"/>
        </a:p>
      </dgm:t>
    </dgm:pt>
  </dgm:ptLst>
  <dgm:cxnLst>
    <dgm:cxn modelId="{B38C88AF-B61A-4AD2-8DFA-0A03C7B7C189}" type="presOf" srcId="{98823C7A-102C-4703-BCC5-1B350B29CFDA}" destId="{A332C54C-9F2D-4BB5-939B-55E89E8E58C5}" srcOrd="0" destOrd="0" presId="urn:microsoft.com/office/officeart/2005/8/layout/arrow6"/>
    <dgm:cxn modelId="{3465FAB2-2D64-489D-9DF2-90203950AE76}" type="presOf" srcId="{3A4BF833-B912-42E8-B575-B9E2D9F59504}" destId="{54A57CF8-6486-43DD-BE6E-EB99514AA4F4}" srcOrd="0" destOrd="0" presId="urn:microsoft.com/office/officeart/2005/8/layout/arrow6"/>
    <dgm:cxn modelId="{5FF70DBD-28CE-4CC3-9109-D31FDDDBADFC}" type="presOf" srcId="{C6723FC5-AC5B-4A9D-B97A-B5E7ADA218D3}" destId="{F029833C-60B5-40C2-838A-710276E70CFE}" srcOrd="0" destOrd="0" presId="urn:microsoft.com/office/officeart/2005/8/layout/arrow6"/>
    <dgm:cxn modelId="{8C72AD50-347D-4D11-9532-101B6ACDBFCA}" srcId="{C6723FC5-AC5B-4A9D-B97A-B5E7ADA218D3}" destId="{98823C7A-102C-4703-BCC5-1B350B29CFDA}" srcOrd="1" destOrd="0" parTransId="{288B46EC-E5D1-44B2-864D-54E84CD7F52C}" sibTransId="{002E41E6-A30B-4C29-B57B-7442E959823B}"/>
    <dgm:cxn modelId="{90AE26FB-07BD-4E43-9819-A9480AEE80C6}" srcId="{C6723FC5-AC5B-4A9D-B97A-B5E7ADA218D3}" destId="{3A4BF833-B912-42E8-B575-B9E2D9F59504}" srcOrd="0" destOrd="0" parTransId="{1A90E1D5-A676-4AAE-9191-602013719DDC}" sibTransId="{66F83629-C89F-4574-989C-ED5C8F0C2A6E}"/>
    <dgm:cxn modelId="{3F0585A3-BEED-4354-A6B6-560233FA86F2}" type="presParOf" srcId="{F029833C-60B5-40C2-838A-710276E70CFE}" destId="{3914F732-1353-458B-B6FC-5A3EF1BA85D9}" srcOrd="0" destOrd="0" presId="urn:microsoft.com/office/officeart/2005/8/layout/arrow6"/>
    <dgm:cxn modelId="{B626E50E-7AE9-49E3-9B14-0A0915EDD4DE}" type="presParOf" srcId="{F029833C-60B5-40C2-838A-710276E70CFE}" destId="{54A57CF8-6486-43DD-BE6E-EB99514AA4F4}" srcOrd="1" destOrd="0" presId="urn:microsoft.com/office/officeart/2005/8/layout/arrow6"/>
    <dgm:cxn modelId="{C722A8BF-BAA0-4EF8-BDBB-1FB9657DA039}" type="presParOf" srcId="{F029833C-60B5-40C2-838A-710276E70CFE}" destId="{A332C54C-9F2D-4BB5-939B-55E89E8E58C5}"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29A4842-A0BE-42A0-9288-E70E83A87F2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e-DE"/>
        </a:p>
      </dgm:t>
    </dgm:pt>
    <dgm:pt modelId="{063857A8-AFF2-47AC-9B5B-128D2A91C8D0}">
      <dgm:prSet custT="1"/>
      <dgm:spPr>
        <a:solidFill>
          <a:schemeClr val="bg1"/>
        </a:solidFill>
        <a:ln>
          <a:noFill/>
        </a:ln>
      </dgm:spPr>
      <dgm:t>
        <a:bodyPr/>
        <a:lstStyle/>
        <a:p>
          <a:pPr>
            <a:spcBef>
              <a:spcPts val="1200"/>
            </a:spcBef>
            <a:spcAft>
              <a:spcPts val="1200"/>
            </a:spcAft>
          </a:pPr>
          <a:r>
            <a:rPr lang="de-DE" altLang="de-DE" sz="2400" b="1" dirty="0">
              <a:solidFill>
                <a:schemeClr val="tx1"/>
              </a:solidFill>
            </a:rPr>
            <a:t>Low </a:t>
          </a:r>
          <a:r>
            <a:rPr lang="de-DE" altLang="de-DE" sz="2400" b="1" dirty="0" err="1">
              <a:solidFill>
                <a:schemeClr val="tx1"/>
              </a:solidFill>
            </a:rPr>
            <a:t>energy</a:t>
          </a:r>
          <a:r>
            <a:rPr lang="de-DE" altLang="de-DE" sz="2400" b="1" dirty="0">
              <a:solidFill>
                <a:schemeClr val="tx1"/>
              </a:solidFill>
            </a:rPr>
            <a:t> </a:t>
          </a:r>
          <a:r>
            <a:rPr lang="de-DE" altLang="de-DE" sz="2400" b="1" dirty="0" err="1">
              <a:solidFill>
                <a:schemeClr val="tx1"/>
              </a:solidFill>
            </a:rPr>
            <a:t>buildings</a:t>
          </a:r>
          <a:r>
            <a:rPr lang="de-DE" altLang="de-DE" sz="2400" b="1" dirty="0">
              <a:solidFill>
                <a:schemeClr val="tx1"/>
              </a:solidFill>
            </a:rPr>
            <a:t> </a:t>
          </a:r>
        </a:p>
      </dgm:t>
    </dgm:pt>
    <dgm:pt modelId="{8B9FA4C1-FDAF-4EA9-9A73-175CD7854ED3}" type="parTrans" cxnId="{FD36DC17-41F0-4545-BC0C-BC770689343A}">
      <dgm:prSet/>
      <dgm:spPr/>
      <dgm:t>
        <a:bodyPr/>
        <a:lstStyle/>
        <a:p>
          <a:pPr>
            <a:spcBef>
              <a:spcPts val="1200"/>
            </a:spcBef>
            <a:spcAft>
              <a:spcPts val="1200"/>
            </a:spcAft>
          </a:pPr>
          <a:endParaRPr lang="de-DE" sz="1600" b="0"/>
        </a:p>
      </dgm:t>
    </dgm:pt>
    <dgm:pt modelId="{B1F87CF3-B7E1-4F6B-8BB5-0A575105F95A}" type="sibTrans" cxnId="{FD36DC17-41F0-4545-BC0C-BC770689343A}">
      <dgm:prSet/>
      <dgm:spPr/>
      <dgm:t>
        <a:bodyPr/>
        <a:lstStyle/>
        <a:p>
          <a:pPr>
            <a:spcBef>
              <a:spcPts val="1200"/>
            </a:spcBef>
            <a:spcAft>
              <a:spcPts val="1200"/>
            </a:spcAft>
          </a:pPr>
          <a:endParaRPr lang="de-DE" sz="1600" b="0"/>
        </a:p>
      </dgm:t>
    </dgm:pt>
    <dgm:pt modelId="{483E94F2-ED4B-4B00-8D29-47A633B1DC81}">
      <dgm:prSet custT="1"/>
      <dgm:spPr>
        <a:solidFill>
          <a:schemeClr val="bg1"/>
        </a:solidFill>
        <a:ln>
          <a:noFill/>
        </a:ln>
      </dgm:spPr>
      <dgm:t>
        <a:bodyPr lIns="36000" rIns="36000"/>
        <a:lstStyle/>
        <a:p>
          <a:pPr>
            <a:spcBef>
              <a:spcPts val="1200"/>
            </a:spcBef>
            <a:spcAft>
              <a:spcPts val="1200"/>
            </a:spcAft>
          </a:pPr>
          <a:r>
            <a:rPr lang="en-US" altLang="de-DE" sz="2400" b="1" dirty="0">
              <a:solidFill>
                <a:schemeClr val="tx1"/>
              </a:solidFill>
            </a:rPr>
            <a:t>Zero-energy houses</a:t>
          </a:r>
          <a:endParaRPr lang="de-DE" altLang="de-DE" sz="2400" b="1" dirty="0">
            <a:solidFill>
              <a:schemeClr val="tx1"/>
            </a:solidFill>
          </a:endParaRPr>
        </a:p>
      </dgm:t>
    </dgm:pt>
    <dgm:pt modelId="{864C3EF9-5C35-4F22-B95A-000F950F6BEF}" type="parTrans" cxnId="{DF5103C4-E143-4BB2-A5FE-CA1D0AC43CBF}">
      <dgm:prSet/>
      <dgm:spPr/>
      <dgm:t>
        <a:bodyPr/>
        <a:lstStyle/>
        <a:p>
          <a:pPr>
            <a:spcBef>
              <a:spcPts val="1200"/>
            </a:spcBef>
            <a:spcAft>
              <a:spcPts val="1200"/>
            </a:spcAft>
          </a:pPr>
          <a:endParaRPr lang="de-DE" sz="1600" b="0"/>
        </a:p>
      </dgm:t>
    </dgm:pt>
    <dgm:pt modelId="{873AC2CA-78AA-455F-BA1D-D9D43024C0ED}" type="sibTrans" cxnId="{DF5103C4-E143-4BB2-A5FE-CA1D0AC43CBF}">
      <dgm:prSet/>
      <dgm:spPr/>
      <dgm:t>
        <a:bodyPr/>
        <a:lstStyle/>
        <a:p>
          <a:pPr>
            <a:spcBef>
              <a:spcPts val="1200"/>
            </a:spcBef>
            <a:spcAft>
              <a:spcPts val="1200"/>
            </a:spcAft>
          </a:pPr>
          <a:endParaRPr lang="de-DE" sz="1600" b="0"/>
        </a:p>
      </dgm:t>
    </dgm:pt>
    <dgm:pt modelId="{5FB074B7-A299-4918-8B1B-97FFB5433232}">
      <dgm:prSet custT="1"/>
      <dgm:spPr>
        <a:solidFill>
          <a:schemeClr val="bg1"/>
        </a:solidFill>
        <a:ln>
          <a:noFill/>
        </a:ln>
      </dgm:spPr>
      <dgm:t>
        <a:bodyPr/>
        <a:lstStyle/>
        <a:p>
          <a:pPr>
            <a:spcBef>
              <a:spcPts val="1200"/>
            </a:spcBef>
            <a:spcAft>
              <a:spcPts val="1200"/>
            </a:spcAft>
          </a:pPr>
          <a:r>
            <a:rPr lang="en-US" altLang="de-DE" sz="2400" b="1" dirty="0">
              <a:solidFill>
                <a:schemeClr val="tx1"/>
              </a:solidFill>
            </a:rPr>
            <a:t>Energy self-sufficient houses</a:t>
          </a:r>
          <a:endParaRPr lang="de-DE" altLang="de-DE" sz="2400" b="1" dirty="0">
            <a:solidFill>
              <a:schemeClr val="tx1"/>
            </a:solidFill>
          </a:endParaRPr>
        </a:p>
      </dgm:t>
    </dgm:pt>
    <dgm:pt modelId="{608CB7B2-8E99-4E1F-81D9-2AB25B1CB7E6}" type="parTrans" cxnId="{E2F69F50-B4F3-4144-8B37-DBDD26E9DAB1}">
      <dgm:prSet/>
      <dgm:spPr/>
      <dgm:t>
        <a:bodyPr/>
        <a:lstStyle/>
        <a:p>
          <a:pPr>
            <a:spcBef>
              <a:spcPts val="1200"/>
            </a:spcBef>
            <a:spcAft>
              <a:spcPts val="1200"/>
            </a:spcAft>
          </a:pPr>
          <a:endParaRPr lang="de-DE" sz="1600" b="0"/>
        </a:p>
      </dgm:t>
    </dgm:pt>
    <dgm:pt modelId="{E00C9E7F-D99C-4B0C-8E04-2DBA224DEE42}" type="sibTrans" cxnId="{E2F69F50-B4F3-4144-8B37-DBDD26E9DAB1}">
      <dgm:prSet/>
      <dgm:spPr/>
      <dgm:t>
        <a:bodyPr/>
        <a:lstStyle/>
        <a:p>
          <a:pPr>
            <a:spcBef>
              <a:spcPts val="1200"/>
            </a:spcBef>
            <a:spcAft>
              <a:spcPts val="1200"/>
            </a:spcAft>
          </a:pPr>
          <a:endParaRPr lang="de-DE" sz="1600" b="0"/>
        </a:p>
      </dgm:t>
    </dgm:pt>
    <dgm:pt modelId="{8ADAD625-90B6-4C5F-AEE1-366EAA9E422F}">
      <dgm:prSet custT="1"/>
      <dgm:spPr>
        <a:solidFill>
          <a:schemeClr val="bg1"/>
        </a:solidFill>
        <a:ln>
          <a:noFill/>
        </a:ln>
      </dgm:spPr>
      <dgm:t>
        <a:bodyPr/>
        <a:lstStyle/>
        <a:p>
          <a:pPr>
            <a:spcBef>
              <a:spcPts val="1200"/>
            </a:spcBef>
            <a:spcAft>
              <a:spcPts val="1200"/>
            </a:spcAft>
          </a:pPr>
          <a:r>
            <a:rPr lang="en-US" altLang="de-DE" sz="2400" b="1" dirty="0">
              <a:solidFill>
                <a:schemeClr val="tx1"/>
              </a:solidFill>
            </a:rPr>
            <a:t>Plus Energy Houses</a:t>
          </a:r>
          <a:endParaRPr lang="de-DE" altLang="de-DE" sz="2400" b="1" dirty="0">
            <a:solidFill>
              <a:schemeClr val="tx1"/>
            </a:solidFill>
          </a:endParaRPr>
        </a:p>
      </dgm:t>
    </dgm:pt>
    <dgm:pt modelId="{6B3F82DA-56A8-403B-BEE9-8085928FEC6A}" type="parTrans" cxnId="{9023BB8C-0648-4541-8C2C-09CC8641502B}">
      <dgm:prSet/>
      <dgm:spPr/>
      <dgm:t>
        <a:bodyPr/>
        <a:lstStyle/>
        <a:p>
          <a:pPr>
            <a:spcBef>
              <a:spcPts val="1200"/>
            </a:spcBef>
            <a:spcAft>
              <a:spcPts val="1200"/>
            </a:spcAft>
          </a:pPr>
          <a:endParaRPr lang="de-DE" sz="1600" b="0"/>
        </a:p>
      </dgm:t>
    </dgm:pt>
    <dgm:pt modelId="{5F423D72-6587-42C8-AA44-1613EA7F5C2E}" type="sibTrans" cxnId="{9023BB8C-0648-4541-8C2C-09CC8641502B}">
      <dgm:prSet/>
      <dgm:spPr/>
      <dgm:t>
        <a:bodyPr/>
        <a:lstStyle/>
        <a:p>
          <a:pPr>
            <a:spcBef>
              <a:spcPts val="1200"/>
            </a:spcBef>
            <a:spcAft>
              <a:spcPts val="1200"/>
            </a:spcAft>
          </a:pPr>
          <a:endParaRPr lang="de-DE" sz="1600" b="0"/>
        </a:p>
      </dgm:t>
    </dgm:pt>
    <dgm:pt modelId="{84C59CB8-5607-4F22-8F29-F270792C666B}">
      <dgm:prSet custT="1"/>
      <dgm:spPr/>
      <dgm:t>
        <a:bodyPr/>
        <a:lstStyle/>
        <a:p>
          <a:pPr>
            <a:spcBef>
              <a:spcPts val="1200"/>
            </a:spcBef>
            <a:spcAft>
              <a:spcPts val="1200"/>
            </a:spcAft>
          </a:pPr>
          <a:r>
            <a:rPr lang="en-US" altLang="de-DE" sz="2400" b="0" dirty="0" smtClean="0"/>
            <a:t>40 </a:t>
          </a:r>
          <a:r>
            <a:rPr lang="en-US" altLang="de-DE" sz="2400" b="0" dirty="0"/>
            <a:t>to 20 </a:t>
          </a:r>
          <a:r>
            <a:rPr lang="en-US" altLang="de-DE" sz="2400" b="0" dirty="0" smtClean="0"/>
            <a:t>kWh/m</a:t>
          </a:r>
          <a:r>
            <a:rPr lang="en-US" altLang="de-DE" sz="2400" b="0" baseline="30000" dirty="0" smtClean="0"/>
            <a:t>2</a:t>
          </a:r>
          <a:r>
            <a:rPr lang="en-US" altLang="de-DE" sz="2400" b="0" dirty="0" smtClean="0"/>
            <a:t>a</a:t>
          </a:r>
          <a:r>
            <a:rPr lang="en-US" altLang="de-DE" sz="2400" b="0" dirty="0"/>
            <a:t>. A "three-liter house" requires 30 </a:t>
          </a:r>
          <a:r>
            <a:rPr lang="en-US" altLang="de-DE" sz="2400" b="0" dirty="0" smtClean="0"/>
            <a:t>kWh/m</a:t>
          </a:r>
          <a:r>
            <a:rPr lang="en-US" altLang="de-DE" sz="2400" b="0" baseline="30000" dirty="0" smtClean="0"/>
            <a:t>2</a:t>
          </a:r>
          <a:r>
            <a:rPr lang="en-US" altLang="de-DE" sz="2400" b="0" dirty="0" smtClean="0"/>
            <a:t>a</a:t>
          </a:r>
          <a:endParaRPr lang="de-DE" altLang="de-DE" sz="2400" b="0" dirty="0"/>
        </a:p>
      </dgm:t>
    </dgm:pt>
    <dgm:pt modelId="{97E7C2C3-E7E7-4436-A42A-496EF65D0E70}" type="parTrans" cxnId="{AF3436A1-7B47-49B6-BC33-4E3C0E7F9860}">
      <dgm:prSet/>
      <dgm:spPr/>
      <dgm:t>
        <a:bodyPr/>
        <a:lstStyle/>
        <a:p>
          <a:pPr>
            <a:spcBef>
              <a:spcPts val="1200"/>
            </a:spcBef>
            <a:spcAft>
              <a:spcPts val="1200"/>
            </a:spcAft>
          </a:pPr>
          <a:endParaRPr lang="de-DE" sz="1600" b="0"/>
        </a:p>
      </dgm:t>
    </dgm:pt>
    <dgm:pt modelId="{693069D4-98C8-4970-B580-80DD61F42C3B}" type="sibTrans" cxnId="{AF3436A1-7B47-49B6-BC33-4E3C0E7F9860}">
      <dgm:prSet/>
      <dgm:spPr/>
      <dgm:t>
        <a:bodyPr/>
        <a:lstStyle/>
        <a:p>
          <a:pPr>
            <a:spcBef>
              <a:spcPts val="1200"/>
            </a:spcBef>
            <a:spcAft>
              <a:spcPts val="1200"/>
            </a:spcAft>
          </a:pPr>
          <a:endParaRPr lang="de-DE" sz="1600" b="0"/>
        </a:p>
      </dgm:t>
    </dgm:pt>
    <dgm:pt modelId="{FE05B760-F104-4F0F-AD5F-ED2452619176}">
      <dgm:prSet custT="1"/>
      <dgm:spPr/>
      <dgm:t>
        <a:bodyPr/>
        <a:lstStyle/>
        <a:p>
          <a:pPr>
            <a:spcBef>
              <a:spcPts val="1200"/>
            </a:spcBef>
            <a:spcAft>
              <a:spcPts val="1200"/>
            </a:spcAft>
          </a:pPr>
          <a:r>
            <a:rPr lang="en-US" altLang="de-DE" sz="2400" b="0" dirty="0"/>
            <a:t>Concept is misleading, because passive houses need less than 15 </a:t>
          </a:r>
          <a:r>
            <a:rPr lang="en-US" altLang="de-DE" sz="2400" b="0" dirty="0" smtClean="0"/>
            <a:t>kWh/m</a:t>
          </a:r>
          <a:r>
            <a:rPr lang="en-US" altLang="de-DE" sz="2400" b="0" baseline="30000" dirty="0" smtClean="0"/>
            <a:t>2</a:t>
          </a:r>
          <a:r>
            <a:rPr lang="en-US" altLang="de-DE" sz="2400" b="0" dirty="0" smtClean="0"/>
            <a:t>a</a:t>
          </a:r>
          <a:r>
            <a:rPr lang="en-US" altLang="de-DE" sz="2400" b="0" dirty="0"/>
            <a:t>. This standard can also be achieved for office buildings ("</a:t>
          </a:r>
          <a:r>
            <a:rPr lang="en-US" altLang="de-DE" sz="2400" b="0" dirty="0" err="1"/>
            <a:t>Greenbuilding</a:t>
          </a:r>
          <a:r>
            <a:rPr lang="en-US" altLang="de-DE" sz="2400" b="0" dirty="0"/>
            <a:t>").</a:t>
          </a:r>
          <a:endParaRPr lang="de-DE" altLang="de-DE" sz="2400" b="0" dirty="0"/>
        </a:p>
      </dgm:t>
    </dgm:pt>
    <dgm:pt modelId="{D9340CD7-9B61-439F-AA27-2841CD2F0156}" type="parTrans" cxnId="{FF0B68BA-BB66-402C-98AB-08067C5D8E6C}">
      <dgm:prSet/>
      <dgm:spPr/>
      <dgm:t>
        <a:bodyPr/>
        <a:lstStyle/>
        <a:p>
          <a:pPr>
            <a:spcBef>
              <a:spcPts val="1200"/>
            </a:spcBef>
            <a:spcAft>
              <a:spcPts val="1200"/>
            </a:spcAft>
          </a:pPr>
          <a:endParaRPr lang="de-DE" sz="1600" b="0"/>
        </a:p>
      </dgm:t>
    </dgm:pt>
    <dgm:pt modelId="{724DD73D-C32D-4740-9CF5-291748A7FE8B}" type="sibTrans" cxnId="{FF0B68BA-BB66-402C-98AB-08067C5D8E6C}">
      <dgm:prSet/>
      <dgm:spPr/>
      <dgm:t>
        <a:bodyPr/>
        <a:lstStyle/>
        <a:p>
          <a:pPr>
            <a:spcBef>
              <a:spcPts val="1200"/>
            </a:spcBef>
            <a:spcAft>
              <a:spcPts val="1200"/>
            </a:spcAft>
          </a:pPr>
          <a:endParaRPr lang="de-DE" sz="1600" b="0"/>
        </a:p>
      </dgm:t>
    </dgm:pt>
    <dgm:pt modelId="{A7A28241-4700-4C01-AEE0-3960870AD3A2}">
      <dgm:prSet custT="1"/>
      <dgm:spPr/>
      <dgm:t>
        <a:bodyPr/>
        <a:lstStyle/>
        <a:p>
          <a:pPr>
            <a:spcBef>
              <a:spcPts val="1200"/>
            </a:spcBef>
            <a:spcAft>
              <a:spcPts val="1200"/>
            </a:spcAft>
          </a:pPr>
          <a:r>
            <a:rPr lang="en-US" altLang="de-DE" sz="2400" b="0" dirty="0"/>
            <a:t>Buildings that generate their low heating energy without fossil fuels</a:t>
          </a:r>
          <a:endParaRPr lang="de-DE" altLang="de-DE" sz="2400" b="0" dirty="0"/>
        </a:p>
      </dgm:t>
    </dgm:pt>
    <dgm:pt modelId="{BE5564DF-26FE-4084-A7EC-C219C07C2E61}" type="parTrans" cxnId="{FF91BDE9-963A-4F5B-9090-8A40F764F047}">
      <dgm:prSet/>
      <dgm:spPr/>
      <dgm:t>
        <a:bodyPr/>
        <a:lstStyle/>
        <a:p>
          <a:pPr>
            <a:spcBef>
              <a:spcPts val="1200"/>
            </a:spcBef>
            <a:spcAft>
              <a:spcPts val="1200"/>
            </a:spcAft>
          </a:pPr>
          <a:endParaRPr lang="de-DE" sz="1600" b="0"/>
        </a:p>
      </dgm:t>
    </dgm:pt>
    <dgm:pt modelId="{8F58A42D-9A3C-4DE1-AE3B-15DD6F9CC11E}" type="sibTrans" cxnId="{FF91BDE9-963A-4F5B-9090-8A40F764F047}">
      <dgm:prSet/>
      <dgm:spPr/>
      <dgm:t>
        <a:bodyPr/>
        <a:lstStyle/>
        <a:p>
          <a:pPr>
            <a:spcBef>
              <a:spcPts val="1200"/>
            </a:spcBef>
            <a:spcAft>
              <a:spcPts val="1200"/>
            </a:spcAft>
          </a:pPr>
          <a:endParaRPr lang="de-DE" sz="1600" b="0"/>
        </a:p>
      </dgm:t>
    </dgm:pt>
    <dgm:pt modelId="{242C3741-6D2A-47DB-84D7-8DAE6511FFD8}">
      <dgm:prSet custT="1"/>
      <dgm:spPr/>
      <dgm:t>
        <a:bodyPr/>
        <a:lstStyle/>
        <a:p>
          <a:pPr>
            <a:spcBef>
              <a:spcPts val="1200"/>
            </a:spcBef>
            <a:spcAft>
              <a:spcPts val="1200"/>
            </a:spcAft>
          </a:pPr>
          <a:r>
            <a:rPr lang="en-US" altLang="de-DE" sz="2400" b="0" dirty="0"/>
            <a:t>The whole energy required for heating, hot water, cooking flow and pumping power come from the environment and the sun</a:t>
          </a:r>
          <a:endParaRPr lang="de-DE" altLang="de-DE" sz="2400" b="0" dirty="0"/>
        </a:p>
      </dgm:t>
    </dgm:pt>
    <dgm:pt modelId="{DB2469B3-E6B3-45B4-BFAA-DA7942A8E67F}" type="parTrans" cxnId="{0BCA7FCD-D170-4743-BCE4-8224D0BC4E5C}">
      <dgm:prSet/>
      <dgm:spPr/>
      <dgm:t>
        <a:bodyPr/>
        <a:lstStyle/>
        <a:p>
          <a:pPr>
            <a:spcBef>
              <a:spcPts val="1200"/>
            </a:spcBef>
            <a:spcAft>
              <a:spcPts val="1200"/>
            </a:spcAft>
          </a:pPr>
          <a:endParaRPr lang="de-DE" sz="1600" b="0"/>
        </a:p>
      </dgm:t>
    </dgm:pt>
    <dgm:pt modelId="{1241DC02-0FB3-4EB8-A832-03079AB13B92}" type="sibTrans" cxnId="{0BCA7FCD-D170-4743-BCE4-8224D0BC4E5C}">
      <dgm:prSet/>
      <dgm:spPr/>
      <dgm:t>
        <a:bodyPr/>
        <a:lstStyle/>
        <a:p>
          <a:pPr>
            <a:spcBef>
              <a:spcPts val="1200"/>
            </a:spcBef>
            <a:spcAft>
              <a:spcPts val="1200"/>
            </a:spcAft>
          </a:pPr>
          <a:endParaRPr lang="de-DE" sz="1600" b="0"/>
        </a:p>
      </dgm:t>
    </dgm:pt>
    <dgm:pt modelId="{C4DFBB99-3358-4CDE-A96E-4CB8C2039286}">
      <dgm:prSet custT="1"/>
      <dgm:spPr/>
      <dgm:t>
        <a:bodyPr/>
        <a:lstStyle/>
        <a:p>
          <a:pPr>
            <a:spcBef>
              <a:spcPts val="1200"/>
            </a:spcBef>
            <a:spcAft>
              <a:spcPts val="1200"/>
            </a:spcAft>
          </a:pPr>
          <a:r>
            <a:rPr lang="en-US" altLang="de-DE" sz="2400" b="0" dirty="0"/>
            <a:t>have a positive energy </a:t>
          </a:r>
          <a:r>
            <a:rPr lang="en-US" altLang="de-DE" sz="2400" b="0" dirty="0" smtClean="0"/>
            <a:t>balance. Over a year, </a:t>
          </a:r>
          <a:r>
            <a:rPr lang="en-US" altLang="de-DE" sz="2400" b="0" dirty="0"/>
            <a:t>they can still feed energy from photovoltaic systems into the power grid, for example</a:t>
          </a:r>
          <a:endParaRPr lang="de-DE" altLang="de-DE" sz="2400" b="0" dirty="0"/>
        </a:p>
      </dgm:t>
    </dgm:pt>
    <dgm:pt modelId="{F2334B3C-8B4F-4C4F-A780-DDE87CEBEEF9}" type="parTrans" cxnId="{EDBCFFF3-B1E7-47D4-80D4-ED4CDE3A48C5}">
      <dgm:prSet/>
      <dgm:spPr/>
      <dgm:t>
        <a:bodyPr/>
        <a:lstStyle/>
        <a:p>
          <a:pPr>
            <a:spcBef>
              <a:spcPts val="1200"/>
            </a:spcBef>
            <a:spcAft>
              <a:spcPts val="1200"/>
            </a:spcAft>
          </a:pPr>
          <a:endParaRPr lang="de-DE" sz="1600" b="0"/>
        </a:p>
      </dgm:t>
    </dgm:pt>
    <dgm:pt modelId="{2FEB5FDA-52DC-40D4-A08D-F56D765C59AB}" type="sibTrans" cxnId="{EDBCFFF3-B1E7-47D4-80D4-ED4CDE3A48C5}">
      <dgm:prSet/>
      <dgm:spPr/>
      <dgm:t>
        <a:bodyPr/>
        <a:lstStyle/>
        <a:p>
          <a:pPr>
            <a:spcBef>
              <a:spcPts val="1200"/>
            </a:spcBef>
            <a:spcAft>
              <a:spcPts val="1200"/>
            </a:spcAft>
          </a:pPr>
          <a:endParaRPr lang="de-DE" sz="1600" b="0"/>
        </a:p>
      </dgm:t>
    </dgm:pt>
    <dgm:pt modelId="{85569756-A00C-47B4-B3B2-1AD58704470A}" type="pres">
      <dgm:prSet presAssocID="{429A4842-A0BE-42A0-9288-E70E83A87F2A}" presName="Name0" presStyleCnt="0">
        <dgm:presLayoutVars>
          <dgm:dir/>
          <dgm:animLvl val="lvl"/>
          <dgm:resizeHandles val="exact"/>
        </dgm:presLayoutVars>
      </dgm:prSet>
      <dgm:spPr/>
      <dgm:t>
        <a:bodyPr/>
        <a:lstStyle/>
        <a:p>
          <a:endParaRPr lang="en-US"/>
        </a:p>
      </dgm:t>
    </dgm:pt>
    <dgm:pt modelId="{AAD33E58-44EF-4AE8-AE22-6E73D56B02CC}" type="pres">
      <dgm:prSet presAssocID="{063857A8-AFF2-47AC-9B5B-128D2A91C8D0}" presName="linNode" presStyleCnt="0"/>
      <dgm:spPr/>
    </dgm:pt>
    <dgm:pt modelId="{020844A9-F533-477E-9DBE-1C4B54193910}" type="pres">
      <dgm:prSet presAssocID="{063857A8-AFF2-47AC-9B5B-128D2A91C8D0}" presName="parentText" presStyleLbl="node1" presStyleIdx="0" presStyleCnt="4" custScaleX="55179" custScaleY="158844" custLinFactNeighborX="-5" custLinFactNeighborY="-6090">
        <dgm:presLayoutVars>
          <dgm:chMax val="1"/>
          <dgm:bulletEnabled val="1"/>
        </dgm:presLayoutVars>
      </dgm:prSet>
      <dgm:spPr/>
      <dgm:t>
        <a:bodyPr/>
        <a:lstStyle/>
        <a:p>
          <a:endParaRPr lang="en-US"/>
        </a:p>
      </dgm:t>
    </dgm:pt>
    <dgm:pt modelId="{1BD929EB-162F-4201-BB96-B2E8091F3CF3}" type="pres">
      <dgm:prSet presAssocID="{063857A8-AFF2-47AC-9B5B-128D2A91C8D0}" presName="descendantText" presStyleLbl="alignAccFollowNode1" presStyleIdx="0" presStyleCnt="4" custScaleX="119550" custScaleY="198842">
        <dgm:presLayoutVars>
          <dgm:bulletEnabled val="1"/>
        </dgm:presLayoutVars>
      </dgm:prSet>
      <dgm:spPr/>
      <dgm:t>
        <a:bodyPr/>
        <a:lstStyle/>
        <a:p>
          <a:endParaRPr lang="en-US"/>
        </a:p>
      </dgm:t>
    </dgm:pt>
    <dgm:pt modelId="{B1348131-B8F0-404F-88EA-24FD148F815D}" type="pres">
      <dgm:prSet presAssocID="{B1F87CF3-B7E1-4F6B-8BB5-0A575105F95A}" presName="sp" presStyleCnt="0"/>
      <dgm:spPr/>
    </dgm:pt>
    <dgm:pt modelId="{B68C7042-102D-4786-9BBB-8D08A972E4BF}" type="pres">
      <dgm:prSet presAssocID="{483E94F2-ED4B-4B00-8D29-47A633B1DC81}" presName="linNode" presStyleCnt="0"/>
      <dgm:spPr/>
    </dgm:pt>
    <dgm:pt modelId="{A10D54B1-CDA2-4640-ABBD-345B083322FF}" type="pres">
      <dgm:prSet presAssocID="{483E94F2-ED4B-4B00-8D29-47A633B1DC81}" presName="parentText" presStyleLbl="node1" presStyleIdx="1" presStyleCnt="4" custScaleX="55126">
        <dgm:presLayoutVars>
          <dgm:chMax val="1"/>
          <dgm:bulletEnabled val="1"/>
        </dgm:presLayoutVars>
      </dgm:prSet>
      <dgm:spPr/>
      <dgm:t>
        <a:bodyPr/>
        <a:lstStyle/>
        <a:p>
          <a:endParaRPr lang="en-US"/>
        </a:p>
      </dgm:t>
    </dgm:pt>
    <dgm:pt modelId="{9D841ED5-7A17-46EC-9F82-5A971A6E5F4E}" type="pres">
      <dgm:prSet presAssocID="{483E94F2-ED4B-4B00-8D29-47A633B1DC81}" presName="descendantText" presStyleLbl="alignAccFollowNode1" presStyleIdx="1" presStyleCnt="4" custScaleX="119550">
        <dgm:presLayoutVars>
          <dgm:bulletEnabled val="1"/>
        </dgm:presLayoutVars>
      </dgm:prSet>
      <dgm:spPr/>
      <dgm:t>
        <a:bodyPr/>
        <a:lstStyle/>
        <a:p>
          <a:endParaRPr lang="en-US"/>
        </a:p>
      </dgm:t>
    </dgm:pt>
    <dgm:pt modelId="{8B2ED297-E277-4F47-8EA6-F65B9C16E2E7}" type="pres">
      <dgm:prSet presAssocID="{873AC2CA-78AA-455F-BA1D-D9D43024C0ED}" presName="sp" presStyleCnt="0"/>
      <dgm:spPr/>
    </dgm:pt>
    <dgm:pt modelId="{5CD8CA21-7EF0-413A-8A47-1EF715FE86DB}" type="pres">
      <dgm:prSet presAssocID="{5FB074B7-A299-4918-8B1B-97FFB5433232}" presName="linNode" presStyleCnt="0"/>
      <dgm:spPr/>
    </dgm:pt>
    <dgm:pt modelId="{988BC282-624B-4C87-ADB6-4F2AD0C7EF06}" type="pres">
      <dgm:prSet presAssocID="{5FB074B7-A299-4918-8B1B-97FFB5433232}" presName="parentText" presStyleLbl="node1" presStyleIdx="2" presStyleCnt="4" custScaleX="55126">
        <dgm:presLayoutVars>
          <dgm:chMax val="1"/>
          <dgm:bulletEnabled val="1"/>
        </dgm:presLayoutVars>
      </dgm:prSet>
      <dgm:spPr/>
      <dgm:t>
        <a:bodyPr/>
        <a:lstStyle/>
        <a:p>
          <a:endParaRPr lang="en-US"/>
        </a:p>
      </dgm:t>
    </dgm:pt>
    <dgm:pt modelId="{24918068-54E8-4826-9C31-FF214F46195E}" type="pres">
      <dgm:prSet presAssocID="{5FB074B7-A299-4918-8B1B-97FFB5433232}" presName="descendantText" presStyleLbl="alignAccFollowNode1" presStyleIdx="2" presStyleCnt="4" custScaleX="119550">
        <dgm:presLayoutVars>
          <dgm:bulletEnabled val="1"/>
        </dgm:presLayoutVars>
      </dgm:prSet>
      <dgm:spPr/>
      <dgm:t>
        <a:bodyPr/>
        <a:lstStyle/>
        <a:p>
          <a:endParaRPr lang="en-US"/>
        </a:p>
      </dgm:t>
    </dgm:pt>
    <dgm:pt modelId="{9471BA0F-D841-46A7-9C07-34D2F194C9F5}" type="pres">
      <dgm:prSet presAssocID="{E00C9E7F-D99C-4B0C-8E04-2DBA224DEE42}" presName="sp" presStyleCnt="0"/>
      <dgm:spPr/>
    </dgm:pt>
    <dgm:pt modelId="{85D053FA-B112-4407-84BC-96E895B5AD8E}" type="pres">
      <dgm:prSet presAssocID="{8ADAD625-90B6-4C5F-AEE1-366EAA9E422F}" presName="linNode" presStyleCnt="0"/>
      <dgm:spPr/>
    </dgm:pt>
    <dgm:pt modelId="{27BB6B54-622F-4976-AB79-DACDB2B49FFC}" type="pres">
      <dgm:prSet presAssocID="{8ADAD625-90B6-4C5F-AEE1-366EAA9E422F}" presName="parentText" presStyleLbl="node1" presStyleIdx="3" presStyleCnt="4" custScaleX="55126">
        <dgm:presLayoutVars>
          <dgm:chMax val="1"/>
          <dgm:bulletEnabled val="1"/>
        </dgm:presLayoutVars>
      </dgm:prSet>
      <dgm:spPr/>
      <dgm:t>
        <a:bodyPr/>
        <a:lstStyle/>
        <a:p>
          <a:endParaRPr lang="en-US"/>
        </a:p>
      </dgm:t>
    </dgm:pt>
    <dgm:pt modelId="{6D86F3AF-DAF1-4029-8E49-87B5BDAF2707}" type="pres">
      <dgm:prSet presAssocID="{8ADAD625-90B6-4C5F-AEE1-366EAA9E422F}" presName="descendantText" presStyleLbl="alignAccFollowNode1" presStyleIdx="3" presStyleCnt="4" custScaleX="119550">
        <dgm:presLayoutVars>
          <dgm:bulletEnabled val="1"/>
        </dgm:presLayoutVars>
      </dgm:prSet>
      <dgm:spPr/>
      <dgm:t>
        <a:bodyPr/>
        <a:lstStyle/>
        <a:p>
          <a:endParaRPr lang="en-US"/>
        </a:p>
      </dgm:t>
    </dgm:pt>
  </dgm:ptLst>
  <dgm:cxnLst>
    <dgm:cxn modelId="{9023BB8C-0648-4541-8C2C-09CC8641502B}" srcId="{429A4842-A0BE-42A0-9288-E70E83A87F2A}" destId="{8ADAD625-90B6-4C5F-AEE1-366EAA9E422F}" srcOrd="3" destOrd="0" parTransId="{6B3F82DA-56A8-403B-BEE9-8085928FEC6A}" sibTransId="{5F423D72-6587-42C8-AA44-1613EA7F5C2E}"/>
    <dgm:cxn modelId="{E7DA2D4F-7D77-4D14-99DC-2F2ABA9B53B2}" type="presOf" srcId="{FE05B760-F104-4F0F-AD5F-ED2452619176}" destId="{1BD929EB-162F-4201-BB96-B2E8091F3CF3}" srcOrd="0" destOrd="1" presId="urn:microsoft.com/office/officeart/2005/8/layout/vList5"/>
    <dgm:cxn modelId="{FF0B68BA-BB66-402C-98AB-08067C5D8E6C}" srcId="{063857A8-AFF2-47AC-9B5B-128D2A91C8D0}" destId="{FE05B760-F104-4F0F-AD5F-ED2452619176}" srcOrd="1" destOrd="0" parTransId="{D9340CD7-9B61-439F-AA27-2841CD2F0156}" sibTransId="{724DD73D-C32D-4740-9CF5-291748A7FE8B}"/>
    <dgm:cxn modelId="{5BEAC741-A9EB-4BE3-9DC5-E36FD6A7F11A}" type="presOf" srcId="{429A4842-A0BE-42A0-9288-E70E83A87F2A}" destId="{85569756-A00C-47B4-B3B2-1AD58704470A}" srcOrd="0" destOrd="0" presId="urn:microsoft.com/office/officeart/2005/8/layout/vList5"/>
    <dgm:cxn modelId="{11B5A382-8403-46EA-9419-FFFA03474E71}" type="presOf" srcId="{A7A28241-4700-4C01-AEE0-3960870AD3A2}" destId="{9D841ED5-7A17-46EC-9F82-5A971A6E5F4E}" srcOrd="0" destOrd="0" presId="urn:microsoft.com/office/officeart/2005/8/layout/vList5"/>
    <dgm:cxn modelId="{733C9C08-A83C-4C01-B899-F7A047C7CDA0}" type="presOf" srcId="{8ADAD625-90B6-4C5F-AEE1-366EAA9E422F}" destId="{27BB6B54-622F-4976-AB79-DACDB2B49FFC}" srcOrd="0" destOrd="0" presId="urn:microsoft.com/office/officeart/2005/8/layout/vList5"/>
    <dgm:cxn modelId="{D035D881-2CB1-4246-91F5-7E63FFF797FF}" type="presOf" srcId="{C4DFBB99-3358-4CDE-A96E-4CB8C2039286}" destId="{6D86F3AF-DAF1-4029-8E49-87B5BDAF2707}" srcOrd="0" destOrd="0" presId="urn:microsoft.com/office/officeart/2005/8/layout/vList5"/>
    <dgm:cxn modelId="{EDBCFFF3-B1E7-47D4-80D4-ED4CDE3A48C5}" srcId="{8ADAD625-90B6-4C5F-AEE1-366EAA9E422F}" destId="{C4DFBB99-3358-4CDE-A96E-4CB8C2039286}" srcOrd="0" destOrd="0" parTransId="{F2334B3C-8B4F-4C4F-A780-DDE87CEBEEF9}" sibTransId="{2FEB5FDA-52DC-40D4-A08D-F56D765C59AB}"/>
    <dgm:cxn modelId="{053F6F69-D295-4A16-ABE9-5C51C97FB3C3}" type="presOf" srcId="{242C3741-6D2A-47DB-84D7-8DAE6511FFD8}" destId="{24918068-54E8-4826-9C31-FF214F46195E}" srcOrd="0" destOrd="0" presId="urn:microsoft.com/office/officeart/2005/8/layout/vList5"/>
    <dgm:cxn modelId="{FD36DC17-41F0-4545-BC0C-BC770689343A}" srcId="{429A4842-A0BE-42A0-9288-E70E83A87F2A}" destId="{063857A8-AFF2-47AC-9B5B-128D2A91C8D0}" srcOrd="0" destOrd="0" parTransId="{8B9FA4C1-FDAF-4EA9-9A73-175CD7854ED3}" sibTransId="{B1F87CF3-B7E1-4F6B-8BB5-0A575105F95A}"/>
    <dgm:cxn modelId="{E2F69F50-B4F3-4144-8B37-DBDD26E9DAB1}" srcId="{429A4842-A0BE-42A0-9288-E70E83A87F2A}" destId="{5FB074B7-A299-4918-8B1B-97FFB5433232}" srcOrd="2" destOrd="0" parTransId="{608CB7B2-8E99-4E1F-81D9-2AB25B1CB7E6}" sibTransId="{E00C9E7F-D99C-4B0C-8E04-2DBA224DEE42}"/>
    <dgm:cxn modelId="{6B390CC5-A297-4F72-9D7B-A3F57838BFD2}" type="presOf" srcId="{84C59CB8-5607-4F22-8F29-F270792C666B}" destId="{1BD929EB-162F-4201-BB96-B2E8091F3CF3}" srcOrd="0" destOrd="0" presId="urn:microsoft.com/office/officeart/2005/8/layout/vList5"/>
    <dgm:cxn modelId="{DAC56E4C-DE1C-4D25-8C5C-83E7CE19885F}" type="presOf" srcId="{063857A8-AFF2-47AC-9B5B-128D2A91C8D0}" destId="{020844A9-F533-477E-9DBE-1C4B54193910}" srcOrd="0" destOrd="0" presId="urn:microsoft.com/office/officeart/2005/8/layout/vList5"/>
    <dgm:cxn modelId="{DF5103C4-E143-4BB2-A5FE-CA1D0AC43CBF}" srcId="{429A4842-A0BE-42A0-9288-E70E83A87F2A}" destId="{483E94F2-ED4B-4B00-8D29-47A633B1DC81}" srcOrd="1" destOrd="0" parTransId="{864C3EF9-5C35-4F22-B95A-000F950F6BEF}" sibTransId="{873AC2CA-78AA-455F-BA1D-D9D43024C0ED}"/>
    <dgm:cxn modelId="{AF3436A1-7B47-49B6-BC33-4E3C0E7F9860}" srcId="{063857A8-AFF2-47AC-9B5B-128D2A91C8D0}" destId="{84C59CB8-5607-4F22-8F29-F270792C666B}" srcOrd="0" destOrd="0" parTransId="{97E7C2C3-E7E7-4436-A42A-496EF65D0E70}" sibTransId="{693069D4-98C8-4970-B580-80DD61F42C3B}"/>
    <dgm:cxn modelId="{0BCA7FCD-D170-4743-BCE4-8224D0BC4E5C}" srcId="{5FB074B7-A299-4918-8B1B-97FFB5433232}" destId="{242C3741-6D2A-47DB-84D7-8DAE6511FFD8}" srcOrd="0" destOrd="0" parTransId="{DB2469B3-E6B3-45B4-BFAA-DA7942A8E67F}" sibTransId="{1241DC02-0FB3-4EB8-A832-03079AB13B92}"/>
    <dgm:cxn modelId="{FF91BDE9-963A-4F5B-9090-8A40F764F047}" srcId="{483E94F2-ED4B-4B00-8D29-47A633B1DC81}" destId="{A7A28241-4700-4C01-AEE0-3960870AD3A2}" srcOrd="0" destOrd="0" parTransId="{BE5564DF-26FE-4084-A7EC-C219C07C2E61}" sibTransId="{8F58A42D-9A3C-4DE1-AE3B-15DD6F9CC11E}"/>
    <dgm:cxn modelId="{FDB42147-6F6C-40B8-AC94-1EC0D35D653F}" type="presOf" srcId="{483E94F2-ED4B-4B00-8D29-47A633B1DC81}" destId="{A10D54B1-CDA2-4640-ABBD-345B083322FF}" srcOrd="0" destOrd="0" presId="urn:microsoft.com/office/officeart/2005/8/layout/vList5"/>
    <dgm:cxn modelId="{3D3A325B-7AF6-4F8B-8571-E28B9947F117}" type="presOf" srcId="{5FB074B7-A299-4918-8B1B-97FFB5433232}" destId="{988BC282-624B-4C87-ADB6-4F2AD0C7EF06}" srcOrd="0" destOrd="0" presId="urn:microsoft.com/office/officeart/2005/8/layout/vList5"/>
    <dgm:cxn modelId="{00195451-3F56-4B51-BF02-798EAB4947B1}" type="presParOf" srcId="{85569756-A00C-47B4-B3B2-1AD58704470A}" destId="{AAD33E58-44EF-4AE8-AE22-6E73D56B02CC}" srcOrd="0" destOrd="0" presId="urn:microsoft.com/office/officeart/2005/8/layout/vList5"/>
    <dgm:cxn modelId="{F94F3D79-3C6C-4744-A02C-70E75F4F5853}" type="presParOf" srcId="{AAD33E58-44EF-4AE8-AE22-6E73D56B02CC}" destId="{020844A9-F533-477E-9DBE-1C4B54193910}" srcOrd="0" destOrd="0" presId="urn:microsoft.com/office/officeart/2005/8/layout/vList5"/>
    <dgm:cxn modelId="{1F84E3D4-2FE9-4D2E-88A2-0CA6048E49E9}" type="presParOf" srcId="{AAD33E58-44EF-4AE8-AE22-6E73D56B02CC}" destId="{1BD929EB-162F-4201-BB96-B2E8091F3CF3}" srcOrd="1" destOrd="0" presId="urn:microsoft.com/office/officeart/2005/8/layout/vList5"/>
    <dgm:cxn modelId="{186F821A-D6C7-4684-BBB7-A07AC6EE6259}" type="presParOf" srcId="{85569756-A00C-47B4-B3B2-1AD58704470A}" destId="{B1348131-B8F0-404F-88EA-24FD148F815D}" srcOrd="1" destOrd="0" presId="urn:microsoft.com/office/officeart/2005/8/layout/vList5"/>
    <dgm:cxn modelId="{0E345869-808A-4322-A285-F13B6D387BD9}" type="presParOf" srcId="{85569756-A00C-47B4-B3B2-1AD58704470A}" destId="{B68C7042-102D-4786-9BBB-8D08A972E4BF}" srcOrd="2" destOrd="0" presId="urn:microsoft.com/office/officeart/2005/8/layout/vList5"/>
    <dgm:cxn modelId="{907FA1DE-88B8-4CEF-B1E9-77900B9A819D}" type="presParOf" srcId="{B68C7042-102D-4786-9BBB-8D08A972E4BF}" destId="{A10D54B1-CDA2-4640-ABBD-345B083322FF}" srcOrd="0" destOrd="0" presId="urn:microsoft.com/office/officeart/2005/8/layout/vList5"/>
    <dgm:cxn modelId="{FB4E5770-FB15-43C3-8918-2BE90FD778B4}" type="presParOf" srcId="{B68C7042-102D-4786-9BBB-8D08A972E4BF}" destId="{9D841ED5-7A17-46EC-9F82-5A971A6E5F4E}" srcOrd="1" destOrd="0" presId="urn:microsoft.com/office/officeart/2005/8/layout/vList5"/>
    <dgm:cxn modelId="{4D8EE9F3-2917-404E-878E-615B176D7EE1}" type="presParOf" srcId="{85569756-A00C-47B4-B3B2-1AD58704470A}" destId="{8B2ED297-E277-4F47-8EA6-F65B9C16E2E7}" srcOrd="3" destOrd="0" presId="urn:microsoft.com/office/officeart/2005/8/layout/vList5"/>
    <dgm:cxn modelId="{7AB14191-F35C-4E70-AF83-EF3320B8732F}" type="presParOf" srcId="{85569756-A00C-47B4-B3B2-1AD58704470A}" destId="{5CD8CA21-7EF0-413A-8A47-1EF715FE86DB}" srcOrd="4" destOrd="0" presId="urn:microsoft.com/office/officeart/2005/8/layout/vList5"/>
    <dgm:cxn modelId="{2BEA7F31-9AF2-43AE-93BC-8EB968FC8A91}" type="presParOf" srcId="{5CD8CA21-7EF0-413A-8A47-1EF715FE86DB}" destId="{988BC282-624B-4C87-ADB6-4F2AD0C7EF06}" srcOrd="0" destOrd="0" presId="urn:microsoft.com/office/officeart/2005/8/layout/vList5"/>
    <dgm:cxn modelId="{B43470D5-C316-4D8D-A79E-F48BD4BE9028}" type="presParOf" srcId="{5CD8CA21-7EF0-413A-8A47-1EF715FE86DB}" destId="{24918068-54E8-4826-9C31-FF214F46195E}" srcOrd="1" destOrd="0" presId="urn:microsoft.com/office/officeart/2005/8/layout/vList5"/>
    <dgm:cxn modelId="{214F2CF5-5DDC-4A58-A0F7-F70599B01676}" type="presParOf" srcId="{85569756-A00C-47B4-B3B2-1AD58704470A}" destId="{9471BA0F-D841-46A7-9C07-34D2F194C9F5}" srcOrd="5" destOrd="0" presId="urn:microsoft.com/office/officeart/2005/8/layout/vList5"/>
    <dgm:cxn modelId="{2D735A60-ED95-4919-AC28-470FACD861DB}" type="presParOf" srcId="{85569756-A00C-47B4-B3B2-1AD58704470A}" destId="{85D053FA-B112-4407-84BC-96E895B5AD8E}" srcOrd="6" destOrd="0" presId="urn:microsoft.com/office/officeart/2005/8/layout/vList5"/>
    <dgm:cxn modelId="{3342FA02-D005-431F-9319-C254617B8281}" type="presParOf" srcId="{85D053FA-B112-4407-84BC-96E895B5AD8E}" destId="{27BB6B54-622F-4976-AB79-DACDB2B49FFC}" srcOrd="0" destOrd="0" presId="urn:microsoft.com/office/officeart/2005/8/layout/vList5"/>
    <dgm:cxn modelId="{F72CC5AA-FDD7-4465-A183-E69E7D8000D5}" type="presParOf" srcId="{85D053FA-B112-4407-84BC-96E895B5AD8E}" destId="{6D86F3AF-DAF1-4029-8E49-87B5BDAF270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CFC30-46FD-4C6E-96B6-162B3E248625}">
      <dsp:nvSpPr>
        <dsp:cNvPr id="0" name=""/>
        <dsp:cNvSpPr/>
      </dsp:nvSpPr>
      <dsp:spPr>
        <a:xfrm>
          <a:off x="1872208" y="0"/>
          <a:ext cx="1872208" cy="1290916"/>
        </a:xfrm>
        <a:prstGeom prst="trapezoid">
          <a:avLst>
            <a:gd name="adj" fmla="val 72515"/>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de-DE" sz="1800" kern="1200" dirty="0">
            <a:solidFill>
              <a:schemeClr val="bg1"/>
            </a:solidFill>
          </a:endParaRPr>
        </a:p>
        <a:p>
          <a:pPr lvl="0" algn="ctr" defTabSz="800100">
            <a:lnSpc>
              <a:spcPct val="90000"/>
            </a:lnSpc>
            <a:spcBef>
              <a:spcPct val="0"/>
            </a:spcBef>
            <a:spcAft>
              <a:spcPct val="35000"/>
            </a:spcAft>
          </a:pPr>
          <a:endParaRPr lang="de-DE" sz="1800" kern="1200" dirty="0">
            <a:solidFill>
              <a:schemeClr val="bg1"/>
            </a:solidFill>
          </a:endParaRPr>
        </a:p>
        <a:p>
          <a:pPr lvl="0" algn="ctr" defTabSz="800100">
            <a:lnSpc>
              <a:spcPct val="90000"/>
            </a:lnSpc>
            <a:spcBef>
              <a:spcPct val="0"/>
            </a:spcBef>
            <a:spcAft>
              <a:spcPct val="35000"/>
            </a:spcAft>
          </a:pPr>
          <a:r>
            <a:rPr lang="de-DE" sz="2000" kern="1200" dirty="0">
              <a:solidFill>
                <a:schemeClr val="bg1"/>
              </a:solidFill>
            </a:rPr>
            <a:t>Strategic</a:t>
          </a:r>
        </a:p>
      </dsp:txBody>
      <dsp:txXfrm>
        <a:off x="1872208" y="0"/>
        <a:ext cx="1872208" cy="1290916"/>
      </dsp:txXfrm>
    </dsp:sp>
    <dsp:sp modelId="{A71A445F-7614-408C-B428-128DA59130BC}">
      <dsp:nvSpPr>
        <dsp:cNvPr id="0" name=""/>
        <dsp:cNvSpPr/>
      </dsp:nvSpPr>
      <dsp:spPr>
        <a:xfrm>
          <a:off x="936103" y="1290916"/>
          <a:ext cx="3744416" cy="1290916"/>
        </a:xfrm>
        <a:prstGeom prst="trapezoid">
          <a:avLst>
            <a:gd name="adj" fmla="val 72515"/>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noProof="0" dirty="0" smtClean="0">
              <a:solidFill>
                <a:schemeClr val="bg1"/>
              </a:solidFill>
            </a:rPr>
            <a:t>Tactical</a:t>
          </a:r>
          <a:endParaRPr lang="en-US" sz="2800" kern="1200" noProof="0" dirty="0">
            <a:solidFill>
              <a:schemeClr val="bg1"/>
            </a:solidFill>
          </a:endParaRPr>
        </a:p>
      </dsp:txBody>
      <dsp:txXfrm>
        <a:off x="1591376" y="1290916"/>
        <a:ext cx="2433870" cy="1290916"/>
      </dsp:txXfrm>
    </dsp:sp>
    <dsp:sp modelId="{24BDD154-5BEE-4999-88FE-3350A3EA490A}">
      <dsp:nvSpPr>
        <dsp:cNvPr id="0" name=""/>
        <dsp:cNvSpPr/>
      </dsp:nvSpPr>
      <dsp:spPr>
        <a:xfrm>
          <a:off x="0" y="2581833"/>
          <a:ext cx="5616624" cy="1290916"/>
        </a:xfrm>
        <a:prstGeom prst="trapezoid">
          <a:avLst>
            <a:gd name="adj" fmla="val 72515"/>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de-DE" sz="2800" kern="1200" dirty="0">
              <a:solidFill>
                <a:schemeClr val="bg1"/>
              </a:solidFill>
            </a:rPr>
            <a:t>Operational</a:t>
          </a:r>
        </a:p>
      </dsp:txBody>
      <dsp:txXfrm>
        <a:off x="982909" y="2581833"/>
        <a:ext cx="3650805" cy="12909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21337-756F-4FB3-A5B8-3A615AD278F9}">
      <dsp:nvSpPr>
        <dsp:cNvPr id="0" name=""/>
        <dsp:cNvSpPr/>
      </dsp:nvSpPr>
      <dsp:spPr>
        <a:xfrm>
          <a:off x="524267" y="3313895"/>
          <a:ext cx="6314563" cy="24512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noProof="0" dirty="0" smtClean="0"/>
            <a:t>Real estate / facilities, residential and non-residential building such as offices, factories, warehouses, etc.</a:t>
          </a:r>
          <a:endParaRPr lang="en-US" sz="2000" kern="1200" noProof="0" dirty="0"/>
        </a:p>
      </dsp:txBody>
      <dsp:txXfrm>
        <a:off x="1449013" y="3672867"/>
        <a:ext cx="4465071" cy="1733270"/>
      </dsp:txXfrm>
    </dsp:sp>
    <dsp:sp modelId="{038BC4F6-AEA9-4668-B568-100D2085DE3B}">
      <dsp:nvSpPr>
        <dsp:cNvPr id="0" name=""/>
        <dsp:cNvSpPr/>
      </dsp:nvSpPr>
      <dsp:spPr>
        <a:xfrm rot="13604559">
          <a:off x="868226" y="2238316"/>
          <a:ext cx="1960391" cy="70603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0FF149-E8F5-451A-B354-5CB39629301E}">
      <dsp:nvSpPr>
        <dsp:cNvPr id="0" name=""/>
        <dsp:cNvSpPr/>
      </dsp:nvSpPr>
      <dsp:spPr>
        <a:xfrm>
          <a:off x="0" y="936098"/>
          <a:ext cx="2353435" cy="18827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70485" rIns="70485" bIns="70485" numCol="1" spcCol="1270" anchor="ctr" anchorCtr="0">
          <a:noAutofit/>
        </a:bodyPr>
        <a:lstStyle/>
        <a:p>
          <a:pPr lvl="0" algn="ctr" defTabSz="1644650">
            <a:lnSpc>
              <a:spcPct val="90000"/>
            </a:lnSpc>
            <a:spcBef>
              <a:spcPct val="0"/>
            </a:spcBef>
            <a:spcAft>
              <a:spcPct val="35000"/>
            </a:spcAft>
          </a:pPr>
          <a:r>
            <a:rPr lang="en-US" sz="3700" kern="1200" noProof="0" dirty="0" smtClean="0"/>
            <a:t>Facilities</a:t>
          </a:r>
          <a:endParaRPr lang="en-US" sz="3700" kern="1200" noProof="0" dirty="0"/>
        </a:p>
      </dsp:txBody>
      <dsp:txXfrm>
        <a:off x="55144" y="991242"/>
        <a:ext cx="2243147" cy="1772460"/>
      </dsp:txXfrm>
    </dsp:sp>
    <dsp:sp modelId="{4ACAF24C-E7B6-4876-B7B4-02B575BE7277}">
      <dsp:nvSpPr>
        <dsp:cNvPr id="0" name=""/>
        <dsp:cNvSpPr/>
      </dsp:nvSpPr>
      <dsp:spPr>
        <a:xfrm rot="16325255">
          <a:off x="2742951" y="1817504"/>
          <a:ext cx="2049902" cy="70603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C0E548-F7B2-4CD3-9A5F-6B9826433842}">
      <dsp:nvSpPr>
        <dsp:cNvPr id="0" name=""/>
        <dsp:cNvSpPr/>
      </dsp:nvSpPr>
      <dsp:spPr>
        <a:xfrm>
          <a:off x="2628520" y="204874"/>
          <a:ext cx="2353435" cy="18827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70485" rIns="70485" bIns="70485" numCol="1" spcCol="1270" anchor="ctr" anchorCtr="0">
          <a:noAutofit/>
        </a:bodyPr>
        <a:lstStyle/>
        <a:p>
          <a:pPr lvl="0" algn="ctr" defTabSz="1644650">
            <a:lnSpc>
              <a:spcPct val="90000"/>
            </a:lnSpc>
            <a:spcBef>
              <a:spcPct val="0"/>
            </a:spcBef>
            <a:spcAft>
              <a:spcPct val="35000"/>
            </a:spcAft>
          </a:pPr>
          <a:r>
            <a:rPr lang="de-DE" sz="3700" kern="1200" dirty="0"/>
            <a:t>Equipment</a:t>
          </a:r>
        </a:p>
      </dsp:txBody>
      <dsp:txXfrm>
        <a:off x="2683664" y="260018"/>
        <a:ext cx="2243147" cy="1772460"/>
      </dsp:txXfrm>
    </dsp:sp>
    <dsp:sp modelId="{222FC524-91F6-47B4-92D4-588DC3A69FBC}">
      <dsp:nvSpPr>
        <dsp:cNvPr id="0" name=""/>
        <dsp:cNvSpPr/>
      </dsp:nvSpPr>
      <dsp:spPr>
        <a:xfrm rot="19099603">
          <a:off x="4762018" y="2251446"/>
          <a:ext cx="2186825" cy="70603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33AC5C-A99E-4FE2-A22C-1FEA88EC8B82}">
      <dsp:nvSpPr>
        <dsp:cNvPr id="0" name=""/>
        <dsp:cNvSpPr/>
      </dsp:nvSpPr>
      <dsp:spPr>
        <a:xfrm>
          <a:off x="5495436" y="936096"/>
          <a:ext cx="2353435" cy="18827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70485" rIns="70485" bIns="70485" numCol="1" spcCol="1270" anchor="ctr" anchorCtr="0">
          <a:noAutofit/>
        </a:bodyPr>
        <a:lstStyle/>
        <a:p>
          <a:pPr lvl="0" algn="ctr" defTabSz="1644650">
            <a:lnSpc>
              <a:spcPct val="90000"/>
            </a:lnSpc>
            <a:spcBef>
              <a:spcPct val="0"/>
            </a:spcBef>
            <a:spcAft>
              <a:spcPct val="35000"/>
            </a:spcAft>
          </a:pPr>
          <a:r>
            <a:rPr lang="de-DE" sz="3700" kern="1200"/>
            <a:t>Processes</a:t>
          </a:r>
          <a:endParaRPr lang="de-DE" sz="3700" kern="1200" dirty="0"/>
        </a:p>
      </dsp:txBody>
      <dsp:txXfrm>
        <a:off x="5550580" y="991240"/>
        <a:ext cx="2243147" cy="177246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107D0-D8F3-4C9D-9F5A-A7612067E0C0}">
      <dsp:nvSpPr>
        <dsp:cNvPr id="0" name=""/>
        <dsp:cNvSpPr/>
      </dsp:nvSpPr>
      <dsp:spPr>
        <a:xfrm>
          <a:off x="6624740" y="-129384"/>
          <a:ext cx="2490398" cy="1725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Commissioning construction</a:t>
          </a:r>
          <a:endParaRPr lang="en-US" sz="2800" kern="1200" dirty="0"/>
        </a:p>
      </dsp:txBody>
      <dsp:txXfrm>
        <a:off x="6624740" y="-129384"/>
        <a:ext cx="2490398" cy="1725839"/>
      </dsp:txXfrm>
    </dsp:sp>
    <dsp:sp modelId="{4AA078A8-52AE-4496-AAA1-F810CEAC28FF}">
      <dsp:nvSpPr>
        <dsp:cNvPr id="0" name=""/>
        <dsp:cNvSpPr/>
      </dsp:nvSpPr>
      <dsp:spPr>
        <a:xfrm>
          <a:off x="2993054" y="-274757"/>
          <a:ext cx="5967206" cy="5325818"/>
        </a:xfrm>
        <a:prstGeom prst="circularArrow">
          <a:avLst>
            <a:gd name="adj1" fmla="val 5201"/>
            <a:gd name="adj2" fmla="val 335971"/>
            <a:gd name="adj3" fmla="val 21382244"/>
            <a:gd name="adj4" fmla="val 20568651"/>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C90835-266C-4C72-8297-226DDA3D9BED}">
      <dsp:nvSpPr>
        <dsp:cNvPr id="0" name=""/>
        <dsp:cNvSpPr/>
      </dsp:nvSpPr>
      <dsp:spPr>
        <a:xfrm>
          <a:off x="7359766" y="2375972"/>
          <a:ext cx="2490398" cy="1725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Operation/ use</a:t>
          </a:r>
          <a:endParaRPr lang="en-US" sz="2800" kern="1200" dirty="0"/>
        </a:p>
      </dsp:txBody>
      <dsp:txXfrm>
        <a:off x="7359766" y="2375972"/>
        <a:ext cx="2490398" cy="1725839"/>
      </dsp:txXfrm>
    </dsp:sp>
    <dsp:sp modelId="{D3BB061C-7076-4651-A3D2-974A38BA4AA9}">
      <dsp:nvSpPr>
        <dsp:cNvPr id="0" name=""/>
        <dsp:cNvSpPr/>
      </dsp:nvSpPr>
      <dsp:spPr>
        <a:xfrm>
          <a:off x="4567053" y="-730896"/>
          <a:ext cx="5325818" cy="5325818"/>
        </a:xfrm>
        <a:prstGeom prst="circularArrow">
          <a:avLst>
            <a:gd name="adj1" fmla="val 5201"/>
            <a:gd name="adj2" fmla="val 335971"/>
            <a:gd name="adj3" fmla="val 4519051"/>
            <a:gd name="adj4" fmla="val 4000764"/>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C03E75-7540-4FAA-8AAB-5B32A732ACB7}">
      <dsp:nvSpPr>
        <dsp:cNvPr id="0" name=""/>
        <dsp:cNvSpPr/>
      </dsp:nvSpPr>
      <dsp:spPr>
        <a:xfrm>
          <a:off x="5112571" y="3816413"/>
          <a:ext cx="2490398" cy="1725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Maintenance/ improvement/ refurbishment</a:t>
          </a:r>
          <a:endParaRPr lang="en-US" sz="2800" kern="1200" dirty="0"/>
        </a:p>
      </dsp:txBody>
      <dsp:txXfrm>
        <a:off x="5112571" y="3816413"/>
        <a:ext cx="2490398" cy="1725839"/>
      </dsp:txXfrm>
    </dsp:sp>
    <dsp:sp modelId="{D4B95291-C10C-4A58-AA28-CCF35C8970D8}">
      <dsp:nvSpPr>
        <dsp:cNvPr id="0" name=""/>
        <dsp:cNvSpPr/>
      </dsp:nvSpPr>
      <dsp:spPr>
        <a:xfrm>
          <a:off x="2725584" y="-767485"/>
          <a:ext cx="5325818" cy="5325818"/>
        </a:xfrm>
        <a:prstGeom prst="circularArrow">
          <a:avLst>
            <a:gd name="adj1" fmla="val 5201"/>
            <a:gd name="adj2" fmla="val 335971"/>
            <a:gd name="adj3" fmla="val 6322038"/>
            <a:gd name="adj4" fmla="val 5802365"/>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16F2FF-CDCB-4144-8463-023E6FCDC71E}">
      <dsp:nvSpPr>
        <dsp:cNvPr id="0" name=""/>
        <dsp:cNvSpPr/>
      </dsp:nvSpPr>
      <dsp:spPr>
        <a:xfrm>
          <a:off x="2865385" y="2375968"/>
          <a:ext cx="2490398" cy="1725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Deconstruction/ demolition/ recycling</a:t>
          </a:r>
          <a:endParaRPr lang="en-US" sz="2800" kern="1200" dirty="0"/>
        </a:p>
      </dsp:txBody>
      <dsp:txXfrm>
        <a:off x="2865385" y="2375968"/>
        <a:ext cx="2490398" cy="1725839"/>
      </dsp:txXfrm>
    </dsp:sp>
    <dsp:sp modelId="{61AE331B-C2A2-4380-A1F9-4D5EEC63204D}">
      <dsp:nvSpPr>
        <dsp:cNvPr id="0" name=""/>
        <dsp:cNvSpPr/>
      </dsp:nvSpPr>
      <dsp:spPr>
        <a:xfrm>
          <a:off x="3749380" y="-299483"/>
          <a:ext cx="5325818" cy="5325818"/>
        </a:xfrm>
        <a:prstGeom prst="circularArrow">
          <a:avLst>
            <a:gd name="adj1" fmla="val 5201"/>
            <a:gd name="adj2" fmla="val 335971"/>
            <a:gd name="adj3" fmla="val 12256167"/>
            <a:gd name="adj4" fmla="val 10781750"/>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A7B13E-49CE-41A6-AE53-D2BD61758108}">
      <dsp:nvSpPr>
        <dsp:cNvPr id="0" name=""/>
        <dsp:cNvSpPr/>
      </dsp:nvSpPr>
      <dsp:spPr>
        <a:xfrm>
          <a:off x="4105220" y="7651"/>
          <a:ext cx="1727430" cy="117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Planning</a:t>
          </a:r>
          <a:endParaRPr lang="en-US" sz="2800" kern="1200" dirty="0"/>
        </a:p>
      </dsp:txBody>
      <dsp:txXfrm>
        <a:off x="4105220" y="7651"/>
        <a:ext cx="1727430" cy="1179040"/>
      </dsp:txXfrm>
    </dsp:sp>
    <dsp:sp modelId="{4054EAFB-8910-46FB-9BEC-ADCD63A53E46}">
      <dsp:nvSpPr>
        <dsp:cNvPr id="0" name=""/>
        <dsp:cNvSpPr/>
      </dsp:nvSpPr>
      <dsp:spPr>
        <a:xfrm>
          <a:off x="3541069" y="-107747"/>
          <a:ext cx="5325818" cy="5325818"/>
        </a:xfrm>
        <a:prstGeom prst="circularArrow">
          <a:avLst>
            <a:gd name="adj1" fmla="val 5201"/>
            <a:gd name="adj2" fmla="val 335971"/>
            <a:gd name="adj3" fmla="val 16479488"/>
            <a:gd name="adj4" fmla="val 15657497"/>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262FD-9274-41F0-A27D-5E39296E9C3C}">
      <dsp:nvSpPr>
        <dsp:cNvPr id="0" name=""/>
        <dsp:cNvSpPr/>
      </dsp:nvSpPr>
      <dsp:spPr>
        <a:xfrm>
          <a:off x="5106318" y="1725381"/>
          <a:ext cx="2348223" cy="24383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100000"/>
            </a:lnSpc>
            <a:spcBef>
              <a:spcPct val="0"/>
            </a:spcBef>
            <a:spcAft>
              <a:spcPct val="35000"/>
            </a:spcAft>
          </a:pPr>
          <a:r>
            <a:rPr lang="de-DE" altLang="de-DE" sz="2000" b="1" kern="1200" dirty="0"/>
            <a:t>Infrastructure </a:t>
          </a:r>
          <a:r>
            <a:rPr lang="de-DE" altLang="de-DE" sz="2000" b="1" kern="1200" dirty="0" err="1"/>
            <a:t>of</a:t>
          </a:r>
          <a:r>
            <a:rPr lang="de-DE" altLang="de-DE" sz="2000" b="1" kern="1200" dirty="0"/>
            <a:t> a </a:t>
          </a:r>
          <a:r>
            <a:rPr lang="de-DE" altLang="de-DE" sz="2000" b="1" kern="1200" dirty="0" err="1" smtClean="0"/>
            <a:t>production</a:t>
          </a:r>
          <a:r>
            <a:rPr lang="de-DE" altLang="de-DE" sz="2000" b="1" kern="1200" dirty="0" smtClean="0"/>
            <a:t> plant (</a:t>
          </a:r>
          <a:r>
            <a:rPr lang="de-DE" altLang="de-DE" sz="2000" b="1" kern="1200" dirty="0" err="1" smtClean="0"/>
            <a:t>examples</a:t>
          </a:r>
          <a:r>
            <a:rPr lang="de-DE" altLang="de-DE" sz="2000" b="1" kern="1200" dirty="0"/>
            <a:t>)</a:t>
          </a:r>
          <a:endParaRPr lang="de-DE" sz="2000" b="1" kern="1200" dirty="0"/>
        </a:p>
      </dsp:txBody>
      <dsp:txXfrm>
        <a:off x="5450207" y="2082476"/>
        <a:ext cx="1660445" cy="1724209"/>
      </dsp:txXfrm>
    </dsp:sp>
    <dsp:sp modelId="{4D9B4AFE-52B2-429B-BBAA-D04730C03B53}">
      <dsp:nvSpPr>
        <dsp:cNvPr id="0" name=""/>
        <dsp:cNvSpPr/>
      </dsp:nvSpPr>
      <dsp:spPr>
        <a:xfrm rot="16200000">
          <a:off x="6164599" y="1231020"/>
          <a:ext cx="231660" cy="5647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de-DE" sz="2400" kern="1200"/>
        </a:p>
      </dsp:txBody>
      <dsp:txXfrm>
        <a:off x="6199348" y="1378717"/>
        <a:ext cx="162162" cy="338844"/>
      </dsp:txXfrm>
    </dsp:sp>
    <dsp:sp modelId="{29E73783-3DF6-4060-A951-DBA00B92EB53}">
      <dsp:nvSpPr>
        <dsp:cNvPr id="0" name=""/>
        <dsp:cNvSpPr/>
      </dsp:nvSpPr>
      <dsp:spPr>
        <a:xfrm>
          <a:off x="2870851" y="-47756"/>
          <a:ext cx="6819156" cy="13360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de-DE" altLang="de-DE" sz="2000" b="1" kern="1200" dirty="0" err="1"/>
            <a:t>Energy</a:t>
          </a:r>
          <a:r>
            <a:rPr lang="de-DE" altLang="de-DE" sz="2000" b="1" kern="1200" dirty="0"/>
            <a:t>: </a:t>
          </a:r>
          <a:r>
            <a:rPr lang="de-DE" altLang="de-DE" sz="2000" b="1" kern="1200" dirty="0" err="1"/>
            <a:t>Heating</a:t>
          </a:r>
          <a:r>
            <a:rPr lang="de-DE" altLang="de-DE" sz="2000" b="1" kern="1200" dirty="0"/>
            <a:t> </a:t>
          </a:r>
          <a:r>
            <a:rPr lang="de-DE" altLang="de-DE" sz="2000" b="1" kern="1200" dirty="0" err="1"/>
            <a:t>and</a:t>
          </a:r>
          <a:r>
            <a:rPr lang="de-DE" altLang="de-DE" sz="2000" b="1" kern="1200" dirty="0"/>
            <a:t> </a:t>
          </a:r>
          <a:r>
            <a:rPr lang="de-DE" altLang="de-DE" sz="2000" b="1" kern="1200" dirty="0" err="1" smtClean="0"/>
            <a:t>air</a:t>
          </a:r>
          <a:r>
            <a:rPr lang="de-DE" altLang="de-DE" sz="2000" b="1" kern="1200" dirty="0" smtClean="0"/>
            <a:t> </a:t>
          </a:r>
          <a:r>
            <a:rPr lang="de-DE" altLang="de-DE" sz="2000" b="1" kern="1200" dirty="0" err="1" smtClean="0"/>
            <a:t>conditioning</a:t>
          </a:r>
          <a:r>
            <a:rPr lang="de-DE" altLang="de-DE" sz="2000" b="1" kern="1200" dirty="0"/>
            <a:t>, </a:t>
          </a:r>
          <a:r>
            <a:rPr lang="de-DE" altLang="de-DE" sz="2000" b="1" kern="1200" dirty="0" err="1" smtClean="0"/>
            <a:t>compressed</a:t>
          </a:r>
          <a:r>
            <a:rPr lang="de-DE" altLang="de-DE" sz="2000" b="1" kern="1200" dirty="0" smtClean="0"/>
            <a:t> </a:t>
          </a:r>
          <a:r>
            <a:rPr lang="de-DE" altLang="de-DE" sz="2000" b="1" kern="1200" dirty="0" err="1" smtClean="0"/>
            <a:t>air</a:t>
          </a:r>
          <a:r>
            <a:rPr lang="de-DE" altLang="de-DE" sz="2000" b="1" kern="1200" dirty="0"/>
            <a:t>, </a:t>
          </a:r>
          <a:r>
            <a:rPr lang="de-DE" altLang="de-DE" sz="2000" b="1" kern="1200" dirty="0" smtClean="0"/>
            <a:t>gas</a:t>
          </a:r>
          <a:r>
            <a:rPr lang="de-DE" altLang="de-DE" sz="2000" b="1" kern="1200" dirty="0"/>
            <a:t>, </a:t>
          </a:r>
          <a:endParaRPr lang="de-DE" altLang="de-DE" sz="2000" kern="1200" dirty="0"/>
        </a:p>
      </dsp:txBody>
      <dsp:txXfrm>
        <a:off x="3869493" y="147903"/>
        <a:ext cx="4821872" cy="944724"/>
      </dsp:txXfrm>
    </dsp:sp>
    <dsp:sp modelId="{66F731A9-9F01-4D37-A00A-5E3E085A5BC9}">
      <dsp:nvSpPr>
        <dsp:cNvPr id="0" name=""/>
        <dsp:cNvSpPr/>
      </dsp:nvSpPr>
      <dsp:spPr>
        <a:xfrm rot="21408300">
          <a:off x="7476935" y="2593795"/>
          <a:ext cx="58226" cy="5647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de-DE" sz="2400" kern="1200"/>
        </a:p>
      </dsp:txBody>
      <dsp:txXfrm>
        <a:off x="7476949" y="2707230"/>
        <a:ext cx="40758" cy="338844"/>
      </dsp:txXfrm>
    </dsp:sp>
    <dsp:sp modelId="{89572833-B582-466E-BB64-ACA15344D238}">
      <dsp:nvSpPr>
        <dsp:cNvPr id="0" name=""/>
        <dsp:cNvSpPr/>
      </dsp:nvSpPr>
      <dsp:spPr>
        <a:xfrm>
          <a:off x="7549404" y="1509399"/>
          <a:ext cx="4694570" cy="24666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de-DE" altLang="de-DE" sz="2000" b="1" kern="1200" dirty="0" err="1"/>
            <a:t>Water</a:t>
          </a:r>
          <a:r>
            <a:rPr lang="de-DE" altLang="de-DE" sz="2000" b="1" kern="1200" dirty="0"/>
            <a:t>: </a:t>
          </a:r>
          <a:r>
            <a:rPr lang="de-DE" altLang="de-DE" sz="2000" b="1" kern="1200" dirty="0" err="1" smtClean="0"/>
            <a:t>drinking</a:t>
          </a:r>
          <a:r>
            <a:rPr lang="de-DE" altLang="de-DE" sz="2000" b="1" kern="1200" dirty="0" smtClean="0"/>
            <a:t> </a:t>
          </a:r>
          <a:r>
            <a:rPr lang="de-DE" altLang="de-DE" sz="2000" b="1" kern="1200" dirty="0" err="1"/>
            <a:t>water</a:t>
          </a:r>
          <a:r>
            <a:rPr lang="de-DE" altLang="de-DE" sz="2000" b="1" kern="1200" dirty="0"/>
            <a:t> </a:t>
          </a:r>
          <a:r>
            <a:rPr lang="de-DE" altLang="de-DE" sz="2000" b="1" kern="1200" dirty="0" err="1"/>
            <a:t>supply</a:t>
          </a:r>
          <a:r>
            <a:rPr lang="de-DE" altLang="de-DE" sz="2000" b="1" kern="1200" dirty="0"/>
            <a:t> (</a:t>
          </a:r>
          <a:r>
            <a:rPr lang="de-DE" altLang="de-DE" sz="2000" b="1" kern="1200" dirty="0" err="1"/>
            <a:t>hot</a:t>
          </a:r>
          <a:r>
            <a:rPr lang="de-DE" altLang="de-DE" sz="2000" b="1" kern="1200" dirty="0"/>
            <a:t> and </a:t>
          </a:r>
          <a:r>
            <a:rPr lang="de-DE" altLang="de-DE" sz="2000" b="1" kern="1200" dirty="0" err="1"/>
            <a:t>cold</a:t>
          </a:r>
          <a:r>
            <a:rPr lang="de-DE" altLang="de-DE" sz="2000" b="1" kern="1200" dirty="0"/>
            <a:t>), </a:t>
          </a:r>
          <a:r>
            <a:rPr lang="de-DE" altLang="de-DE" sz="2000" b="1" kern="1200" dirty="0" err="1"/>
            <a:t>cooling</a:t>
          </a:r>
          <a:r>
            <a:rPr lang="de-DE" altLang="de-DE" sz="2000" b="1" kern="1200" dirty="0"/>
            <a:t> </a:t>
          </a:r>
          <a:r>
            <a:rPr lang="de-DE" altLang="de-DE" sz="2000" b="1" kern="1200" dirty="0" err="1"/>
            <a:t>water</a:t>
          </a:r>
          <a:r>
            <a:rPr lang="de-DE" altLang="de-DE" sz="2000" b="1" kern="1200" dirty="0"/>
            <a:t>, </a:t>
          </a:r>
          <a:r>
            <a:rPr lang="de-DE" altLang="de-DE" sz="2000" b="1" kern="1200" dirty="0" err="1"/>
            <a:t>discharge</a:t>
          </a:r>
          <a:r>
            <a:rPr lang="de-DE" altLang="de-DE" sz="2000" b="1" kern="1200" dirty="0"/>
            <a:t> </a:t>
          </a:r>
          <a:r>
            <a:rPr lang="de-DE" altLang="de-DE" sz="2000" b="1" kern="1200" dirty="0" err="1"/>
            <a:t>of</a:t>
          </a:r>
          <a:r>
            <a:rPr lang="de-DE" altLang="de-DE" sz="2000" b="1" kern="1200" dirty="0"/>
            <a:t> </a:t>
          </a:r>
          <a:r>
            <a:rPr lang="de-DE" altLang="de-DE" sz="2000" b="1" kern="1200" dirty="0" err="1"/>
            <a:t>drinking</a:t>
          </a:r>
          <a:r>
            <a:rPr lang="de-DE" altLang="de-DE" sz="2000" b="1" kern="1200" dirty="0"/>
            <a:t> </a:t>
          </a:r>
          <a:r>
            <a:rPr lang="de-DE" altLang="de-DE" sz="2000" b="1" kern="1200" dirty="0" err="1"/>
            <a:t>water</a:t>
          </a:r>
          <a:r>
            <a:rPr lang="de-DE" altLang="de-DE" sz="2000" b="1" kern="1200" dirty="0"/>
            <a:t>, </a:t>
          </a:r>
          <a:r>
            <a:rPr lang="de-DE" altLang="de-DE" sz="2000" b="1" kern="1200" dirty="0" err="1"/>
            <a:t>rainwater</a:t>
          </a:r>
          <a:r>
            <a:rPr lang="de-DE" altLang="de-DE" sz="2000" b="1" kern="1200" dirty="0"/>
            <a:t>, </a:t>
          </a:r>
          <a:r>
            <a:rPr lang="de-DE" altLang="de-DE" sz="2000" b="1" kern="1200" dirty="0" err="1"/>
            <a:t>contaminated</a:t>
          </a:r>
          <a:r>
            <a:rPr lang="de-DE" altLang="de-DE" sz="2000" b="1" kern="1200" dirty="0"/>
            <a:t> </a:t>
          </a:r>
          <a:r>
            <a:rPr lang="de-DE" altLang="de-DE" sz="2000" b="1" kern="1200" dirty="0" err="1"/>
            <a:t>water</a:t>
          </a:r>
          <a:endParaRPr lang="de-DE" altLang="de-DE" sz="2000" kern="1200" dirty="0"/>
        </a:p>
      </dsp:txBody>
      <dsp:txXfrm>
        <a:off x="8236908" y="1870629"/>
        <a:ext cx="3319562" cy="1744176"/>
      </dsp:txXfrm>
    </dsp:sp>
    <dsp:sp modelId="{F52FD098-C473-4190-A41B-7F66AEE9E0E4}">
      <dsp:nvSpPr>
        <dsp:cNvPr id="0" name=""/>
        <dsp:cNvSpPr/>
      </dsp:nvSpPr>
      <dsp:spPr>
        <a:xfrm rot="5438346">
          <a:off x="6264252" y="3885953"/>
          <a:ext cx="5054" cy="5647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de-DE" sz="2400" kern="1200"/>
        </a:p>
      </dsp:txBody>
      <dsp:txXfrm rot="10800000">
        <a:off x="6265018" y="3998143"/>
        <a:ext cx="3538" cy="338844"/>
      </dsp:txXfrm>
    </dsp:sp>
    <dsp:sp modelId="{9A7F4602-A300-47DD-B35F-168BAB97C08D}">
      <dsp:nvSpPr>
        <dsp:cNvPr id="0" name=""/>
        <dsp:cNvSpPr/>
      </dsp:nvSpPr>
      <dsp:spPr>
        <a:xfrm>
          <a:off x="3107404" y="4173226"/>
          <a:ext cx="6294196" cy="21913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de-DE" altLang="de-DE" sz="2000" b="1" kern="1200" dirty="0" err="1"/>
            <a:t>Fire</a:t>
          </a:r>
          <a:r>
            <a:rPr lang="de-DE" altLang="de-DE" sz="2000" b="1" kern="1200" dirty="0"/>
            <a:t> </a:t>
          </a:r>
          <a:r>
            <a:rPr lang="de-DE" altLang="de-DE" sz="2000" b="1" kern="1200" dirty="0" err="1"/>
            <a:t>Protection</a:t>
          </a:r>
          <a:r>
            <a:rPr lang="de-DE" altLang="de-DE" sz="2000" b="1" kern="1200" dirty="0"/>
            <a:t>: </a:t>
          </a:r>
          <a:r>
            <a:rPr lang="de-DE" altLang="de-DE" sz="2000" kern="1200" dirty="0"/>
            <a:t>Sprinkler </a:t>
          </a:r>
          <a:r>
            <a:rPr lang="de-DE" altLang="de-DE" sz="2000" kern="1200" dirty="0" err="1"/>
            <a:t>systems</a:t>
          </a:r>
          <a:r>
            <a:rPr lang="de-DE" altLang="de-DE" sz="2000" kern="1200" dirty="0"/>
            <a:t>, </a:t>
          </a:r>
          <a:r>
            <a:rPr lang="de-DE" altLang="de-DE" sz="2000" kern="1200" dirty="0" smtClean="0"/>
            <a:t>smoke </a:t>
          </a:r>
          <a:r>
            <a:rPr lang="de-DE" altLang="de-DE" sz="2000" kern="1200" dirty="0" err="1"/>
            <a:t>detector</a:t>
          </a:r>
          <a:r>
            <a:rPr lang="de-DE" altLang="de-DE" sz="2000" kern="1200" dirty="0"/>
            <a:t>, </a:t>
          </a:r>
          <a:r>
            <a:rPr lang="de-DE" altLang="de-DE" sz="2000" kern="1200" dirty="0" err="1" smtClean="0"/>
            <a:t>fire</a:t>
          </a:r>
          <a:r>
            <a:rPr lang="de-DE" altLang="de-DE" sz="2000" kern="1200" dirty="0" smtClean="0"/>
            <a:t> </a:t>
          </a:r>
          <a:r>
            <a:rPr lang="de-DE" altLang="de-DE" sz="2000" kern="1200" dirty="0" err="1" smtClean="0"/>
            <a:t>alarm</a:t>
          </a:r>
          <a:r>
            <a:rPr lang="de-DE" altLang="de-DE" sz="2000" kern="1200" dirty="0" smtClean="0"/>
            <a:t>/</a:t>
          </a:r>
          <a:r>
            <a:rPr lang="de-DE" altLang="de-DE" sz="2000" kern="1200" dirty="0" err="1" smtClean="0"/>
            <a:t>information</a:t>
          </a:r>
          <a:r>
            <a:rPr lang="de-DE" altLang="de-DE" sz="2000" kern="1200" dirty="0" smtClean="0"/>
            <a:t> </a:t>
          </a:r>
          <a:r>
            <a:rPr lang="de-DE" altLang="de-DE" sz="2000" kern="1200" dirty="0" err="1"/>
            <a:t>transfer</a:t>
          </a:r>
          <a:r>
            <a:rPr lang="de-DE" altLang="de-DE" sz="2000" kern="1200" dirty="0"/>
            <a:t> </a:t>
          </a:r>
          <a:r>
            <a:rPr lang="de-DE" altLang="de-DE" sz="2000" kern="1200" dirty="0" err="1"/>
            <a:t>to</a:t>
          </a:r>
          <a:r>
            <a:rPr lang="de-DE" altLang="de-DE" sz="2000" kern="1200" dirty="0"/>
            <a:t> </a:t>
          </a:r>
          <a:r>
            <a:rPr lang="de-DE" altLang="de-DE" sz="2000" kern="1200" dirty="0" err="1"/>
            <a:t>the</a:t>
          </a:r>
          <a:r>
            <a:rPr lang="de-DE" altLang="de-DE" sz="2000" kern="1200" dirty="0"/>
            <a:t> </a:t>
          </a:r>
          <a:r>
            <a:rPr lang="de-DE" altLang="de-DE" sz="2000" kern="1200" dirty="0" err="1"/>
            <a:t>central</a:t>
          </a:r>
          <a:r>
            <a:rPr lang="de-DE" altLang="de-DE" sz="2000" kern="1200" dirty="0"/>
            <a:t> </a:t>
          </a:r>
          <a:r>
            <a:rPr lang="de-DE" altLang="de-DE" sz="2000" kern="1200" dirty="0" err="1"/>
            <a:t>fire</a:t>
          </a:r>
          <a:r>
            <a:rPr lang="de-DE" altLang="de-DE" sz="2000" kern="1200" dirty="0"/>
            <a:t> </a:t>
          </a:r>
          <a:r>
            <a:rPr lang="de-DE" altLang="de-DE" sz="2000" kern="1200" dirty="0" err="1"/>
            <a:t>alarm</a:t>
          </a:r>
          <a:r>
            <a:rPr lang="de-DE" altLang="de-DE" sz="2000" kern="1200" dirty="0"/>
            <a:t> </a:t>
          </a:r>
          <a:r>
            <a:rPr lang="de-DE" altLang="de-DE" sz="2000" kern="1200" dirty="0" err="1"/>
            <a:t>system</a:t>
          </a:r>
          <a:r>
            <a:rPr lang="de-DE" altLang="de-DE" sz="2000" kern="1200" dirty="0"/>
            <a:t> </a:t>
          </a:r>
          <a:r>
            <a:rPr lang="de-DE" altLang="de-DE" sz="2000" kern="1200" dirty="0" err="1"/>
            <a:t>or</a:t>
          </a:r>
          <a:r>
            <a:rPr lang="de-DE" altLang="de-DE" sz="2000" kern="1200" dirty="0"/>
            <a:t> </a:t>
          </a:r>
          <a:r>
            <a:rPr lang="de-DE" altLang="de-DE" sz="2000" kern="1200" dirty="0" err="1"/>
            <a:t>fire</a:t>
          </a:r>
          <a:r>
            <a:rPr lang="de-DE" altLang="de-DE" sz="2000" kern="1200" dirty="0"/>
            <a:t> </a:t>
          </a:r>
          <a:r>
            <a:rPr lang="de-DE" altLang="de-DE" sz="2000" kern="1200" dirty="0" err="1"/>
            <a:t>brigade</a:t>
          </a:r>
          <a:endParaRPr lang="de-DE" altLang="de-DE" sz="2000" kern="1200" dirty="0"/>
        </a:p>
      </dsp:txBody>
      <dsp:txXfrm>
        <a:off x="4029168" y="4494140"/>
        <a:ext cx="4450668" cy="1549513"/>
      </dsp:txXfrm>
    </dsp:sp>
    <dsp:sp modelId="{F970D158-CDA6-42B5-BF98-5DED538C75E4}">
      <dsp:nvSpPr>
        <dsp:cNvPr id="0" name=""/>
        <dsp:cNvSpPr/>
      </dsp:nvSpPr>
      <dsp:spPr>
        <a:xfrm rot="10861830">
          <a:off x="4887470" y="2638547"/>
          <a:ext cx="154792" cy="5647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de-DE" sz="2400" kern="1200"/>
        </a:p>
      </dsp:txBody>
      <dsp:txXfrm rot="10800000">
        <a:off x="4933904" y="2751913"/>
        <a:ext cx="108354" cy="338844"/>
      </dsp:txXfrm>
    </dsp:sp>
    <dsp:sp modelId="{803C75F7-5661-405F-BC3D-D0884F34F4C3}">
      <dsp:nvSpPr>
        <dsp:cNvPr id="0" name=""/>
        <dsp:cNvSpPr/>
      </dsp:nvSpPr>
      <dsp:spPr>
        <a:xfrm>
          <a:off x="58274" y="1582034"/>
          <a:ext cx="4757505" cy="25868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de-DE" altLang="de-DE" sz="2000" b="1" kern="1200" dirty="0"/>
            <a:t>Information </a:t>
          </a:r>
          <a:r>
            <a:rPr lang="de-DE" altLang="de-DE" sz="2000" b="1" kern="1200" dirty="0" err="1"/>
            <a:t>lines</a:t>
          </a:r>
          <a:r>
            <a:rPr lang="de-DE" altLang="de-DE" sz="2000" b="1" kern="1200" dirty="0"/>
            <a:t> and </a:t>
          </a:r>
          <a:r>
            <a:rPr lang="de-DE" altLang="de-DE" sz="2000" b="1" kern="1200" dirty="0" err="1"/>
            <a:t>radio</a:t>
          </a:r>
          <a:r>
            <a:rPr lang="de-DE" altLang="de-DE" sz="2000" b="1" kern="1200" dirty="0"/>
            <a:t> </a:t>
          </a:r>
          <a:r>
            <a:rPr lang="de-DE" altLang="de-DE" sz="2000" b="1" kern="1200" dirty="0" err="1"/>
            <a:t>networks</a:t>
          </a:r>
          <a:r>
            <a:rPr lang="de-DE" altLang="de-DE" sz="2000" b="1" kern="1200" dirty="0"/>
            <a:t>: </a:t>
          </a:r>
          <a:r>
            <a:rPr lang="de-DE" altLang="de-DE" sz="2000" b="1" kern="1200" dirty="0" err="1"/>
            <a:t>locking</a:t>
          </a:r>
          <a:r>
            <a:rPr lang="de-DE" altLang="de-DE" sz="2000" b="1" kern="1200" dirty="0"/>
            <a:t> </a:t>
          </a:r>
          <a:r>
            <a:rPr lang="de-DE" altLang="de-DE" sz="2000" b="1" kern="1200" dirty="0" err="1"/>
            <a:t>systems</a:t>
          </a:r>
          <a:r>
            <a:rPr lang="de-DE" altLang="de-DE" sz="2000" b="1" kern="1200" dirty="0"/>
            <a:t>, </a:t>
          </a:r>
          <a:r>
            <a:rPr lang="de-DE" altLang="de-DE" sz="2000" b="1" kern="1200" dirty="0" err="1"/>
            <a:t>alarm</a:t>
          </a:r>
          <a:r>
            <a:rPr lang="de-DE" altLang="de-DE" sz="2000" b="1" kern="1200" dirty="0"/>
            <a:t> </a:t>
          </a:r>
          <a:r>
            <a:rPr lang="de-DE" altLang="de-DE" sz="2000" b="1" kern="1200" dirty="0" err="1"/>
            <a:t>systems</a:t>
          </a:r>
          <a:r>
            <a:rPr lang="de-DE" altLang="de-DE" sz="2000" b="1" kern="1200" dirty="0"/>
            <a:t>, W-LAN, </a:t>
          </a:r>
          <a:r>
            <a:rPr lang="de-DE" altLang="de-DE" sz="2000" b="1" kern="1200" dirty="0" err="1"/>
            <a:t>data</a:t>
          </a:r>
          <a:r>
            <a:rPr lang="de-DE" altLang="de-DE" sz="2000" b="1" kern="1200" dirty="0"/>
            <a:t> </a:t>
          </a:r>
          <a:r>
            <a:rPr lang="de-DE" altLang="de-DE" sz="2000" b="1" kern="1200" dirty="0" err="1"/>
            <a:t>acquisition</a:t>
          </a:r>
          <a:r>
            <a:rPr lang="de-DE" altLang="de-DE" sz="2000" b="1" kern="1200" dirty="0"/>
            <a:t> </a:t>
          </a:r>
          <a:r>
            <a:rPr lang="de-DE" altLang="de-DE" sz="2000" b="1" kern="1200" dirty="0" err="1"/>
            <a:t>lines</a:t>
          </a:r>
          <a:r>
            <a:rPr lang="de-DE" altLang="de-DE" sz="2000" b="1" kern="1200" dirty="0"/>
            <a:t>, smart </a:t>
          </a:r>
          <a:r>
            <a:rPr lang="de-DE" altLang="de-DE" sz="2000" b="1" kern="1200" dirty="0" err="1"/>
            <a:t>home</a:t>
          </a:r>
          <a:r>
            <a:rPr lang="de-DE" altLang="de-DE" sz="2000" b="1" kern="1200" dirty="0"/>
            <a:t> / </a:t>
          </a:r>
          <a:r>
            <a:rPr lang="de-DE" altLang="de-DE" sz="2000" b="1" kern="1200" dirty="0" err="1"/>
            <a:t>factory</a:t>
          </a:r>
          <a:r>
            <a:rPr lang="de-DE" altLang="de-DE" sz="2000" b="1" kern="1200" dirty="0"/>
            <a:t>, etc. </a:t>
          </a:r>
          <a:endParaRPr lang="de-DE" altLang="de-DE" sz="2000" kern="1200" dirty="0"/>
        </a:p>
      </dsp:txBody>
      <dsp:txXfrm>
        <a:off x="754994" y="1960866"/>
        <a:ext cx="3364065" cy="18291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1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5">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0.45275</cdr:x>
      <cdr:y>0.56459</cdr:y>
    </cdr:from>
    <cdr:to>
      <cdr:x>0.92894</cdr:x>
      <cdr:y>0.64721</cdr:y>
    </cdr:to>
    <cdr:sp macro="" textlink="">
      <cdr:nvSpPr>
        <cdr:cNvPr id="3" name="Textfeld 2"/>
        <cdr:cNvSpPr txBox="1"/>
      </cdr:nvSpPr>
      <cdr:spPr>
        <a:xfrm xmlns:a="http://schemas.openxmlformats.org/drawingml/2006/main">
          <a:off x="4139952" y="2952328"/>
          <a:ext cx="4354286"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1800" dirty="0"/>
            <a:t>max. 70 </a:t>
          </a:r>
          <a:r>
            <a:rPr lang="de-DE" sz="1800" dirty="0">
              <a:sym typeface="Wingdings" pitchFamily="2" charset="2"/>
            </a:rPr>
            <a:t> Low-</a:t>
          </a:r>
          <a:r>
            <a:rPr lang="de-DE" sz="1800" dirty="0" err="1">
              <a:sym typeface="Wingdings" pitchFamily="2" charset="2"/>
            </a:rPr>
            <a:t>energy</a:t>
          </a:r>
          <a:r>
            <a:rPr lang="de-DE" sz="1800" dirty="0">
              <a:sym typeface="Wingdings" pitchFamily="2" charset="2"/>
            </a:rPr>
            <a:t> </a:t>
          </a:r>
          <a:r>
            <a:rPr lang="de-DE" sz="1800" dirty="0" err="1">
              <a:sym typeface="Wingdings" pitchFamily="2" charset="2"/>
            </a:rPr>
            <a:t>houses</a:t>
          </a:r>
          <a:r>
            <a:rPr lang="de-DE" sz="1800" dirty="0">
              <a:sym typeface="Wingdings" pitchFamily="2" charset="2"/>
            </a:rPr>
            <a:t> </a:t>
          </a:r>
          <a:endParaRPr lang="de-DE" sz="1800" dirty="0"/>
        </a:p>
      </cdr:txBody>
    </cdr:sp>
  </cdr:relSizeAnchor>
  <cdr:relSizeAnchor xmlns:cdr="http://schemas.openxmlformats.org/drawingml/2006/chartDrawing">
    <cdr:from>
      <cdr:x>0.44488</cdr:x>
      <cdr:y>0.66098</cdr:y>
    </cdr:from>
    <cdr:to>
      <cdr:x>0.92107</cdr:x>
      <cdr:y>0.7436</cdr:y>
    </cdr:to>
    <cdr:sp macro="" textlink="">
      <cdr:nvSpPr>
        <cdr:cNvPr id="4" name="Textfeld 1"/>
        <cdr:cNvSpPr txBox="1"/>
      </cdr:nvSpPr>
      <cdr:spPr>
        <a:xfrm xmlns:a="http://schemas.openxmlformats.org/drawingml/2006/main">
          <a:off x="4067944" y="3456384"/>
          <a:ext cx="4354286" cy="4320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de-DE" sz="1800" dirty="0"/>
            <a:t>60 </a:t>
          </a:r>
          <a:r>
            <a:rPr lang="de-DE" sz="1800" dirty="0" err="1"/>
            <a:t>up</a:t>
          </a:r>
          <a:r>
            <a:rPr lang="de-DE" sz="1800" dirty="0"/>
            <a:t> </a:t>
          </a:r>
          <a:r>
            <a:rPr lang="de-DE" sz="1800" dirty="0" err="1"/>
            <a:t>to</a:t>
          </a:r>
          <a:r>
            <a:rPr lang="de-DE" sz="1800" dirty="0"/>
            <a:t> 90 </a:t>
          </a:r>
          <a:r>
            <a:rPr lang="de-DE" sz="1800" dirty="0" err="1"/>
            <a:t>for</a:t>
          </a:r>
          <a:r>
            <a:rPr lang="de-DE" sz="1800" dirty="0"/>
            <a:t> </a:t>
          </a:r>
          <a:r>
            <a:rPr lang="de-DE" sz="1800" dirty="0" err="1"/>
            <a:t>new</a:t>
          </a:r>
          <a:r>
            <a:rPr lang="de-DE" sz="1800" dirty="0"/>
            <a:t> </a:t>
          </a:r>
          <a:r>
            <a:rPr lang="de-DE" sz="1800" dirty="0" err="1"/>
            <a:t>buildings</a:t>
          </a:r>
          <a:endParaRPr lang="de-DE" sz="1800" dirty="0"/>
        </a:p>
      </cdr:txBody>
    </cdr:sp>
  </cdr:relSizeAnchor>
  <cdr:relSizeAnchor xmlns:cdr="http://schemas.openxmlformats.org/drawingml/2006/chartDrawing">
    <cdr:from>
      <cdr:x>0.42125</cdr:x>
      <cdr:y>0.7436</cdr:y>
    </cdr:from>
    <cdr:to>
      <cdr:x>0.89744</cdr:x>
      <cdr:y>0.82622</cdr:y>
    </cdr:to>
    <cdr:sp macro="" textlink="">
      <cdr:nvSpPr>
        <cdr:cNvPr id="5" name="Textfeld 1"/>
        <cdr:cNvSpPr txBox="1"/>
      </cdr:nvSpPr>
      <cdr:spPr>
        <a:xfrm xmlns:a="http://schemas.openxmlformats.org/drawingml/2006/main">
          <a:off x="3851920" y="3888432"/>
          <a:ext cx="4354286" cy="432048"/>
        </a:xfrm>
        <a:prstGeom xmlns:a="http://schemas.openxmlformats.org/drawingml/2006/main" prst="rect">
          <a:avLst/>
        </a:prstGeom>
      </cdr:spPr>
      <cdr:txBody>
        <a:bodyPr xmlns:a="http://schemas.openxmlformats.org/drawingml/2006/main" wrap="square" rtlCol="0" anchor="b"/>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de-DE" sz="1800" dirty="0"/>
            <a:t>40 </a:t>
          </a:r>
          <a:r>
            <a:rPr lang="de-DE" sz="1800" dirty="0" err="1"/>
            <a:t>up</a:t>
          </a:r>
          <a:r>
            <a:rPr lang="de-DE" sz="1800" dirty="0"/>
            <a:t> </a:t>
          </a:r>
          <a:r>
            <a:rPr lang="de-DE" sz="1800" dirty="0" err="1"/>
            <a:t>to</a:t>
          </a:r>
          <a:r>
            <a:rPr lang="de-DE" sz="1800" dirty="0"/>
            <a:t> 60 </a:t>
          </a:r>
          <a:r>
            <a:rPr lang="de-DE" sz="1800" dirty="0" err="1"/>
            <a:t>for</a:t>
          </a:r>
          <a:r>
            <a:rPr lang="de-DE" sz="1800" dirty="0"/>
            <a:t> </a:t>
          </a:r>
          <a:r>
            <a:rPr lang="de-DE" sz="1800" dirty="0" err="1"/>
            <a:t>new</a:t>
          </a:r>
          <a:r>
            <a:rPr lang="de-DE" sz="1800" dirty="0"/>
            <a:t> </a:t>
          </a:r>
          <a:r>
            <a:rPr lang="de-DE" sz="1800" dirty="0" err="1"/>
            <a:t>buildings</a:t>
          </a:r>
          <a:endParaRPr lang="de-DE" sz="1800" dirty="0"/>
        </a:p>
      </cdr:txBody>
    </cdr:sp>
  </cdr:relSizeAnchor>
  <cdr:relSizeAnchor xmlns:cdr="http://schemas.openxmlformats.org/drawingml/2006/chartDrawing">
    <cdr:from>
      <cdr:x>0.38188</cdr:x>
      <cdr:y>0.85376</cdr:y>
    </cdr:from>
    <cdr:to>
      <cdr:x>1</cdr:x>
      <cdr:y>0.93638</cdr:y>
    </cdr:to>
    <cdr:sp macro="" textlink="">
      <cdr:nvSpPr>
        <cdr:cNvPr id="6" name="Textfeld 1"/>
        <cdr:cNvSpPr txBox="1"/>
      </cdr:nvSpPr>
      <cdr:spPr>
        <a:xfrm xmlns:a="http://schemas.openxmlformats.org/drawingml/2006/main">
          <a:off x="3491880" y="4464496"/>
          <a:ext cx="5652120" cy="432048"/>
        </a:xfrm>
        <a:prstGeom xmlns:a="http://schemas.openxmlformats.org/drawingml/2006/main" prst="rect">
          <a:avLst/>
        </a:prstGeom>
      </cdr:spPr>
      <cdr:txBody>
        <a:bodyPr xmlns:a="http://schemas.openxmlformats.org/drawingml/2006/main" wrap="square" rtlCol="0" anchor="b"/>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800" dirty="0"/>
            <a:t>Near-zero-power-houses for public buildings</a:t>
          </a:r>
          <a:endParaRPr lang="de-DE"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C3B6907C-46B7-43E9-B2D8-56807C7A445D}" type="datetimeFigureOut">
              <a:rPr lang="de-DE" smtClean="0"/>
              <a:pPr/>
              <a:t>21.08.2018</a:t>
            </a:fld>
            <a:endParaRPr lang="de-DE"/>
          </a:p>
        </p:txBody>
      </p:sp>
      <p:sp>
        <p:nvSpPr>
          <p:cNvPr id="4" name="Folienbildplatzhalt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2F1DD326-8DC7-4A23-AE08-9C89E1703C58}" type="slidenum">
              <a:rPr lang="de-DE" smtClean="0"/>
              <a:pPr/>
              <a:t>‹Nr.›</a:t>
            </a:fld>
            <a:endParaRPr lang="de-DE"/>
          </a:p>
        </p:txBody>
      </p:sp>
    </p:spTree>
    <p:extLst>
      <p:ext uri="{BB962C8B-B14F-4D97-AF65-F5344CB8AC3E}">
        <p14:creationId xmlns:p14="http://schemas.microsoft.com/office/powerpoint/2010/main" val="2174015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frsw.de/kraft-waerme-kopplung.htm"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1</a:t>
            </a:fld>
            <a:endParaRPr lang="de-DE"/>
          </a:p>
        </p:txBody>
      </p:sp>
    </p:spTree>
    <p:extLst>
      <p:ext uri="{BB962C8B-B14F-4D97-AF65-F5344CB8AC3E}">
        <p14:creationId xmlns:p14="http://schemas.microsoft.com/office/powerpoint/2010/main" val="1073940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normAutofit/>
          </a:bodyPr>
          <a:lstStyle/>
          <a:p>
            <a:r>
              <a:rPr lang="de-DE" dirty="0"/>
              <a:t>Bei Verstoß gegen die EnEV</a:t>
            </a:r>
            <a:r>
              <a:rPr lang="de-DE" baseline="0" dirty="0"/>
              <a:t> werden </a:t>
            </a:r>
            <a:r>
              <a:rPr lang="de-DE" dirty="0"/>
              <a:t>Bußgelder erhoben. Die Tabelle fasst einige</a:t>
            </a:r>
            <a:r>
              <a:rPr lang="de-DE" baseline="0" dirty="0"/>
              <a:t> Vergehen und die erhobenen Bußgelder zusammen. Die ausführliche Liste ist in der unten angegebenen Quelle abrufbar.</a:t>
            </a:r>
          </a:p>
          <a:p>
            <a:endParaRPr lang="de-DE" dirty="0"/>
          </a:p>
          <a:p>
            <a:r>
              <a:rPr lang="de-DE" dirty="0"/>
              <a:t>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a:t>- </a:t>
            </a:r>
            <a:r>
              <a:rPr lang="de-DE" sz="1200" b="0" kern="1200" dirty="0" err="1">
                <a:solidFill>
                  <a:schemeClr val="tx1"/>
                </a:solidFill>
                <a:effectLst/>
                <a:latin typeface="+mn-lt"/>
                <a:ea typeface="+mn-ea"/>
                <a:cs typeface="+mn-cs"/>
              </a:rPr>
              <a:t>Wafi</a:t>
            </a:r>
            <a:r>
              <a:rPr lang="de-DE" sz="1200" b="0" kern="1200" dirty="0">
                <a:solidFill>
                  <a:schemeClr val="tx1"/>
                </a:solidFill>
                <a:effectLst/>
                <a:latin typeface="+mn-lt"/>
                <a:ea typeface="+mn-ea"/>
                <a:cs typeface="+mn-cs"/>
              </a:rPr>
              <a:t>, Riccardo: Energiemanagement im Rahmen</a:t>
            </a:r>
            <a:r>
              <a:rPr lang="de-DE" sz="1200" b="0" kern="1200" baseline="0" dirty="0">
                <a:solidFill>
                  <a:schemeClr val="tx1"/>
                </a:solidFill>
                <a:effectLst/>
                <a:latin typeface="+mn-lt"/>
                <a:ea typeface="+mn-ea"/>
                <a:cs typeface="+mn-cs"/>
              </a:rPr>
              <a:t> einer nachhaltigen Unternehmensführung -  </a:t>
            </a:r>
            <a:r>
              <a:rPr lang="de-DE" sz="1200" b="0" kern="1200" baseline="0" dirty="0" err="1">
                <a:solidFill>
                  <a:schemeClr val="tx1"/>
                </a:solidFill>
                <a:effectLst/>
                <a:latin typeface="+mn-lt"/>
                <a:ea typeface="+mn-ea"/>
                <a:cs typeface="+mn-cs"/>
              </a:rPr>
              <a:t>Sensibilierung</a:t>
            </a:r>
            <a:r>
              <a:rPr lang="de-DE" sz="1200" b="0" kern="1200" baseline="0" dirty="0">
                <a:solidFill>
                  <a:schemeClr val="tx1"/>
                </a:solidFill>
                <a:effectLst/>
                <a:latin typeface="+mn-lt"/>
                <a:ea typeface="+mn-ea"/>
                <a:cs typeface="+mn-cs"/>
              </a:rPr>
              <a:t> durch die Entwicklung von Weiterbildung für Entscheider (Masterarbeit), Bensheim/Ludwigshafen 2016, S.29.</a:t>
            </a:r>
            <a:endParaRPr lang="de-DE" dirty="0"/>
          </a:p>
          <a:p>
            <a:r>
              <a:rPr lang="de-DE" dirty="0"/>
              <a:t>-Vgl. </a:t>
            </a:r>
            <a:r>
              <a:rPr lang="de-DE" dirty="0" err="1"/>
              <a:t>EnEV</a:t>
            </a:r>
            <a:r>
              <a:rPr lang="de-DE" dirty="0"/>
              <a:t>-online (2014):</a:t>
            </a:r>
            <a:r>
              <a:rPr lang="de-DE" baseline="0" dirty="0"/>
              <a:t> </a:t>
            </a:r>
            <a:r>
              <a:rPr lang="de-DE" dirty="0" err="1"/>
              <a:t>EnEV</a:t>
            </a:r>
            <a:r>
              <a:rPr lang="de-DE" dirty="0"/>
              <a:t> 2014: Wie viel Bußgeld droht bei Verstößen? http://www.enev-online.com/enev_praxishilfen/enev_2014_bussgeld_strafgeld_ordnungswidrigkeiten_uebersicht.htm [Webseite</a:t>
            </a:r>
            <a:r>
              <a:rPr lang="de-DE" baseline="0" dirty="0"/>
              <a:t>, </a:t>
            </a:r>
            <a:r>
              <a:rPr lang="de-DE" dirty="0"/>
              <a:t>Zugriff: 07.10.2016].</a:t>
            </a:r>
          </a:p>
          <a:p>
            <a:endParaRPr lang="de-DE" dirty="0"/>
          </a:p>
        </p:txBody>
      </p:sp>
      <p:sp>
        <p:nvSpPr>
          <p:cNvPr id="4" name="Foliennummernplatzhalter 3"/>
          <p:cNvSpPr>
            <a:spLocks noGrp="1"/>
          </p:cNvSpPr>
          <p:nvPr>
            <p:ph type="sldNum" sz="quarter" idx="10"/>
          </p:nvPr>
        </p:nvSpPr>
        <p:spPr/>
        <p:txBody>
          <a:bodyPr/>
          <a:lstStyle/>
          <a:p>
            <a:fld id="{F8A4DC74-E54E-4B5B-9A8A-5C9795A8904B}" type="slidenum">
              <a:rPr lang="de-DE" smtClean="0"/>
              <a:pPr/>
              <a:t>13</a:t>
            </a:fld>
            <a:endParaRPr lang="de-DE"/>
          </a:p>
        </p:txBody>
      </p:sp>
    </p:spTree>
    <p:extLst>
      <p:ext uri="{BB962C8B-B14F-4D97-AF65-F5344CB8AC3E}">
        <p14:creationId xmlns:p14="http://schemas.microsoft.com/office/powerpoint/2010/main" val="3975673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noProof="0" dirty="0"/>
              <a:t>Die Bewertung von Immobilien geschieht auf Basis des Energieverbrauchs gemessen in </a:t>
            </a:r>
            <a:r>
              <a:rPr lang="de-DE" altLang="de-DE" dirty="0"/>
              <a:t>Kilowattstunden pro Quadratmeter und Jahr (</a:t>
            </a:r>
            <a:r>
              <a:rPr lang="de-DE" altLang="de-DE" dirty="0" err="1"/>
              <a:t>kWh</a:t>
            </a:r>
            <a:r>
              <a:rPr lang="de-DE" altLang="de-DE" dirty="0"/>
              <a:t>/m</a:t>
            </a:r>
            <a:r>
              <a:rPr lang="de-DE" altLang="de-DE" baseline="30000" dirty="0"/>
              <a:t>2</a:t>
            </a:r>
            <a:r>
              <a:rPr lang="de-DE" altLang="de-DE" dirty="0"/>
              <a:t>a). Diese Einheit</a:t>
            </a:r>
            <a:r>
              <a:rPr lang="de-DE" altLang="de-DE" baseline="0" dirty="0"/>
              <a:t> ist bei elektrischer Energie geläufig, aber auch der Energieinhalt anderer Energieträger kann in dieser Einheit ausgedrückt werden (siehe oben). </a:t>
            </a:r>
            <a:r>
              <a:rPr lang="de-DE" baseline="0" noProof="0" dirty="0"/>
              <a:t>Immobilien sind gemäß ihrem Energieverbrauch klassifiziert. </a:t>
            </a:r>
          </a:p>
          <a:p>
            <a:endParaRPr lang="en-US" dirty="0"/>
          </a:p>
          <a:p>
            <a:r>
              <a:rPr lang="de-DE" sz="1200" kern="1200" dirty="0">
                <a:solidFill>
                  <a:schemeClr val="tx1"/>
                </a:solidFill>
                <a:effectLst/>
                <a:latin typeface="+mn-lt"/>
                <a:ea typeface="+mn-ea"/>
                <a:cs typeface="+mn-cs"/>
              </a:rPr>
              <a:t>Quelle:</a:t>
            </a:r>
          </a:p>
          <a:p>
            <a:r>
              <a:rPr lang="de-DE" sz="1200" kern="1200" dirty="0">
                <a:solidFill>
                  <a:schemeClr val="tx1"/>
                </a:solidFill>
                <a:effectLst/>
                <a:latin typeface="+mn-lt"/>
                <a:ea typeface="+mn-ea"/>
                <a:cs typeface="+mn-cs"/>
              </a:rPr>
              <a:t>Vgl. </a:t>
            </a:r>
            <a:r>
              <a:rPr lang="de-DE" sz="1200" kern="1200" dirty="0" err="1">
                <a:solidFill>
                  <a:schemeClr val="tx1"/>
                </a:solidFill>
                <a:effectLst/>
                <a:latin typeface="+mn-lt"/>
                <a:ea typeface="+mn-ea"/>
                <a:cs typeface="+mn-cs"/>
              </a:rPr>
              <a:t>Kals</a:t>
            </a:r>
            <a:r>
              <a:rPr lang="de-DE" sz="1200" kern="1200" dirty="0">
                <a:solidFill>
                  <a:schemeClr val="tx1"/>
                </a:solidFill>
                <a:effectLst/>
                <a:latin typeface="+mn-lt"/>
                <a:ea typeface="+mn-ea"/>
                <a:cs typeface="+mn-cs"/>
              </a:rPr>
              <a:t>, Johannes:</a:t>
            </a:r>
            <a:r>
              <a:rPr lang="de-DE" sz="1200" kern="1200" baseline="0" dirty="0">
                <a:solidFill>
                  <a:schemeClr val="tx1"/>
                </a:solidFill>
                <a:effectLst/>
                <a:latin typeface="+mn-lt"/>
                <a:ea typeface="+mn-ea"/>
                <a:cs typeface="+mn-cs"/>
              </a:rPr>
              <a:t> Betriebliches Energiemanagement - </a:t>
            </a:r>
            <a:r>
              <a:rPr lang="de-DE" sz="1200" kern="1200" dirty="0">
                <a:solidFill>
                  <a:schemeClr val="tx1"/>
                </a:solidFill>
                <a:effectLst/>
                <a:latin typeface="+mn-lt"/>
                <a:ea typeface="+mn-ea"/>
                <a:cs typeface="+mn-cs"/>
              </a:rPr>
              <a:t>Eine Einführung, Stuttgart 2010,</a:t>
            </a:r>
            <a:r>
              <a:rPr lang="de-DE" sz="1200" kern="1200" baseline="0" dirty="0">
                <a:solidFill>
                  <a:schemeClr val="tx1"/>
                </a:solidFill>
                <a:effectLst/>
                <a:latin typeface="+mn-lt"/>
                <a:ea typeface="+mn-ea"/>
                <a:cs typeface="+mn-cs"/>
              </a:rPr>
              <a:t> S. 77.</a:t>
            </a:r>
          </a:p>
          <a:p>
            <a:endParaRPr lang="en-US"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14</a:t>
            </a:fld>
            <a:endParaRPr lang="de-DE"/>
          </a:p>
        </p:txBody>
      </p:sp>
    </p:spTree>
    <p:extLst>
      <p:ext uri="{BB962C8B-B14F-4D97-AF65-F5344CB8AC3E}">
        <p14:creationId xmlns:p14="http://schemas.microsoft.com/office/powerpoint/2010/main" val="2992382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15</a:t>
            </a:fld>
            <a:endParaRPr lang="de-DE"/>
          </a:p>
        </p:txBody>
      </p:sp>
    </p:spTree>
    <p:extLst>
      <p:ext uri="{BB962C8B-B14F-4D97-AF65-F5344CB8AC3E}">
        <p14:creationId xmlns:p14="http://schemas.microsoft.com/office/powerpoint/2010/main" val="1707591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16</a:t>
            </a:fld>
            <a:endParaRPr lang="de-DE"/>
          </a:p>
        </p:txBody>
      </p:sp>
    </p:spTree>
    <p:extLst>
      <p:ext uri="{BB962C8B-B14F-4D97-AF65-F5344CB8AC3E}">
        <p14:creationId xmlns:p14="http://schemas.microsoft.com/office/powerpoint/2010/main" val="280435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r>
              <a:rPr lang="en-US" dirty="0"/>
              <a:t>Wo </a:t>
            </a:r>
            <a:r>
              <a:rPr lang="en-US" dirty="0" err="1"/>
              <a:t>Wärme</a:t>
            </a:r>
            <a:r>
              <a:rPr lang="en-US" baseline="0" dirty="0"/>
              <a:t> </a:t>
            </a:r>
            <a:r>
              <a:rPr lang="en-US" baseline="0" dirty="0" err="1"/>
              <a:t>verloren</a:t>
            </a:r>
            <a:r>
              <a:rPr lang="en-US" baseline="0" dirty="0"/>
              <a:t> </a:t>
            </a:r>
            <a:r>
              <a:rPr lang="en-US" baseline="0" dirty="0" err="1"/>
              <a:t>geht</a:t>
            </a:r>
            <a:r>
              <a:rPr lang="en-US" baseline="0" dirty="0"/>
              <a:t>…</a:t>
            </a:r>
          </a:p>
          <a:p>
            <a:endParaRPr lang="de-DE" altLang="de-DE" dirty="0"/>
          </a:p>
          <a:p>
            <a:r>
              <a:rPr lang="de-DE" altLang="de-DE" dirty="0"/>
              <a:t>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altLang="de-DE" dirty="0"/>
              <a:t>-Darstellung</a:t>
            </a:r>
            <a:r>
              <a:rPr lang="de-DE" altLang="de-DE" baseline="0" dirty="0"/>
              <a:t> </a:t>
            </a:r>
            <a:r>
              <a:rPr lang="en-US" dirty="0" err="1"/>
              <a:t>Wärmebild</a:t>
            </a:r>
            <a:r>
              <a:rPr lang="en-US" baseline="0" dirty="0"/>
              <a:t> </a:t>
            </a:r>
            <a:r>
              <a:rPr lang="en-US" dirty="0" err="1"/>
              <a:t>Haus</a:t>
            </a:r>
            <a:r>
              <a:rPr lang="en-US" dirty="0"/>
              <a:t>: Weidner, Lutz (2006): </a:t>
            </a:r>
            <a:r>
              <a:rPr lang="en-US" dirty="0" err="1"/>
              <a:t>Ungedaemmte</a:t>
            </a:r>
            <a:r>
              <a:rPr lang="en-US" dirty="0"/>
              <a:t> Aussenwand.jpg,</a:t>
            </a:r>
            <a:r>
              <a:rPr lang="en-US" baseline="0" dirty="0"/>
              <a:t> CC-BY-SA-3.0-migrated: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https://commons.wikimedia.org/wiki/File:Ungedaemmte_Aussenwand.jpg [</a:t>
            </a:r>
            <a:r>
              <a:rPr lang="en-US" dirty="0" err="1"/>
              <a:t>Webseite</a:t>
            </a:r>
            <a:r>
              <a:rPr lang="en-US" dirty="0"/>
              <a:t>,</a:t>
            </a:r>
            <a:r>
              <a:rPr lang="en-US" baseline="0" dirty="0"/>
              <a:t> </a:t>
            </a:r>
            <a:r>
              <a:rPr lang="en-US" baseline="0" dirty="0" err="1"/>
              <a:t>Zugriff</a:t>
            </a:r>
            <a:r>
              <a:rPr lang="en-US" baseline="0" dirty="0"/>
              <a:t>: 16.11.2016].</a:t>
            </a:r>
            <a:endParaRPr lang="de-DE" altLang="de-DE" dirty="0"/>
          </a:p>
          <a:p>
            <a:pPr marL="0" marR="0" indent="0" algn="l" defTabSz="914400" rtl="0" eaLnBrk="1" fontAlgn="auto" latinLnBrk="0" hangingPunct="1">
              <a:lnSpc>
                <a:spcPct val="100000"/>
              </a:lnSpc>
              <a:spcBef>
                <a:spcPts val="0"/>
              </a:spcBef>
              <a:spcAft>
                <a:spcPts val="0"/>
              </a:spcAft>
              <a:buClrTx/>
              <a:buSzTx/>
              <a:buFontTx/>
              <a:buNone/>
              <a:tabLst/>
              <a:defRPr/>
            </a:pPr>
            <a:r>
              <a:rPr lang="de-DE" altLang="de-DE" dirty="0"/>
              <a:t>-Darstellung</a:t>
            </a:r>
            <a:r>
              <a:rPr lang="de-DE" altLang="de-DE" baseline="0" dirty="0"/>
              <a:t> </a:t>
            </a:r>
            <a:r>
              <a:rPr lang="en-US" dirty="0" err="1"/>
              <a:t>Haus</a:t>
            </a:r>
            <a:r>
              <a:rPr lang="en-US" dirty="0"/>
              <a:t>: </a:t>
            </a:r>
            <a:r>
              <a:rPr lang="de-DE" dirty="0"/>
              <a:t>EnergieAgentur.NRW</a:t>
            </a:r>
            <a:r>
              <a:rPr lang="de-DE" baseline="0" dirty="0"/>
              <a:t> (2014): </a:t>
            </a:r>
            <a:r>
              <a:rPr lang="en-US" dirty="0"/>
              <a:t>www.flickr.com/photos/energieagentur-nrw/14281869276/ [</a:t>
            </a:r>
            <a:r>
              <a:rPr lang="en-US" dirty="0" err="1"/>
              <a:t>Webseite</a:t>
            </a:r>
            <a:r>
              <a:rPr lang="en-US" dirty="0"/>
              <a:t>,</a:t>
            </a:r>
            <a:r>
              <a:rPr lang="en-US" baseline="0" dirty="0"/>
              <a:t> </a:t>
            </a:r>
            <a:r>
              <a:rPr lang="en-US" baseline="0" dirty="0" err="1"/>
              <a:t>Zugriff</a:t>
            </a:r>
            <a:r>
              <a:rPr lang="en-US" baseline="0" dirty="0"/>
              <a:t>: 16.11.2016].</a:t>
            </a:r>
            <a:endParaRPr lang="de-DE" altLang="de-DE" dirty="0"/>
          </a:p>
          <a:p>
            <a:pPr marL="0" marR="0" indent="0" algn="l" defTabSz="914400" rtl="0" eaLnBrk="1" fontAlgn="auto" latinLnBrk="0" hangingPunct="1">
              <a:lnSpc>
                <a:spcPct val="100000"/>
              </a:lnSpc>
              <a:spcBef>
                <a:spcPts val="0"/>
              </a:spcBef>
              <a:spcAft>
                <a:spcPts val="0"/>
              </a:spcAft>
              <a:buClrTx/>
              <a:buSzTx/>
              <a:buFontTx/>
              <a:buNone/>
              <a:tabLst/>
              <a:defRPr/>
            </a:pPr>
            <a:r>
              <a:rPr lang="de-DE" altLang="de-DE" dirty="0"/>
              <a:t>-Darstellung</a:t>
            </a:r>
            <a:r>
              <a:rPr lang="de-DE" altLang="de-DE" baseline="0" dirty="0"/>
              <a:t> </a:t>
            </a:r>
            <a:r>
              <a:rPr lang="en-US" dirty="0" err="1"/>
              <a:t>Plattenbau</a:t>
            </a:r>
            <a:r>
              <a:rPr lang="en-US" dirty="0"/>
              <a:t>: </a:t>
            </a:r>
            <a:r>
              <a:rPr lang="en-US" dirty="0" err="1"/>
              <a:t>Krüger</a:t>
            </a:r>
            <a:r>
              <a:rPr lang="en-US" dirty="0"/>
              <a:t>,</a:t>
            </a:r>
            <a:r>
              <a:rPr lang="en-US" baseline="0" dirty="0"/>
              <a:t> Ronny (2012): WBS 70 Block (1).JPG, CC0 1.0 Universal Public Domain Dedication: </a:t>
            </a:r>
            <a:r>
              <a:rPr lang="en-US" dirty="0"/>
              <a:t>https://de.wikipedia.org/wiki/Plattenbau#/media/File:1._WBS_70_Block_(1).JPG [</a:t>
            </a:r>
            <a:r>
              <a:rPr lang="en-US" dirty="0" err="1"/>
              <a:t>Webseite</a:t>
            </a:r>
            <a:r>
              <a:rPr lang="en-US" dirty="0"/>
              <a:t>,</a:t>
            </a:r>
            <a:r>
              <a:rPr lang="en-US" baseline="0" dirty="0"/>
              <a:t> </a:t>
            </a:r>
            <a:r>
              <a:rPr lang="en-US" baseline="0" dirty="0" err="1"/>
              <a:t>Zugriff</a:t>
            </a:r>
            <a:r>
              <a:rPr lang="en-US" baseline="0" dirty="0"/>
              <a:t>: 16.11.2016].</a:t>
            </a:r>
            <a:endParaRPr lang="de-DE" altLang="de-DE" dirty="0"/>
          </a:p>
          <a:p>
            <a:endParaRPr lang="en-US" dirty="0"/>
          </a:p>
          <a:p>
            <a:endParaRPr lang="en-US"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18</a:t>
            </a:fld>
            <a:endParaRPr lang="de-DE"/>
          </a:p>
        </p:txBody>
      </p:sp>
    </p:spTree>
    <p:extLst>
      <p:ext uri="{BB962C8B-B14F-4D97-AF65-F5344CB8AC3E}">
        <p14:creationId xmlns:p14="http://schemas.microsoft.com/office/powerpoint/2010/main" val="340682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pPr>
              <a:buFont typeface="Wingdings" pitchFamily="2" charset="2"/>
              <a:buChar char="§"/>
            </a:pPr>
            <a:r>
              <a:rPr lang="de-DE" altLang="de-DE" dirty="0"/>
              <a:t>Vor der ersten WSVO (Wärmeschutzverordnung) 1977: 400 bis 300 kWh/m</a:t>
            </a:r>
            <a:r>
              <a:rPr lang="de-DE" altLang="de-DE" baseline="30000" dirty="0"/>
              <a:t>2</a:t>
            </a:r>
            <a:r>
              <a:rPr lang="de-DE" altLang="de-DE" dirty="0"/>
              <a:t>a</a:t>
            </a:r>
          </a:p>
          <a:p>
            <a:pPr>
              <a:buFont typeface="Wingdings" pitchFamily="2" charset="2"/>
              <a:buChar char="§"/>
            </a:pPr>
            <a:r>
              <a:rPr lang="de-DE" altLang="de-DE" dirty="0"/>
              <a:t>Nach 1977 höchstens 150 kWh/m</a:t>
            </a:r>
            <a:r>
              <a:rPr lang="de-DE" altLang="de-DE" baseline="30000" dirty="0"/>
              <a:t>2</a:t>
            </a:r>
            <a:r>
              <a:rPr lang="de-DE" altLang="de-DE" dirty="0"/>
              <a:t>a</a:t>
            </a:r>
          </a:p>
          <a:p>
            <a:pPr>
              <a:buFont typeface="Wingdings" pitchFamily="2" charset="2"/>
              <a:buChar char="§"/>
            </a:pPr>
            <a:r>
              <a:rPr lang="de-DE" altLang="de-DE" dirty="0"/>
              <a:t>Zweite WSVO im Jahr 1984: 140 bis 100 kWh/m</a:t>
            </a:r>
            <a:r>
              <a:rPr lang="de-DE" altLang="de-DE" baseline="30000" dirty="0"/>
              <a:t>2</a:t>
            </a:r>
            <a:r>
              <a:rPr lang="de-DE" altLang="de-DE" dirty="0"/>
              <a:t>a </a:t>
            </a:r>
          </a:p>
          <a:p>
            <a:pPr>
              <a:buFont typeface="Wingdings" pitchFamily="2" charset="2"/>
              <a:buChar char="§"/>
            </a:pPr>
            <a:r>
              <a:rPr lang="de-DE" altLang="de-DE" dirty="0"/>
              <a:t>Ab 1995 dritte WSVO mit 100 bis 50 kWh/m</a:t>
            </a:r>
            <a:r>
              <a:rPr lang="de-DE" altLang="de-DE" baseline="30000" dirty="0"/>
              <a:t>2</a:t>
            </a:r>
            <a:r>
              <a:rPr lang="de-DE" altLang="de-DE" dirty="0"/>
              <a:t>a für Neubauten</a:t>
            </a:r>
          </a:p>
          <a:p>
            <a:pPr>
              <a:buFont typeface="Wingdings" pitchFamily="2" charset="2"/>
              <a:buChar char="§"/>
            </a:pPr>
            <a:r>
              <a:rPr lang="de-DE" altLang="de-DE" dirty="0"/>
              <a:t>Bis zur Einführung der EnEV (Energieeinsparverordnung) im Jahr 2001 galten Häuser, die 30 Prozent weniger Heizenergiebedarf als die dritte WSVO vorsah, als Niedrigenergiehäuser mit höchsten 70 kWh/m</a:t>
            </a:r>
            <a:r>
              <a:rPr lang="de-DE" altLang="de-DE" baseline="30000" dirty="0"/>
              <a:t>2</a:t>
            </a:r>
            <a:r>
              <a:rPr lang="de-DE" altLang="de-DE" dirty="0"/>
              <a:t>a Verbrauch. Mit der EnEV und der Verschärfung im Jahr 2009 für alle Neubauten 60 bis 90 kWh/m</a:t>
            </a:r>
            <a:r>
              <a:rPr lang="de-DE" altLang="de-DE" baseline="30000" dirty="0"/>
              <a:t>2</a:t>
            </a:r>
            <a:r>
              <a:rPr lang="de-DE" altLang="de-DE" dirty="0"/>
              <a:t> und a verbrauchen</a:t>
            </a:r>
          </a:p>
          <a:p>
            <a:pPr>
              <a:buFont typeface="Wingdings" pitchFamily="2" charset="2"/>
              <a:buChar char="§"/>
            </a:pPr>
            <a:r>
              <a:rPr lang="de-DE" altLang="de-DE" dirty="0"/>
              <a:t>Für das Jahr 2012 ist eine Verschärfung auf 40 bis 60 kWh/m</a:t>
            </a:r>
            <a:r>
              <a:rPr lang="de-DE" altLang="de-DE" baseline="30000" dirty="0"/>
              <a:t>2</a:t>
            </a:r>
            <a:r>
              <a:rPr lang="de-DE" altLang="de-DE" dirty="0"/>
              <a:t>a in Diskussion</a:t>
            </a:r>
          </a:p>
          <a:p>
            <a:pPr>
              <a:buFont typeface="Wingdings" pitchFamily="2" charset="2"/>
              <a:buChar char="§"/>
            </a:pPr>
            <a:r>
              <a:rPr lang="de-DE" altLang="de-DE" dirty="0"/>
              <a:t>Die EU plant für Wohn- und Bürobauten Standards, die Nahe-Null-Energiehäusern entsprechen. Diese Regelungen sollen für öffentliche Gebäude im Jahr 2018 in Kraft treten, allgemein ab 2020 gelten. </a:t>
            </a:r>
          </a:p>
          <a:p>
            <a:endParaRPr lang="en-US" dirty="0"/>
          </a:p>
          <a:p>
            <a:r>
              <a:rPr lang="de-DE" sz="1200" kern="1200" dirty="0">
                <a:solidFill>
                  <a:schemeClr val="tx1"/>
                </a:solidFill>
                <a:effectLst/>
                <a:latin typeface="+mn-lt"/>
                <a:ea typeface="+mn-ea"/>
                <a:cs typeface="+mn-cs"/>
              </a:rPr>
              <a:t>Quelle:</a:t>
            </a:r>
          </a:p>
          <a:p>
            <a:r>
              <a:rPr lang="de-DE" sz="1200" kern="1200" dirty="0">
                <a:solidFill>
                  <a:schemeClr val="tx1"/>
                </a:solidFill>
                <a:effectLst/>
                <a:latin typeface="+mn-lt"/>
                <a:ea typeface="+mn-ea"/>
                <a:cs typeface="+mn-cs"/>
              </a:rPr>
              <a:t>Vgl. </a:t>
            </a:r>
            <a:r>
              <a:rPr lang="de-DE" sz="1200" kern="1200" dirty="0" err="1">
                <a:solidFill>
                  <a:schemeClr val="tx1"/>
                </a:solidFill>
                <a:effectLst/>
                <a:latin typeface="+mn-lt"/>
                <a:ea typeface="+mn-ea"/>
                <a:cs typeface="+mn-cs"/>
              </a:rPr>
              <a:t>Kals</a:t>
            </a:r>
            <a:r>
              <a:rPr lang="de-DE" sz="1200" kern="1200" dirty="0">
                <a:solidFill>
                  <a:schemeClr val="tx1"/>
                </a:solidFill>
                <a:effectLst/>
                <a:latin typeface="+mn-lt"/>
                <a:ea typeface="+mn-ea"/>
                <a:cs typeface="+mn-cs"/>
              </a:rPr>
              <a:t>, Johannes:</a:t>
            </a:r>
            <a:r>
              <a:rPr lang="de-DE" sz="1200" kern="1200" baseline="0" dirty="0">
                <a:solidFill>
                  <a:schemeClr val="tx1"/>
                </a:solidFill>
                <a:effectLst/>
                <a:latin typeface="+mn-lt"/>
                <a:ea typeface="+mn-ea"/>
                <a:cs typeface="+mn-cs"/>
              </a:rPr>
              <a:t> Betriebliches Energiemanagement - </a:t>
            </a:r>
            <a:r>
              <a:rPr lang="de-DE" sz="1200" kern="1200" dirty="0">
                <a:solidFill>
                  <a:schemeClr val="tx1"/>
                </a:solidFill>
                <a:effectLst/>
                <a:latin typeface="+mn-lt"/>
                <a:ea typeface="+mn-ea"/>
                <a:cs typeface="+mn-cs"/>
              </a:rPr>
              <a:t>Eine Einführung, Stuttgart 2010,</a:t>
            </a:r>
            <a:r>
              <a:rPr lang="de-DE" sz="1200" kern="1200" baseline="0" dirty="0">
                <a:solidFill>
                  <a:schemeClr val="tx1"/>
                </a:solidFill>
                <a:effectLst/>
                <a:latin typeface="+mn-lt"/>
                <a:ea typeface="+mn-ea"/>
                <a:cs typeface="+mn-cs"/>
              </a:rPr>
              <a:t> S. 77-79.</a:t>
            </a:r>
          </a:p>
          <a:p>
            <a:endParaRPr lang="en-US"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19</a:t>
            </a:fld>
            <a:endParaRPr lang="de-DE"/>
          </a:p>
        </p:txBody>
      </p:sp>
    </p:spTree>
    <p:extLst>
      <p:ext uri="{BB962C8B-B14F-4D97-AF65-F5344CB8AC3E}">
        <p14:creationId xmlns:p14="http://schemas.microsoft.com/office/powerpoint/2010/main" val="1057453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Quelle:</a:t>
            </a:r>
          </a:p>
          <a:p>
            <a:r>
              <a:rPr lang="de-DE" sz="1200" kern="1200" dirty="0">
                <a:solidFill>
                  <a:schemeClr val="tx1"/>
                </a:solidFill>
                <a:effectLst/>
                <a:latin typeface="+mn-lt"/>
                <a:ea typeface="+mn-ea"/>
                <a:cs typeface="+mn-cs"/>
              </a:rPr>
              <a:t>Vgl.</a:t>
            </a:r>
            <a:r>
              <a:rPr lang="de-DE" sz="1200" kern="1200" baseline="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Kals</a:t>
            </a:r>
            <a:r>
              <a:rPr lang="de-DE" sz="1200" kern="1200" dirty="0">
                <a:solidFill>
                  <a:schemeClr val="tx1"/>
                </a:solidFill>
                <a:effectLst/>
                <a:latin typeface="+mn-lt"/>
                <a:ea typeface="+mn-ea"/>
                <a:cs typeface="+mn-cs"/>
              </a:rPr>
              <a:t>, Johannes:</a:t>
            </a:r>
            <a:r>
              <a:rPr lang="de-DE" sz="1200" kern="1200" baseline="0" dirty="0">
                <a:solidFill>
                  <a:schemeClr val="tx1"/>
                </a:solidFill>
                <a:effectLst/>
                <a:latin typeface="+mn-lt"/>
                <a:ea typeface="+mn-ea"/>
                <a:cs typeface="+mn-cs"/>
              </a:rPr>
              <a:t> Betriebliches Energiemanagement - </a:t>
            </a:r>
            <a:r>
              <a:rPr lang="de-DE" sz="1200" kern="1200" dirty="0">
                <a:solidFill>
                  <a:schemeClr val="tx1"/>
                </a:solidFill>
                <a:effectLst/>
                <a:latin typeface="+mn-lt"/>
                <a:ea typeface="+mn-ea"/>
                <a:cs typeface="+mn-cs"/>
              </a:rPr>
              <a:t>Eine Einführung, Stuttgart 2010,</a:t>
            </a:r>
            <a:r>
              <a:rPr lang="de-DE" sz="1200" kern="1200" baseline="0" dirty="0">
                <a:solidFill>
                  <a:schemeClr val="tx1"/>
                </a:solidFill>
                <a:effectLst/>
                <a:latin typeface="+mn-lt"/>
                <a:ea typeface="+mn-ea"/>
                <a:cs typeface="+mn-cs"/>
              </a:rPr>
              <a:t> S. 78.</a:t>
            </a:r>
          </a:p>
        </p:txBody>
      </p:sp>
      <p:sp>
        <p:nvSpPr>
          <p:cNvPr id="4" name="Foliennummernplatzhalter 3"/>
          <p:cNvSpPr>
            <a:spLocks noGrp="1"/>
          </p:cNvSpPr>
          <p:nvPr>
            <p:ph type="sldNum" sz="quarter" idx="10"/>
          </p:nvPr>
        </p:nvSpPr>
        <p:spPr/>
        <p:txBody>
          <a:bodyPr/>
          <a:lstStyle/>
          <a:p>
            <a:fld id="{2F1DD326-8DC7-4A23-AE08-9C89E1703C58}" type="slidenum">
              <a:rPr lang="de-DE" smtClean="0"/>
              <a:pPr/>
              <a:t>20</a:t>
            </a:fld>
            <a:endParaRPr lang="de-DE"/>
          </a:p>
        </p:txBody>
      </p:sp>
    </p:spTree>
    <p:extLst>
      <p:ext uri="{BB962C8B-B14F-4D97-AF65-F5344CB8AC3E}">
        <p14:creationId xmlns:p14="http://schemas.microsoft.com/office/powerpoint/2010/main" val="3657598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normAutofit/>
          </a:bodyPr>
          <a:lstStyle/>
          <a:p>
            <a:pPr defTabSz="990478">
              <a:defRPr/>
            </a:pPr>
            <a:r>
              <a:rPr lang="de-DE" dirty="0"/>
              <a:t>Die dargestellten Aspekte spielen bei der Energiebezogenen Bewertung einer Immobilie eine tragende Rolle. Ob alle Faktoren bei der Bildung einer Energiebilanz einbezogen werden oder ob einige ausgegrenzt werden, hängt von der Definition und den Ansprüchen des Bilanzraums ab.</a:t>
            </a:r>
          </a:p>
          <a:p>
            <a:endParaRPr lang="de-DE" dirty="0"/>
          </a:p>
          <a:p>
            <a:r>
              <a:rPr lang="de-DE" sz="1200" kern="1200" dirty="0">
                <a:solidFill>
                  <a:schemeClr val="tx1"/>
                </a:solidFill>
                <a:effectLst/>
                <a:latin typeface="+mn-lt"/>
                <a:ea typeface="+mn-ea"/>
                <a:cs typeface="+mn-cs"/>
              </a:rPr>
              <a:t>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0" kern="1200" dirty="0">
                <a:solidFill>
                  <a:schemeClr val="tx1"/>
                </a:solidFill>
                <a:effectLst/>
                <a:latin typeface="+mn-lt"/>
                <a:ea typeface="+mn-ea"/>
                <a:cs typeface="+mn-cs"/>
              </a:rPr>
              <a:t>-Vgl. </a:t>
            </a:r>
            <a:r>
              <a:rPr lang="de-DE" sz="1200" b="0" kern="1200" dirty="0" err="1">
                <a:solidFill>
                  <a:schemeClr val="tx1"/>
                </a:solidFill>
                <a:effectLst/>
                <a:latin typeface="+mn-lt"/>
                <a:ea typeface="+mn-ea"/>
                <a:cs typeface="+mn-cs"/>
              </a:rPr>
              <a:t>Wafi</a:t>
            </a:r>
            <a:r>
              <a:rPr lang="de-DE" sz="1200" b="0" kern="1200" dirty="0">
                <a:solidFill>
                  <a:schemeClr val="tx1"/>
                </a:solidFill>
                <a:effectLst/>
                <a:latin typeface="+mn-lt"/>
                <a:ea typeface="+mn-ea"/>
                <a:cs typeface="+mn-cs"/>
              </a:rPr>
              <a:t>, Riccardo: Energiemanagement im Rahmen</a:t>
            </a:r>
            <a:r>
              <a:rPr lang="de-DE" sz="1200" b="0" kern="1200" baseline="0" dirty="0">
                <a:solidFill>
                  <a:schemeClr val="tx1"/>
                </a:solidFill>
                <a:effectLst/>
                <a:latin typeface="+mn-lt"/>
                <a:ea typeface="+mn-ea"/>
                <a:cs typeface="+mn-cs"/>
              </a:rPr>
              <a:t> einer nachhaltigen Unternehmensführung -  </a:t>
            </a:r>
            <a:r>
              <a:rPr lang="de-DE" sz="1200" b="0" kern="1200" baseline="0" dirty="0" err="1">
                <a:solidFill>
                  <a:schemeClr val="tx1"/>
                </a:solidFill>
                <a:effectLst/>
                <a:latin typeface="+mn-lt"/>
                <a:ea typeface="+mn-ea"/>
                <a:cs typeface="+mn-cs"/>
              </a:rPr>
              <a:t>Sensibilierung</a:t>
            </a:r>
            <a:r>
              <a:rPr lang="de-DE" sz="1200" b="0" kern="1200" baseline="0" dirty="0">
                <a:solidFill>
                  <a:schemeClr val="tx1"/>
                </a:solidFill>
                <a:effectLst/>
                <a:latin typeface="+mn-lt"/>
                <a:ea typeface="+mn-ea"/>
                <a:cs typeface="+mn-cs"/>
              </a:rPr>
              <a:t> durch die Entwicklung von Weiterbildung für Entscheider (Masterarbeit), Bensheim/Ludwigshafen 2016, S. 31.</a:t>
            </a:r>
            <a:endParaRPr lang="de-DE" sz="1200" kern="1200" dirty="0">
              <a:solidFill>
                <a:schemeClr val="tx1"/>
              </a:solidFill>
              <a:effectLst/>
              <a:latin typeface="+mn-lt"/>
              <a:ea typeface="+mn-ea"/>
              <a:cs typeface="+mn-cs"/>
            </a:endParaRPr>
          </a:p>
          <a:p>
            <a:pPr>
              <a:buFontTx/>
              <a:buChar char="-"/>
            </a:pPr>
            <a:r>
              <a:rPr lang="de-DE" sz="1200" kern="1200" dirty="0">
                <a:solidFill>
                  <a:schemeClr val="tx1"/>
                </a:solidFill>
                <a:effectLst/>
                <a:latin typeface="+mn-lt"/>
                <a:ea typeface="+mn-ea"/>
                <a:cs typeface="+mn-cs"/>
              </a:rPr>
              <a:t>Vgl.</a:t>
            </a:r>
            <a:r>
              <a:rPr lang="de-DE" sz="1200" kern="1200" baseline="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Kals</a:t>
            </a:r>
            <a:r>
              <a:rPr lang="de-DE" sz="1200" kern="1200" dirty="0">
                <a:solidFill>
                  <a:schemeClr val="tx1"/>
                </a:solidFill>
                <a:effectLst/>
                <a:latin typeface="+mn-lt"/>
                <a:ea typeface="+mn-ea"/>
                <a:cs typeface="+mn-cs"/>
              </a:rPr>
              <a:t>, Johannes:</a:t>
            </a:r>
            <a:r>
              <a:rPr lang="de-DE" sz="1200" kern="1200" baseline="0" dirty="0">
                <a:solidFill>
                  <a:schemeClr val="tx1"/>
                </a:solidFill>
                <a:effectLst/>
                <a:latin typeface="+mn-lt"/>
                <a:ea typeface="+mn-ea"/>
                <a:cs typeface="+mn-cs"/>
              </a:rPr>
              <a:t> Betriebliches Energiemanagement - </a:t>
            </a:r>
            <a:r>
              <a:rPr lang="de-DE" sz="1200" kern="1200" dirty="0">
                <a:solidFill>
                  <a:schemeClr val="tx1"/>
                </a:solidFill>
                <a:effectLst/>
                <a:latin typeface="+mn-lt"/>
                <a:ea typeface="+mn-ea"/>
                <a:cs typeface="+mn-cs"/>
              </a:rPr>
              <a:t>Eine Einführung, Stuttgart 2010,</a:t>
            </a:r>
            <a:r>
              <a:rPr lang="de-DE" sz="1200" kern="1200" baseline="0" dirty="0">
                <a:solidFill>
                  <a:schemeClr val="tx1"/>
                </a:solidFill>
                <a:effectLst/>
                <a:latin typeface="+mn-lt"/>
                <a:ea typeface="+mn-ea"/>
                <a:cs typeface="+mn-cs"/>
              </a:rPr>
              <a:t> S. 93.</a:t>
            </a:r>
          </a:p>
          <a:p>
            <a:pPr marL="0" marR="0" indent="0" algn="l" defTabSz="914400" rtl="0" eaLnBrk="1" fontAlgn="auto" latinLnBrk="0" hangingPunct="1">
              <a:lnSpc>
                <a:spcPct val="100000"/>
              </a:lnSpc>
              <a:spcBef>
                <a:spcPts val="0"/>
              </a:spcBef>
              <a:spcAft>
                <a:spcPts val="0"/>
              </a:spcAft>
              <a:buClrTx/>
              <a:buSzTx/>
              <a:buFontTx/>
              <a:buChar char="-"/>
              <a:tabLst/>
              <a:defRPr/>
            </a:pPr>
            <a:r>
              <a:rPr lang="de-DE" sz="1200" kern="1200" baseline="0" dirty="0">
                <a:solidFill>
                  <a:schemeClr val="tx1"/>
                </a:solidFill>
                <a:effectLst/>
                <a:latin typeface="+mn-lt"/>
                <a:ea typeface="+mn-ea"/>
                <a:cs typeface="+mn-cs"/>
              </a:rPr>
              <a:t> Darstellung in Anlehnung zu </a:t>
            </a:r>
            <a:r>
              <a:rPr lang="de-DE" sz="1200" b="0" kern="1200" dirty="0" err="1">
                <a:solidFill>
                  <a:schemeClr val="tx1"/>
                </a:solidFill>
                <a:effectLst/>
                <a:latin typeface="+mn-lt"/>
                <a:ea typeface="+mn-ea"/>
                <a:cs typeface="+mn-cs"/>
              </a:rPr>
              <a:t>Wafi</a:t>
            </a:r>
            <a:r>
              <a:rPr lang="de-DE" sz="1200" b="0" kern="1200" dirty="0">
                <a:solidFill>
                  <a:schemeClr val="tx1"/>
                </a:solidFill>
                <a:effectLst/>
                <a:latin typeface="+mn-lt"/>
                <a:ea typeface="+mn-ea"/>
                <a:cs typeface="+mn-cs"/>
              </a:rPr>
              <a:t>, Riccardo: Energiemanagement im Rahmen</a:t>
            </a:r>
            <a:r>
              <a:rPr lang="de-DE" sz="1200" b="0" kern="1200" baseline="0" dirty="0">
                <a:solidFill>
                  <a:schemeClr val="tx1"/>
                </a:solidFill>
                <a:effectLst/>
                <a:latin typeface="+mn-lt"/>
                <a:ea typeface="+mn-ea"/>
                <a:cs typeface="+mn-cs"/>
              </a:rPr>
              <a:t> einer nachhaltigen Unternehmensführung -  </a:t>
            </a:r>
            <a:r>
              <a:rPr lang="de-DE" sz="1200" b="0" kern="1200" baseline="0" dirty="0" err="1">
                <a:solidFill>
                  <a:schemeClr val="tx1"/>
                </a:solidFill>
                <a:effectLst/>
                <a:latin typeface="+mn-lt"/>
                <a:ea typeface="+mn-ea"/>
                <a:cs typeface="+mn-cs"/>
              </a:rPr>
              <a:t>Sensibilierung</a:t>
            </a:r>
            <a:r>
              <a:rPr lang="de-DE" sz="1200" b="0" kern="1200" baseline="0" dirty="0">
                <a:solidFill>
                  <a:schemeClr val="tx1"/>
                </a:solidFill>
                <a:effectLst/>
                <a:latin typeface="+mn-lt"/>
                <a:ea typeface="+mn-ea"/>
                <a:cs typeface="+mn-cs"/>
              </a:rPr>
              <a:t> durch die Entwicklung von Weiterbildung für Entscheider (Masterarbeit), Bensheim/Ludwigshafen 2016.</a:t>
            </a:r>
            <a:endParaRPr lang="de-DE" sz="1200" kern="1200" baseline="0" dirty="0">
              <a:solidFill>
                <a:schemeClr val="tx1"/>
              </a:solidFill>
              <a:effectLst/>
              <a:latin typeface="+mn-lt"/>
              <a:ea typeface="+mn-ea"/>
              <a:cs typeface="+mn-cs"/>
            </a:endParaRPr>
          </a:p>
          <a:p>
            <a:pPr>
              <a:buFontTx/>
              <a:buChar char="-"/>
            </a:pPr>
            <a:endParaRPr lang="de-DE" sz="1200" kern="1200" baseline="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F8A4DC74-E54E-4B5B-9A8A-5C9795A8904B}" type="slidenum">
              <a:rPr lang="de-DE" smtClean="0"/>
              <a:pPr/>
              <a:t>21</a:t>
            </a:fld>
            <a:endParaRPr lang="de-DE"/>
          </a:p>
        </p:txBody>
      </p:sp>
    </p:spTree>
    <p:extLst>
      <p:ext uri="{BB962C8B-B14F-4D97-AF65-F5344CB8AC3E}">
        <p14:creationId xmlns:p14="http://schemas.microsoft.com/office/powerpoint/2010/main" val="1389807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r>
              <a:rPr lang="en-US" baseline="0" dirty="0"/>
              <a:t>Certification systems for sustainable buildings with energy as one important criterion. </a:t>
            </a:r>
          </a:p>
          <a:p>
            <a:endParaRPr lang="en-US" baseline="0" dirty="0"/>
          </a:p>
          <a:p>
            <a:r>
              <a:rPr lang="de-DE" sz="1200" kern="1200" baseline="0" dirty="0">
                <a:solidFill>
                  <a:schemeClr val="tx1"/>
                </a:solidFill>
                <a:effectLst/>
                <a:latin typeface="+mn-lt"/>
                <a:ea typeface="+mn-ea"/>
                <a:cs typeface="+mn-cs"/>
              </a:rPr>
              <a:t>Source:</a:t>
            </a:r>
          </a:p>
          <a:p>
            <a:r>
              <a:rPr lang="de-DE" dirty="0" err="1"/>
              <a:t>Kals</a:t>
            </a:r>
            <a:r>
              <a:rPr lang="de-DE" dirty="0"/>
              <a:t>, Johannes:</a:t>
            </a:r>
            <a:r>
              <a:rPr lang="de-DE" baseline="0" dirty="0"/>
              <a:t> ISO 50001 </a:t>
            </a:r>
            <a:r>
              <a:rPr lang="de-DE" baseline="0" dirty="0" err="1"/>
              <a:t>Energy</a:t>
            </a:r>
            <a:r>
              <a:rPr lang="de-DE" baseline="0" dirty="0"/>
              <a:t> Management Systems – </a:t>
            </a:r>
            <a:r>
              <a:rPr lang="de-DE" baseline="0" dirty="0" err="1"/>
              <a:t>What</a:t>
            </a:r>
            <a:r>
              <a:rPr lang="de-DE" baseline="0" dirty="0"/>
              <a:t> </a:t>
            </a:r>
            <a:r>
              <a:rPr lang="de-DE" baseline="0" dirty="0" err="1"/>
              <a:t>managers</a:t>
            </a:r>
            <a:r>
              <a:rPr lang="de-DE" baseline="0" dirty="0"/>
              <a:t> </a:t>
            </a:r>
            <a:r>
              <a:rPr lang="de-DE" baseline="0" dirty="0" err="1"/>
              <a:t>need</a:t>
            </a:r>
            <a:r>
              <a:rPr lang="de-DE" baseline="0" dirty="0"/>
              <a:t> </a:t>
            </a:r>
            <a:r>
              <a:rPr lang="de-DE" baseline="0" dirty="0" err="1"/>
              <a:t>to</a:t>
            </a:r>
            <a:r>
              <a:rPr lang="de-DE" baseline="0" dirty="0"/>
              <a:t> </a:t>
            </a:r>
            <a:r>
              <a:rPr lang="de-DE" baseline="0" dirty="0" err="1"/>
              <a:t>know</a:t>
            </a:r>
            <a:r>
              <a:rPr lang="de-DE" baseline="0" dirty="0"/>
              <a:t> </a:t>
            </a:r>
            <a:r>
              <a:rPr lang="de-DE" baseline="0" dirty="0" err="1"/>
              <a:t>about</a:t>
            </a:r>
            <a:r>
              <a:rPr lang="de-DE" baseline="0" dirty="0"/>
              <a:t> </a:t>
            </a:r>
            <a:r>
              <a:rPr lang="de-DE" baseline="0" dirty="0" err="1"/>
              <a:t>energy</a:t>
            </a:r>
            <a:r>
              <a:rPr lang="de-DE" baseline="0" dirty="0"/>
              <a:t> </a:t>
            </a:r>
            <a:r>
              <a:rPr lang="de-DE" baseline="0" dirty="0" err="1"/>
              <a:t>and</a:t>
            </a:r>
            <a:r>
              <a:rPr lang="de-DE" baseline="0" dirty="0"/>
              <a:t> </a:t>
            </a:r>
            <a:r>
              <a:rPr lang="de-DE" baseline="0" dirty="0" err="1"/>
              <a:t>business</a:t>
            </a:r>
            <a:r>
              <a:rPr lang="de-DE" baseline="0" dirty="0"/>
              <a:t> </a:t>
            </a:r>
            <a:r>
              <a:rPr lang="de-DE" baseline="0" dirty="0" err="1"/>
              <a:t>administration</a:t>
            </a:r>
            <a:r>
              <a:rPr lang="de-DE" baseline="0" dirty="0"/>
              <a:t>, New York 2015, S. 201.</a:t>
            </a:r>
            <a:endParaRPr lang="en-US"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22</a:t>
            </a:fld>
            <a:endParaRPr lang="de-DE"/>
          </a:p>
        </p:txBody>
      </p:sp>
    </p:spTree>
    <p:extLst>
      <p:ext uri="{BB962C8B-B14F-4D97-AF65-F5344CB8AC3E}">
        <p14:creationId xmlns:p14="http://schemas.microsoft.com/office/powerpoint/2010/main" val="2373344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24</a:t>
            </a:fld>
            <a:endParaRPr lang="de-DE"/>
          </a:p>
        </p:txBody>
      </p:sp>
    </p:spTree>
    <p:extLst>
      <p:ext uri="{BB962C8B-B14F-4D97-AF65-F5344CB8AC3E}">
        <p14:creationId xmlns:p14="http://schemas.microsoft.com/office/powerpoint/2010/main" val="923619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pPr>
              <a:buFont typeface="Wingdings" pitchFamily="2" charset="2"/>
              <a:buChar char="§"/>
            </a:pPr>
            <a:r>
              <a:rPr lang="de-DE" sz="1200" b="0" i="0" u="none" strike="noStrike" kern="1200" baseline="0" dirty="0">
                <a:solidFill>
                  <a:schemeClr val="tx1"/>
                </a:solidFill>
                <a:latin typeface="+mn-lt"/>
                <a:ea typeface="+mn-ea"/>
                <a:cs typeface="+mn-cs"/>
              </a:rPr>
              <a:t>The </a:t>
            </a:r>
            <a:r>
              <a:rPr lang="de-DE" sz="1200" b="0" i="0" u="none" strike="noStrike" kern="1200" baseline="0" dirty="0" err="1">
                <a:solidFill>
                  <a:schemeClr val="tx1"/>
                </a:solidFill>
                <a:latin typeface="+mn-lt"/>
                <a:ea typeface="+mn-ea"/>
                <a:cs typeface="+mn-cs"/>
              </a:rPr>
              <a:t>basic</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standard</a:t>
            </a:r>
            <a:r>
              <a:rPr lang="de-DE" sz="1200" b="0" i="0" u="none" strike="noStrike" kern="1200" baseline="0" dirty="0">
                <a:solidFill>
                  <a:schemeClr val="tx1"/>
                </a:solidFill>
                <a:latin typeface="+mn-lt"/>
                <a:ea typeface="+mn-ea"/>
                <a:cs typeface="+mn-cs"/>
              </a:rPr>
              <a:t> DIN 15221-1 </a:t>
            </a:r>
            <a:r>
              <a:rPr lang="de-DE" sz="1200" b="0" i="0" u="none" strike="noStrike" kern="1200" baseline="0" dirty="0" err="1">
                <a:solidFill>
                  <a:schemeClr val="tx1"/>
                </a:solidFill>
                <a:latin typeface="+mn-lt"/>
                <a:ea typeface="+mn-ea"/>
                <a:cs typeface="+mn-cs"/>
              </a:rPr>
              <a:t>is</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defined</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as</a:t>
            </a:r>
            <a:r>
              <a:rPr lang="de-DE" sz="1200" b="0" i="0" u="none" strike="noStrike" kern="1200" baseline="0" dirty="0">
                <a:solidFill>
                  <a:schemeClr val="tx1"/>
                </a:solidFill>
                <a:latin typeface="+mn-lt"/>
                <a:ea typeface="+mn-ea"/>
                <a:cs typeface="+mn-cs"/>
              </a:rPr>
              <a:t> „Facility Management </a:t>
            </a:r>
            <a:r>
              <a:rPr lang="de-DE" sz="1200" b="0" i="0" u="none" strike="noStrike" kern="1200" baseline="0" dirty="0" err="1">
                <a:solidFill>
                  <a:schemeClr val="tx1"/>
                </a:solidFill>
                <a:latin typeface="+mn-lt"/>
                <a:ea typeface="+mn-ea"/>
                <a:cs typeface="+mn-cs"/>
              </a:rPr>
              <a:t>includes</a:t>
            </a:r>
            <a:r>
              <a:rPr lang="de-DE" sz="1200" b="0" i="0" u="none" strike="noStrike" kern="1200" baseline="0" dirty="0">
                <a:solidFill>
                  <a:schemeClr val="tx1"/>
                </a:solidFill>
                <a:latin typeface="+mn-lt"/>
                <a:ea typeface="+mn-ea"/>
                <a:cs typeface="+mn-cs"/>
              </a:rPr>
              <a:t> all </a:t>
            </a:r>
            <a:r>
              <a:rPr lang="de-DE" sz="1200" b="0" i="0" u="none" strike="noStrike" kern="1200" baseline="0" dirty="0" err="1">
                <a:solidFill>
                  <a:schemeClr val="tx1"/>
                </a:solidFill>
                <a:latin typeface="+mn-lt"/>
                <a:ea typeface="+mn-ea"/>
                <a:cs typeface="+mn-cs"/>
              </a:rPr>
              <a:t>of</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the</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processes</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to</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support</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the</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primary</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processes</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of</a:t>
            </a:r>
            <a:r>
              <a:rPr lang="de-DE" sz="1200" b="0" i="0" u="none" strike="noStrike" kern="1200" baseline="0" dirty="0">
                <a:solidFill>
                  <a:schemeClr val="tx1"/>
                </a:solidFill>
                <a:latin typeface="+mn-lt"/>
                <a:ea typeface="+mn-ea"/>
                <a:cs typeface="+mn-cs"/>
              </a:rPr>
              <a:t> an </a:t>
            </a:r>
            <a:r>
              <a:rPr lang="de-DE" sz="1200" b="0" i="0" u="none" strike="noStrike" kern="1200" baseline="0" dirty="0" err="1">
                <a:solidFill>
                  <a:schemeClr val="tx1"/>
                </a:solidFill>
                <a:latin typeface="+mn-lt"/>
                <a:ea typeface="+mn-ea"/>
                <a:cs typeface="+mn-cs"/>
              </a:rPr>
              <a:t>organization</a:t>
            </a:r>
            <a:r>
              <a:rPr lang="de-DE" sz="1200" b="0" i="0" u="none" strike="noStrike" kern="1200" baseline="0" dirty="0">
                <a:solidFill>
                  <a:schemeClr val="tx1"/>
                </a:solidFill>
                <a:latin typeface="+mn-lt"/>
                <a:ea typeface="+mn-ea"/>
                <a:cs typeface="+mn-cs"/>
              </a:rPr>
              <a:t> at </a:t>
            </a:r>
            <a:r>
              <a:rPr lang="de-DE" sz="1200" b="0" i="0" u="none" strike="noStrike" kern="1200" baseline="0" dirty="0" err="1">
                <a:solidFill>
                  <a:schemeClr val="tx1"/>
                </a:solidFill>
                <a:latin typeface="+mn-lt"/>
                <a:ea typeface="+mn-ea"/>
                <a:cs typeface="+mn-cs"/>
              </a:rPr>
              <a:t>the</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strategic</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tactical</a:t>
            </a:r>
            <a:r>
              <a:rPr lang="de-DE" sz="1200" b="0" i="0" u="none" strike="noStrike" kern="1200" baseline="0" dirty="0">
                <a:solidFill>
                  <a:schemeClr val="tx1"/>
                </a:solidFill>
                <a:latin typeface="+mn-lt"/>
                <a:ea typeface="+mn-ea"/>
                <a:cs typeface="+mn-cs"/>
              </a:rPr>
              <a:t> and operational </a:t>
            </a:r>
            <a:r>
              <a:rPr lang="de-DE" sz="1200" b="0" i="0" u="none" strike="noStrike" kern="1200" baseline="0" dirty="0" err="1">
                <a:solidFill>
                  <a:schemeClr val="tx1"/>
                </a:solidFill>
                <a:latin typeface="+mn-lt"/>
                <a:ea typeface="+mn-ea"/>
                <a:cs typeface="+mn-cs"/>
              </a:rPr>
              <a:t>level</a:t>
            </a:r>
            <a:r>
              <a:rPr lang="en-US" sz="1200" b="0" i="0" u="none" strike="noStrike" kern="1200" baseline="0" dirty="0">
                <a:solidFill>
                  <a:schemeClr val="tx1"/>
                </a:solidFill>
                <a:latin typeface="+mn-lt"/>
                <a:ea typeface="+mn-ea"/>
                <a:cs typeface="+mn-cs"/>
              </a:rPr>
              <a:t>.”</a:t>
            </a:r>
          </a:p>
          <a:p>
            <a:pPr>
              <a:buFont typeface="Wingdings" pitchFamily="2" charset="2"/>
              <a:buChar char="§"/>
            </a:pPr>
            <a:r>
              <a:rPr lang="de-DE" sz="1200" b="0" i="0" u="none" strike="noStrike" kern="1200" baseline="0" noProof="0" dirty="0">
                <a:solidFill>
                  <a:schemeClr val="tx1"/>
                </a:solidFill>
                <a:latin typeface="+mn-lt"/>
                <a:ea typeface="+mn-ea"/>
                <a:cs typeface="+mn-cs"/>
              </a:rPr>
              <a:t>This </a:t>
            </a:r>
            <a:r>
              <a:rPr lang="de-DE" sz="1200" b="0" i="0" u="none" strike="noStrike" kern="1200" baseline="0" noProof="0" dirty="0" err="1">
                <a:solidFill>
                  <a:schemeClr val="tx1"/>
                </a:solidFill>
                <a:latin typeface="+mn-lt"/>
                <a:ea typeface="+mn-ea"/>
                <a:cs typeface="+mn-cs"/>
              </a:rPr>
              <a:t>definition</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makes</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it</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cristal</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clear</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that</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facility</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management</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is</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more</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than</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providing</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services</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for</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buildings</a:t>
            </a:r>
            <a:r>
              <a:rPr lang="de-DE" sz="1200" b="0" i="0" u="none" strike="noStrike" kern="1200" baseline="0" noProof="0" dirty="0">
                <a:solidFill>
                  <a:schemeClr val="tx1"/>
                </a:solidFill>
                <a:latin typeface="+mn-lt"/>
                <a:ea typeface="+mn-ea"/>
                <a:cs typeface="+mn-cs"/>
              </a:rPr>
              <a:t> and </a:t>
            </a:r>
            <a:r>
              <a:rPr lang="de-DE" sz="1200" b="0" i="0" u="none" strike="noStrike" kern="1200" baseline="0" noProof="0" dirty="0" err="1">
                <a:solidFill>
                  <a:schemeClr val="tx1"/>
                </a:solidFill>
                <a:latin typeface="+mn-lt"/>
                <a:ea typeface="+mn-ea"/>
                <a:cs typeface="+mn-cs"/>
              </a:rPr>
              <a:t>facilities</a:t>
            </a:r>
            <a:r>
              <a:rPr lang="de-DE" sz="1200" b="0" i="0" u="none" strike="noStrike" kern="1200" baseline="0" noProof="0" dirty="0">
                <a:solidFill>
                  <a:schemeClr val="tx1"/>
                </a:solidFill>
                <a:latin typeface="+mn-lt"/>
                <a:ea typeface="+mn-ea"/>
                <a:cs typeface="+mn-cs"/>
              </a:rPr>
              <a:t>. </a:t>
            </a:r>
          </a:p>
          <a:p>
            <a:pPr>
              <a:buFont typeface="Wingdings" pitchFamily="2" charset="2"/>
              <a:buChar char="§"/>
            </a:pPr>
            <a:r>
              <a:rPr lang="de-DE" sz="1200" b="0" i="0" u="none" strike="noStrike" kern="1200" baseline="0" noProof="0" dirty="0" err="1">
                <a:solidFill>
                  <a:schemeClr val="tx1"/>
                </a:solidFill>
                <a:latin typeface="+mn-lt"/>
                <a:ea typeface="+mn-ea"/>
                <a:cs typeface="+mn-cs"/>
              </a:rPr>
              <a:t>Here</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you</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can</a:t>
            </a:r>
            <a:r>
              <a:rPr lang="de-DE" sz="1200" b="0" i="0" u="none" strike="noStrike" kern="1200" baseline="0" noProof="0" dirty="0">
                <a:solidFill>
                  <a:schemeClr val="tx1"/>
                </a:solidFill>
                <a:latin typeface="+mn-lt"/>
                <a:ea typeface="+mn-ea"/>
                <a:cs typeface="+mn-cs"/>
              </a:rPr>
              <a:t> also </a:t>
            </a:r>
            <a:r>
              <a:rPr lang="de-DE" sz="1200" b="0" i="0" u="none" strike="noStrike" kern="1200" baseline="0" noProof="0" dirty="0" err="1">
                <a:solidFill>
                  <a:schemeClr val="tx1"/>
                </a:solidFill>
                <a:latin typeface="+mn-lt"/>
                <a:ea typeface="+mn-ea"/>
                <a:cs typeface="+mn-cs"/>
              </a:rPr>
              <a:t>see</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the</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energy-related</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tasks</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of</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the</a:t>
            </a:r>
            <a:r>
              <a:rPr lang="de-DE" sz="1200" b="0" i="0" u="none" strike="noStrike" kern="1200" baseline="0" noProof="0" dirty="0">
                <a:solidFill>
                  <a:schemeClr val="tx1"/>
                </a:solidFill>
                <a:latin typeface="+mn-lt"/>
                <a:ea typeface="+mn-ea"/>
                <a:cs typeface="+mn-cs"/>
              </a:rPr>
              <a:t> Facility Management: </a:t>
            </a:r>
            <a:r>
              <a:rPr lang="de-DE" sz="1200" b="0" i="0" u="none" strike="noStrike" kern="1200" baseline="0" noProof="0" dirty="0" err="1">
                <a:solidFill>
                  <a:schemeClr val="tx1"/>
                </a:solidFill>
                <a:latin typeface="+mn-lt"/>
                <a:ea typeface="+mn-ea"/>
                <a:cs typeface="+mn-cs"/>
              </a:rPr>
              <a:t>Efficient</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energy</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provision</a:t>
            </a:r>
            <a:r>
              <a:rPr lang="de-DE" sz="1200" b="0" i="0" u="none" strike="noStrike" kern="1200" baseline="0" noProof="0" dirty="0">
                <a:solidFill>
                  <a:schemeClr val="tx1"/>
                </a:solidFill>
                <a:latin typeface="+mn-lt"/>
                <a:ea typeface="+mn-ea"/>
                <a:cs typeface="+mn-cs"/>
              </a:rPr>
              <a:t>, </a:t>
            </a:r>
            <a:r>
              <a:rPr lang="de-DE" sz="1200" b="0" i="0" u="none" strike="noStrike" kern="1200" baseline="0" noProof="0" dirty="0" err="1">
                <a:solidFill>
                  <a:schemeClr val="tx1"/>
                </a:solidFill>
                <a:latin typeface="+mn-lt"/>
                <a:ea typeface="+mn-ea"/>
                <a:cs typeface="+mn-cs"/>
              </a:rPr>
              <a:t>distribution</a:t>
            </a:r>
            <a:r>
              <a:rPr lang="de-DE" sz="1200" b="0" i="0" u="none" strike="noStrike" kern="1200" baseline="0" noProof="0" dirty="0">
                <a:solidFill>
                  <a:schemeClr val="tx1"/>
                </a:solidFill>
                <a:latin typeface="+mn-lt"/>
                <a:ea typeface="+mn-ea"/>
                <a:cs typeface="+mn-cs"/>
              </a:rPr>
              <a:t> and </a:t>
            </a:r>
            <a:r>
              <a:rPr lang="de-DE" sz="1200" b="0" i="0" u="none" strike="noStrike" kern="1200" baseline="0" noProof="0" dirty="0" err="1">
                <a:solidFill>
                  <a:schemeClr val="tx1"/>
                </a:solidFill>
                <a:latin typeface="+mn-lt"/>
                <a:ea typeface="+mn-ea"/>
                <a:cs typeface="+mn-cs"/>
              </a:rPr>
              <a:t>use</a:t>
            </a:r>
            <a:r>
              <a:rPr lang="de-DE" sz="1200" b="0" i="0" u="none" strike="noStrike" kern="1200" baseline="0" noProof="0" dirty="0">
                <a:solidFill>
                  <a:schemeClr val="tx1"/>
                </a:solidFill>
                <a:latin typeface="+mn-lt"/>
                <a:ea typeface="+mn-ea"/>
                <a:cs typeface="+mn-cs"/>
              </a:rPr>
              <a:t>. </a:t>
            </a:r>
          </a:p>
          <a:p>
            <a:endParaRPr lang="en-US" b="0" dirty="0"/>
          </a:p>
          <a:p>
            <a:r>
              <a:rPr lang="de-DE" sz="1200" kern="1200" dirty="0">
                <a:solidFill>
                  <a:schemeClr val="tx1"/>
                </a:solidFill>
                <a:effectLst/>
                <a:latin typeface="+mn-lt"/>
                <a:ea typeface="+mn-ea"/>
                <a:cs typeface="+mn-cs"/>
              </a:rPr>
              <a:t>Source:</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0" kern="1200" dirty="0">
                <a:solidFill>
                  <a:schemeClr val="tx1"/>
                </a:solidFill>
                <a:effectLst/>
                <a:latin typeface="+mn-lt"/>
                <a:ea typeface="+mn-ea"/>
                <a:cs typeface="+mn-cs"/>
              </a:rPr>
              <a:t>-Cf. </a:t>
            </a:r>
            <a:r>
              <a:rPr lang="de-DE" sz="1200" b="0" kern="1200" dirty="0" err="1">
                <a:solidFill>
                  <a:schemeClr val="tx1"/>
                </a:solidFill>
                <a:effectLst/>
                <a:latin typeface="+mn-lt"/>
                <a:ea typeface="+mn-ea"/>
                <a:cs typeface="+mn-cs"/>
              </a:rPr>
              <a:t>Wafi</a:t>
            </a:r>
            <a:r>
              <a:rPr lang="de-DE" sz="1200" b="0" kern="1200" dirty="0">
                <a:solidFill>
                  <a:schemeClr val="tx1"/>
                </a:solidFill>
                <a:effectLst/>
                <a:latin typeface="+mn-lt"/>
                <a:ea typeface="+mn-ea"/>
                <a:cs typeface="+mn-cs"/>
              </a:rPr>
              <a:t>, Riccardo: Energiemanagement im Rahmen</a:t>
            </a:r>
            <a:r>
              <a:rPr lang="de-DE" sz="1200" b="0" kern="1200" baseline="0" dirty="0">
                <a:solidFill>
                  <a:schemeClr val="tx1"/>
                </a:solidFill>
                <a:effectLst/>
                <a:latin typeface="+mn-lt"/>
                <a:ea typeface="+mn-ea"/>
                <a:cs typeface="+mn-cs"/>
              </a:rPr>
              <a:t> einer nachhaltigen Unternehmensführung -  </a:t>
            </a:r>
            <a:r>
              <a:rPr lang="de-DE" sz="1200" b="0" kern="1200" baseline="0" dirty="0" err="1">
                <a:solidFill>
                  <a:schemeClr val="tx1"/>
                </a:solidFill>
                <a:effectLst/>
                <a:latin typeface="+mn-lt"/>
                <a:ea typeface="+mn-ea"/>
                <a:cs typeface="+mn-cs"/>
              </a:rPr>
              <a:t>Sensibilierung</a:t>
            </a:r>
            <a:r>
              <a:rPr lang="de-DE" sz="1200" b="0" kern="1200" baseline="0" dirty="0">
                <a:solidFill>
                  <a:schemeClr val="tx1"/>
                </a:solidFill>
                <a:effectLst/>
                <a:latin typeface="+mn-lt"/>
                <a:ea typeface="+mn-ea"/>
                <a:cs typeface="+mn-cs"/>
              </a:rPr>
              <a:t> durch die Entwicklung von Weiterbildung für Entscheider (Master Thesis), Bensheim/Ludwigshafen 2016, p. 30.</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-Cf. </a:t>
            </a:r>
            <a:r>
              <a:rPr lang="de-DE" sz="1200" kern="1200" dirty="0" err="1">
                <a:solidFill>
                  <a:schemeClr val="tx1"/>
                </a:solidFill>
                <a:effectLst/>
                <a:latin typeface="+mn-lt"/>
                <a:ea typeface="+mn-ea"/>
                <a:cs typeface="+mn-cs"/>
              </a:rPr>
              <a:t>Kals</a:t>
            </a:r>
            <a:r>
              <a:rPr lang="de-DE" sz="1200" kern="1200" dirty="0">
                <a:solidFill>
                  <a:schemeClr val="tx1"/>
                </a:solidFill>
                <a:effectLst/>
                <a:latin typeface="+mn-lt"/>
                <a:ea typeface="+mn-ea"/>
                <a:cs typeface="+mn-cs"/>
              </a:rPr>
              <a:t>, Johannes:</a:t>
            </a:r>
            <a:r>
              <a:rPr lang="de-DE" sz="1200" kern="1200" baseline="0" dirty="0">
                <a:solidFill>
                  <a:schemeClr val="tx1"/>
                </a:solidFill>
                <a:effectLst/>
                <a:latin typeface="+mn-lt"/>
                <a:ea typeface="+mn-ea"/>
                <a:cs typeface="+mn-cs"/>
              </a:rPr>
              <a:t> Betriebliches Energiemanagement - </a:t>
            </a:r>
            <a:r>
              <a:rPr lang="de-DE" sz="1200" kern="1200" dirty="0">
                <a:solidFill>
                  <a:schemeClr val="tx1"/>
                </a:solidFill>
                <a:effectLst/>
                <a:latin typeface="+mn-lt"/>
                <a:ea typeface="+mn-ea"/>
                <a:cs typeface="+mn-cs"/>
              </a:rPr>
              <a:t>Eine Einführung, Stuttgart 2010,</a:t>
            </a:r>
            <a:r>
              <a:rPr lang="de-DE" sz="1200" kern="1200" baseline="0" dirty="0">
                <a:solidFill>
                  <a:schemeClr val="tx1"/>
                </a:solidFill>
                <a:effectLst/>
                <a:latin typeface="+mn-lt"/>
                <a:ea typeface="+mn-ea"/>
                <a:cs typeface="+mn-cs"/>
              </a:rPr>
              <a:t> p. 75.</a:t>
            </a:r>
          </a:p>
          <a:p>
            <a:r>
              <a:rPr lang="de-DE" dirty="0"/>
              <a:t>Cf.</a:t>
            </a:r>
            <a:r>
              <a:rPr lang="de-DE" baseline="0" dirty="0"/>
              <a:t> </a:t>
            </a:r>
            <a:r>
              <a:rPr lang="de-DE" dirty="0"/>
              <a:t>GEFMA:</a:t>
            </a:r>
            <a:r>
              <a:rPr lang="de-DE" baseline="0" dirty="0"/>
              <a:t> Definition Facility Management, h</a:t>
            </a:r>
            <a:r>
              <a:rPr lang="de-DE" dirty="0"/>
              <a:t>ttp://www.gefma.de/definition.html, [Webpage, Access:</a:t>
            </a:r>
            <a:r>
              <a:rPr lang="de-DE" baseline="0" dirty="0"/>
              <a:t> 06.10.2016].</a:t>
            </a:r>
            <a:endParaRPr lang="de-DE" sz="1200" kern="1200" baseline="0" dirty="0">
              <a:solidFill>
                <a:schemeClr val="tx1"/>
              </a:solidFill>
              <a:effectLst/>
              <a:latin typeface="+mn-lt"/>
              <a:ea typeface="+mn-ea"/>
              <a:cs typeface="+mn-cs"/>
            </a:endParaRPr>
          </a:p>
          <a:p>
            <a:pPr>
              <a:buFontTx/>
              <a:buChar char="-"/>
            </a:pPr>
            <a:r>
              <a:rPr lang="de-DE" sz="1200" kern="1200" dirty="0">
                <a:solidFill>
                  <a:schemeClr val="tx1"/>
                </a:solidFill>
                <a:latin typeface="+mn-lt"/>
                <a:ea typeface="+mn-ea"/>
                <a:cs typeface="+mn-cs"/>
              </a:rPr>
              <a:t>Cf. FMC-</a:t>
            </a:r>
            <a:r>
              <a:rPr lang="de-DE" sz="1200" kern="1200" dirty="0" err="1">
                <a:solidFill>
                  <a:schemeClr val="tx1"/>
                </a:solidFill>
                <a:latin typeface="+mn-lt"/>
                <a:ea typeface="+mn-ea"/>
                <a:cs typeface="+mn-cs"/>
              </a:rPr>
              <a:t>Consult</a:t>
            </a:r>
            <a:r>
              <a:rPr lang="de-DE" sz="1200" kern="1200" dirty="0">
                <a:solidFill>
                  <a:schemeClr val="tx1"/>
                </a:solidFill>
                <a:latin typeface="+mn-lt"/>
                <a:ea typeface="+mn-ea"/>
                <a:cs typeface="+mn-cs"/>
              </a:rPr>
              <a:t> (2012): Einheitliches FM-Verständnis,</a:t>
            </a:r>
            <a:r>
              <a:rPr lang="de-DE" sz="1200" kern="1200" baseline="0" dirty="0">
                <a:solidFill>
                  <a:schemeClr val="tx1"/>
                </a:solidFill>
                <a:latin typeface="+mn-lt"/>
                <a:ea typeface="+mn-ea"/>
                <a:cs typeface="+mn-cs"/>
              </a:rPr>
              <a:t> </a:t>
            </a:r>
            <a:r>
              <a:rPr lang="de-DE" sz="1200" kern="1200" dirty="0">
                <a:solidFill>
                  <a:schemeClr val="tx1"/>
                </a:solidFill>
                <a:latin typeface="+mn-lt"/>
                <a:ea typeface="+mn-ea"/>
                <a:cs typeface="+mn-cs"/>
              </a:rPr>
              <a:t>Internet: http://www.fmc-consult.de/files/artikel_einheitliches_fm-verstaendnis_aus_dfm0112.pdf [Webpage,</a:t>
            </a:r>
            <a:r>
              <a:rPr lang="de-DE" sz="1200" kern="1200" baseline="0" dirty="0">
                <a:solidFill>
                  <a:schemeClr val="tx1"/>
                </a:solidFill>
                <a:latin typeface="+mn-lt"/>
                <a:ea typeface="+mn-ea"/>
                <a:cs typeface="+mn-cs"/>
              </a:rPr>
              <a:t> </a:t>
            </a:r>
            <a:r>
              <a:rPr lang="de-DE" sz="1200" kern="1200" dirty="0">
                <a:solidFill>
                  <a:schemeClr val="tx1"/>
                </a:solidFill>
                <a:latin typeface="+mn-lt"/>
                <a:ea typeface="+mn-ea"/>
                <a:cs typeface="+mn-cs"/>
              </a:rPr>
              <a:t>Access: 06.10.2016]</a:t>
            </a:r>
            <a:r>
              <a:rPr lang="de-DE" sz="1200" kern="1200" baseline="0" dirty="0">
                <a:solidFill>
                  <a:schemeClr val="tx1"/>
                </a:solidFill>
                <a:latin typeface="+mn-lt"/>
                <a:ea typeface="+mn-ea"/>
                <a:cs typeface="+mn-cs"/>
              </a:rPr>
              <a:t> p. 27.</a:t>
            </a:r>
          </a:p>
          <a:p>
            <a:pPr marL="0" marR="0" indent="0" algn="l" defTabSz="914400" rtl="0" eaLnBrk="1" fontAlgn="auto" latinLnBrk="0" hangingPunct="1">
              <a:lnSpc>
                <a:spcPct val="100000"/>
              </a:lnSpc>
              <a:spcBef>
                <a:spcPts val="0"/>
              </a:spcBef>
              <a:spcAft>
                <a:spcPts val="0"/>
              </a:spcAft>
              <a:buClrTx/>
              <a:buSzTx/>
              <a:buFontTx/>
              <a:buChar char="-"/>
              <a:tabLst/>
              <a:defRPr/>
            </a:pPr>
            <a:r>
              <a:rPr lang="de-DE" sz="1200" kern="1200" baseline="0" dirty="0">
                <a:solidFill>
                  <a:schemeClr val="tx1"/>
                </a:solidFill>
                <a:effectLst/>
                <a:latin typeface="+mn-lt"/>
                <a:ea typeface="+mn-ea"/>
                <a:cs typeface="+mn-cs"/>
              </a:rPr>
              <a:t> </a:t>
            </a:r>
            <a:r>
              <a:rPr lang="de-DE" sz="1200" kern="1200" baseline="0" dirty="0" err="1">
                <a:solidFill>
                  <a:schemeClr val="tx1"/>
                </a:solidFill>
                <a:effectLst/>
                <a:latin typeface="+mn-lt"/>
                <a:ea typeface="+mn-ea"/>
                <a:cs typeface="+mn-cs"/>
              </a:rPr>
              <a:t>Representation</a:t>
            </a:r>
            <a:r>
              <a:rPr lang="de-DE" sz="1200" kern="1200" baseline="0" dirty="0">
                <a:solidFill>
                  <a:schemeClr val="tx1"/>
                </a:solidFill>
                <a:effectLst/>
                <a:latin typeface="+mn-lt"/>
                <a:ea typeface="+mn-ea"/>
                <a:cs typeface="+mn-cs"/>
              </a:rPr>
              <a:t> </a:t>
            </a:r>
            <a:r>
              <a:rPr lang="de-DE" sz="1200" kern="1200" baseline="0" dirty="0" err="1">
                <a:solidFill>
                  <a:schemeClr val="tx1"/>
                </a:solidFill>
                <a:effectLst/>
                <a:latin typeface="+mn-lt"/>
                <a:ea typeface="+mn-ea"/>
                <a:cs typeface="+mn-cs"/>
              </a:rPr>
              <a:t>Wafi</a:t>
            </a:r>
            <a:r>
              <a:rPr lang="de-DE" sz="1200" kern="1200" baseline="0" dirty="0">
                <a:solidFill>
                  <a:schemeClr val="tx1"/>
                </a:solidFill>
                <a:effectLst/>
                <a:latin typeface="+mn-lt"/>
                <a:ea typeface="+mn-ea"/>
                <a:cs typeface="+mn-cs"/>
              </a:rPr>
              <a:t>, Riccardo p. 30 </a:t>
            </a:r>
            <a:r>
              <a:rPr lang="de-DE" sz="1200" kern="1200" baseline="0" dirty="0" err="1">
                <a:solidFill>
                  <a:schemeClr val="tx1"/>
                </a:solidFill>
                <a:effectLst/>
                <a:latin typeface="+mn-lt"/>
                <a:ea typeface="+mn-ea"/>
                <a:cs typeface="+mn-cs"/>
              </a:rPr>
              <a:t>based</a:t>
            </a:r>
            <a:r>
              <a:rPr lang="de-DE" sz="1200" kern="1200" baseline="0" dirty="0">
                <a:solidFill>
                  <a:schemeClr val="tx1"/>
                </a:solidFill>
                <a:effectLst/>
                <a:latin typeface="+mn-lt"/>
                <a:ea typeface="+mn-ea"/>
                <a:cs typeface="+mn-cs"/>
              </a:rPr>
              <a:t> on </a:t>
            </a:r>
            <a:r>
              <a:rPr lang="de-DE" sz="1200" kern="1200" dirty="0">
                <a:solidFill>
                  <a:schemeClr val="tx1"/>
                </a:solidFill>
                <a:latin typeface="+mn-lt"/>
                <a:ea typeface="+mn-ea"/>
                <a:cs typeface="+mn-cs"/>
              </a:rPr>
              <a:t>cf. FMC-</a:t>
            </a:r>
            <a:r>
              <a:rPr lang="de-DE" sz="1200" kern="1200" dirty="0" err="1">
                <a:solidFill>
                  <a:schemeClr val="tx1"/>
                </a:solidFill>
                <a:latin typeface="+mn-lt"/>
                <a:ea typeface="+mn-ea"/>
                <a:cs typeface="+mn-cs"/>
              </a:rPr>
              <a:t>Consult</a:t>
            </a:r>
            <a:r>
              <a:rPr lang="de-DE" sz="1200" kern="1200" dirty="0">
                <a:solidFill>
                  <a:schemeClr val="tx1"/>
                </a:solidFill>
                <a:latin typeface="+mn-lt"/>
                <a:ea typeface="+mn-ea"/>
                <a:cs typeface="+mn-cs"/>
              </a:rPr>
              <a:t> (2012): Einheitliches FM-Verständnis,</a:t>
            </a:r>
            <a:r>
              <a:rPr lang="de-DE" sz="1200" kern="1200" baseline="0" dirty="0">
                <a:solidFill>
                  <a:schemeClr val="tx1"/>
                </a:solidFill>
                <a:latin typeface="+mn-lt"/>
                <a:ea typeface="+mn-ea"/>
                <a:cs typeface="+mn-cs"/>
              </a:rPr>
              <a:t> </a:t>
            </a:r>
            <a:r>
              <a:rPr lang="de-DE" sz="1200" kern="1200" dirty="0">
                <a:solidFill>
                  <a:schemeClr val="tx1"/>
                </a:solidFill>
                <a:latin typeface="+mn-lt"/>
                <a:ea typeface="+mn-ea"/>
                <a:cs typeface="+mn-cs"/>
              </a:rPr>
              <a:t>Internet: http://www.fmc-consult.de/files/artikel_einheitliches_fm-verstaendnis_aus_dfm0112.pdf [Web</a:t>
            </a:r>
            <a:r>
              <a:rPr lang="de-DE" sz="1200" kern="1200" baseline="0" dirty="0">
                <a:solidFill>
                  <a:schemeClr val="tx1"/>
                </a:solidFill>
                <a:latin typeface="+mn-lt"/>
                <a:ea typeface="+mn-ea"/>
                <a:cs typeface="+mn-cs"/>
              </a:rPr>
              <a:t> </a:t>
            </a:r>
            <a:r>
              <a:rPr lang="de-DE" sz="1200" kern="1200" baseline="0" dirty="0" err="1">
                <a:solidFill>
                  <a:schemeClr val="tx1"/>
                </a:solidFill>
                <a:latin typeface="+mn-lt"/>
                <a:ea typeface="+mn-ea"/>
                <a:cs typeface="+mn-cs"/>
              </a:rPr>
              <a:t>page</a:t>
            </a:r>
            <a:r>
              <a:rPr lang="de-DE" sz="1200" kern="1200" dirty="0">
                <a:solidFill>
                  <a:schemeClr val="tx1"/>
                </a:solidFill>
                <a:latin typeface="+mn-lt"/>
                <a:ea typeface="+mn-ea"/>
                <a:cs typeface="+mn-cs"/>
              </a:rPr>
              <a:t>,</a:t>
            </a:r>
            <a:r>
              <a:rPr lang="de-DE" sz="1200" kern="1200" baseline="0" dirty="0">
                <a:solidFill>
                  <a:schemeClr val="tx1"/>
                </a:solidFill>
                <a:latin typeface="+mn-lt"/>
                <a:ea typeface="+mn-ea"/>
                <a:cs typeface="+mn-cs"/>
              </a:rPr>
              <a:t> </a:t>
            </a:r>
            <a:r>
              <a:rPr lang="de-DE" sz="1200" kern="1200" dirty="0">
                <a:solidFill>
                  <a:schemeClr val="tx1"/>
                </a:solidFill>
                <a:latin typeface="+mn-lt"/>
                <a:ea typeface="+mn-ea"/>
                <a:cs typeface="+mn-cs"/>
              </a:rPr>
              <a:t>Access: 06.10.2016]</a:t>
            </a:r>
            <a:r>
              <a:rPr lang="de-DE" sz="1200" kern="1200" baseline="0" dirty="0">
                <a:solidFill>
                  <a:schemeClr val="tx1"/>
                </a:solidFill>
                <a:latin typeface="+mn-lt"/>
                <a:ea typeface="+mn-ea"/>
                <a:cs typeface="+mn-cs"/>
              </a:rPr>
              <a:t> p. 27.</a:t>
            </a:r>
            <a:endParaRPr lang="de-DE" sz="1200" kern="1200" baseline="0" dirty="0">
              <a:solidFill>
                <a:schemeClr val="tx1"/>
              </a:solidFill>
              <a:effectLst/>
              <a:latin typeface="+mn-lt"/>
              <a:ea typeface="+mn-ea"/>
              <a:cs typeface="+mn-cs"/>
            </a:endParaRPr>
          </a:p>
          <a:p>
            <a:endParaRPr lang="en-US" b="0"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2</a:t>
            </a:fld>
            <a:endParaRPr lang="de-DE"/>
          </a:p>
        </p:txBody>
      </p:sp>
    </p:spTree>
    <p:extLst>
      <p:ext uri="{BB962C8B-B14F-4D97-AF65-F5344CB8AC3E}">
        <p14:creationId xmlns:p14="http://schemas.microsoft.com/office/powerpoint/2010/main" val="2293775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normAutofit/>
          </a:bodyPr>
          <a:lstStyle/>
          <a:p>
            <a:pPr>
              <a:buNone/>
            </a:pPr>
            <a:r>
              <a:rPr lang="de-DE" dirty="0"/>
              <a:t>Ein besonderes Konzept aus der Praxis, sollte an </a:t>
            </a:r>
          </a:p>
          <a:p>
            <a:pPr>
              <a:buNone/>
            </a:pPr>
            <a:r>
              <a:rPr lang="de-DE" dirty="0"/>
              <a:t>dieser Stelle erwähnt werden, das Passivhaus. </a:t>
            </a:r>
          </a:p>
          <a:p>
            <a:pPr>
              <a:buNone/>
            </a:pPr>
            <a:endParaRPr lang="de-DE" dirty="0"/>
          </a:p>
          <a:p>
            <a:pPr>
              <a:buNone/>
            </a:pPr>
            <a:r>
              <a:rPr lang="de-DE" dirty="0"/>
              <a:t>Was ist ein Passivhaus und was macht es so </a:t>
            </a:r>
          </a:p>
          <a:p>
            <a:pPr>
              <a:buNone/>
            </a:pPr>
            <a:r>
              <a:rPr lang="de-DE" dirty="0"/>
              <a:t>besonders?</a:t>
            </a:r>
          </a:p>
          <a:p>
            <a:pPr defTabSz="990478">
              <a:defRPr/>
            </a:pPr>
            <a:endParaRPr lang="de-DE" sz="1200" dirty="0"/>
          </a:p>
          <a:p>
            <a:pPr defTabSz="990478">
              <a:defRPr/>
            </a:pPr>
            <a:r>
              <a:rPr lang="de-DE" sz="1200" dirty="0">
                <a:solidFill>
                  <a:schemeClr val="tx1"/>
                </a:solidFill>
              </a:rPr>
              <a:t>Häuser, die weniger als 15 </a:t>
            </a:r>
            <a:r>
              <a:rPr lang="de-DE" sz="1200" dirty="0" err="1">
                <a:solidFill>
                  <a:schemeClr val="tx1"/>
                </a:solidFill>
              </a:rPr>
              <a:t>kWh</a:t>
            </a:r>
            <a:r>
              <a:rPr lang="de-DE" sz="1200" dirty="0">
                <a:solidFill>
                  <a:schemeClr val="tx1"/>
                </a:solidFill>
              </a:rPr>
              <a:t>/m² im Jahr zum Heizen benötigen und in der Lage sind auch ohne ein aktives Heiz- und</a:t>
            </a:r>
            <a:r>
              <a:rPr lang="de-DE" sz="1200" baseline="0" dirty="0">
                <a:solidFill>
                  <a:schemeClr val="tx1"/>
                </a:solidFill>
              </a:rPr>
              <a:t> </a:t>
            </a:r>
            <a:r>
              <a:rPr lang="de-DE" sz="1200" dirty="0">
                <a:solidFill>
                  <a:schemeClr val="tx1"/>
                </a:solidFill>
              </a:rPr>
              <a:t>Klimatisierungssystem für die nötige Temperatur zu sorgen. </a:t>
            </a:r>
            <a:endParaRPr lang="de-DE" sz="1200" dirty="0"/>
          </a:p>
          <a:p>
            <a:pPr defTabSz="990478">
              <a:defRPr/>
            </a:pPr>
            <a:endParaRPr lang="de-DE" sz="1200" dirty="0"/>
          </a:p>
          <a:p>
            <a:pPr defTabSz="990478">
              <a:defRPr/>
            </a:pPr>
            <a:r>
              <a:rPr lang="de-DE" sz="1200" dirty="0"/>
              <a:t>Quelle:</a:t>
            </a:r>
          </a:p>
          <a:p>
            <a:pPr defTabSz="990478">
              <a:defRPr/>
            </a:pPr>
            <a:r>
              <a:rPr lang="de-DE" dirty="0"/>
              <a:t>- </a:t>
            </a:r>
            <a:r>
              <a:rPr lang="de-DE" sz="1300" dirty="0" err="1"/>
              <a:t>Kals</a:t>
            </a:r>
            <a:r>
              <a:rPr lang="de-DE" sz="1300" dirty="0"/>
              <a:t>, Johannes: Betriebliches Energiemanagement. Eine Einführung. Stuttgart: 2010, </a:t>
            </a:r>
            <a:r>
              <a:rPr lang="de-DE" baseline="0" dirty="0"/>
              <a:t>S. 78.</a:t>
            </a:r>
            <a:endParaRPr lang="de-DE" dirty="0"/>
          </a:p>
          <a:p>
            <a:pPr defTabSz="990478">
              <a:defRPr/>
            </a:pPr>
            <a:r>
              <a:rPr lang="de-DE" dirty="0"/>
              <a:t>- </a:t>
            </a:r>
            <a:r>
              <a:rPr lang="de-DE" sz="1300" dirty="0"/>
              <a:t>Schuck, Judith: Passivhäuser. Bewährte Konzepte und Konstruktionen. Stuttgart: 2007, S. 9.</a:t>
            </a:r>
          </a:p>
        </p:txBody>
      </p:sp>
      <p:sp>
        <p:nvSpPr>
          <p:cNvPr id="4" name="Foliennummernplatzhalter 3"/>
          <p:cNvSpPr>
            <a:spLocks noGrp="1"/>
          </p:cNvSpPr>
          <p:nvPr>
            <p:ph type="sldNum" sz="quarter" idx="10"/>
          </p:nvPr>
        </p:nvSpPr>
        <p:spPr/>
        <p:txBody>
          <a:bodyPr/>
          <a:lstStyle/>
          <a:p>
            <a:fld id="{F8A4DC74-E54E-4B5B-9A8A-5C9795A8904B}" type="slidenum">
              <a:rPr lang="de-DE" smtClean="0"/>
              <a:pPr/>
              <a:t>26</a:t>
            </a:fld>
            <a:endParaRPr lang="de-DE"/>
          </a:p>
        </p:txBody>
      </p:sp>
    </p:spTree>
    <p:extLst>
      <p:ext uri="{BB962C8B-B14F-4D97-AF65-F5344CB8AC3E}">
        <p14:creationId xmlns:p14="http://schemas.microsoft.com/office/powerpoint/2010/main" val="1147715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Passivhäuser kommen</a:t>
            </a:r>
            <a:r>
              <a:rPr lang="de-DE" baseline="0" dirty="0"/>
              <a:t> ohne Heizung im Sinne eines Gas- oder Ölbrenners aus, denn sie bedienen sich an einem Bündel von technischen Möglichkeiten.</a:t>
            </a: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de-DE" baseline="0" dirty="0"/>
              <a:t>Wärmeenergie: Die Körperwärmer der Bewohner und die Wärme, die aus Geräten wie Herd oder Fön ausstrahlt, reichen aus um den Wärmeverlust auszugleichen. </a:t>
            </a: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de-DE" baseline="0" dirty="0"/>
              <a:t>Wärmetauscher: </a:t>
            </a:r>
            <a:r>
              <a:rPr lang="de-DE" sz="1200" kern="1200" baseline="0" dirty="0">
                <a:solidFill>
                  <a:schemeClr val="tx1"/>
                </a:solidFill>
                <a:latin typeface="+mn-lt"/>
                <a:ea typeface="+mn-ea"/>
                <a:cs typeface="+mn-cs"/>
              </a:rPr>
              <a:t>Die Außenluft wird vorab erwärmt, indem sie in Leitungen durch Erdreich geleitet wird, das auch bei strengen Frostgraden bis zu acht Grad Celsius hat. So wird auch Erdwärme genutzt. Über einen Wärmetauscher erwärmt die ausströmende Innenluft die einströmende Außenluft. Sollte die Temperatur im Haus trotz allem nicht gehalten werden können, ist eine leichte elektrische Nacherwärmung der einströmenden Luft möglich. </a:t>
            </a:r>
            <a:endParaRPr lang="de-DE" baseline="0" dirty="0"/>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de-DE" baseline="0" dirty="0"/>
              <a:t>Sonne/Solaranlagen: </a:t>
            </a:r>
            <a:r>
              <a:rPr lang="de-DE" sz="1200" kern="1200" baseline="0" dirty="0">
                <a:solidFill>
                  <a:schemeClr val="tx1"/>
                </a:solidFill>
                <a:latin typeface="+mn-lt"/>
                <a:ea typeface="+mn-ea"/>
                <a:cs typeface="+mn-cs"/>
              </a:rPr>
              <a:t>Nach Süden ausgerichtete Fenster sowie Solaranlagen ergänzen das energetische Konzept von Passivhäusern. Dabei ist auf eine gute </a:t>
            </a:r>
            <a:r>
              <a:rPr lang="de-DE" sz="1200" kern="1200" baseline="0" dirty="0" err="1">
                <a:solidFill>
                  <a:schemeClr val="tx1"/>
                </a:solidFill>
                <a:latin typeface="+mn-lt"/>
                <a:ea typeface="+mn-ea"/>
                <a:cs typeface="+mn-cs"/>
              </a:rPr>
              <a:t>Verschattung</a:t>
            </a:r>
            <a:r>
              <a:rPr lang="de-DE" sz="1200" kern="1200" baseline="0" dirty="0">
                <a:solidFill>
                  <a:schemeClr val="tx1"/>
                </a:solidFill>
                <a:latin typeface="+mn-lt"/>
                <a:ea typeface="+mn-ea"/>
                <a:cs typeface="+mn-cs"/>
              </a:rPr>
              <a:t> der Fenster zu achten, denn sonst heizt sich das Haus im Sommer stark auf.</a:t>
            </a:r>
            <a:endParaRPr lang="de-DE" dirty="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indent="0" algn="l" defTabSz="914400" rtl="0" eaLnBrk="1" fontAlgn="auto" latinLnBrk="0" hangingPunct="1">
              <a:lnSpc>
                <a:spcPct val="100000"/>
              </a:lnSpc>
              <a:spcBef>
                <a:spcPts val="0"/>
              </a:spcBef>
              <a:spcAft>
                <a:spcPts val="0"/>
              </a:spcAft>
              <a:buClrTx/>
              <a:buSzTx/>
              <a:buFontTx/>
              <a:buNone/>
              <a:tabLst/>
              <a:defRPr/>
            </a:pPr>
            <a:r>
              <a:rPr lang="de-DE" dirty="0"/>
              <a:t>Quelle:</a:t>
            </a:r>
          </a:p>
          <a:p>
            <a:pPr defTabSz="990478">
              <a:defRPr/>
            </a:pPr>
            <a:r>
              <a:rPr lang="de-DE" dirty="0"/>
              <a:t>-Vgl. </a:t>
            </a:r>
            <a:r>
              <a:rPr lang="de-DE" sz="1200" dirty="0" err="1"/>
              <a:t>Kals</a:t>
            </a:r>
            <a:r>
              <a:rPr lang="de-DE" sz="1200" dirty="0"/>
              <a:t>, Johannes: Betriebliches Energiemanagement. Eine Einführung. Stuttgart: 2010, </a:t>
            </a:r>
            <a:r>
              <a:rPr lang="de-DE" baseline="0" dirty="0"/>
              <a:t>S. 84.</a:t>
            </a:r>
            <a:endParaRPr lang="de-DE" dirty="0"/>
          </a:p>
          <a:p>
            <a:pPr marL="0" marR="0" indent="0" algn="l" defTabSz="914400" rtl="0" eaLnBrk="1" fontAlgn="auto" latinLnBrk="0" hangingPunct="1">
              <a:lnSpc>
                <a:spcPct val="100000"/>
              </a:lnSpc>
              <a:spcBef>
                <a:spcPts val="0"/>
              </a:spcBef>
              <a:spcAft>
                <a:spcPts val="0"/>
              </a:spcAft>
              <a:buClrTx/>
              <a:buSzTx/>
              <a:buFontTx/>
              <a:buNone/>
              <a:tabLst/>
              <a:defRPr/>
            </a:pPr>
            <a:r>
              <a:rPr lang="de-DE" dirty="0"/>
              <a:t>-Darstellung:</a:t>
            </a:r>
            <a:r>
              <a:rPr lang="de-DE" baseline="0" dirty="0"/>
              <a:t> Thoma, Martin (2010): </a:t>
            </a:r>
            <a:r>
              <a:rPr lang="de-DE" dirty="0"/>
              <a:t>Schematischer Aufbau Passivhaus, CC-BY-SA-3.0-migrated: </a:t>
            </a:r>
            <a:r>
              <a:rPr lang="en-US" dirty="0"/>
              <a:t>https://upload.wikimedia.org/wikipedia/commons/3/39/Passivhaus-Querschnitt.svg [</a:t>
            </a:r>
            <a:r>
              <a:rPr lang="en-US" dirty="0" err="1"/>
              <a:t>Webseite</a:t>
            </a:r>
            <a:r>
              <a:rPr lang="en-US" dirty="0"/>
              <a:t>,</a:t>
            </a:r>
            <a:r>
              <a:rPr lang="en-US" baseline="0" dirty="0"/>
              <a:t> </a:t>
            </a:r>
            <a:r>
              <a:rPr lang="en-US" baseline="0" dirty="0" err="1"/>
              <a:t>Zugriff</a:t>
            </a:r>
            <a:r>
              <a:rPr lang="en-US" baseline="0" dirty="0"/>
              <a:t>: 16.11.2016].</a:t>
            </a:r>
            <a:endParaRPr lang="de-DE" dirty="0"/>
          </a:p>
          <a:p>
            <a:pPr marL="0" marR="0" indent="0" algn="l" defTabSz="914400" rtl="0" eaLnBrk="1" fontAlgn="auto" latinLnBrk="0" hangingPunct="1">
              <a:lnSpc>
                <a:spcPct val="100000"/>
              </a:lnSpc>
              <a:spcBef>
                <a:spcPts val="0"/>
              </a:spcBef>
              <a:spcAft>
                <a:spcPts val="0"/>
              </a:spcAft>
              <a:buClrTx/>
              <a:buSzTx/>
              <a:buFontTx/>
              <a:buNone/>
              <a:tabLst/>
              <a:defRPr/>
            </a:pPr>
            <a:endParaRPr lang="de-DE" altLang="de-DE" sz="1200" b="0" kern="1200" dirty="0">
              <a:solidFill>
                <a:schemeClr val="tx1"/>
              </a:solidFill>
              <a:latin typeface="+mn-lt"/>
              <a:ea typeface="+mn-ea"/>
              <a:cs typeface="+mn-cs"/>
            </a:endParaRPr>
          </a:p>
          <a:p>
            <a:endParaRPr lang="en-US"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28</a:t>
            </a:fld>
            <a:endParaRPr lang="de-DE"/>
          </a:p>
        </p:txBody>
      </p:sp>
    </p:spTree>
    <p:extLst>
      <p:ext uri="{BB962C8B-B14F-4D97-AF65-F5344CB8AC3E}">
        <p14:creationId xmlns:p14="http://schemas.microsoft.com/office/powerpoint/2010/main" val="2878883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pPr>
              <a:buFont typeface="Wingdings" pitchFamily="2" charset="2"/>
              <a:buChar char="§"/>
              <a:defRPr/>
            </a:pPr>
            <a:r>
              <a:rPr lang="de-DE" b="0" dirty="0"/>
              <a:t>Wärmepumpen funktionieren</a:t>
            </a:r>
            <a:r>
              <a:rPr lang="de-DE" b="0" baseline="0" dirty="0"/>
              <a:t> nach dem </a:t>
            </a:r>
            <a:r>
              <a:rPr lang="de-DE" dirty="0"/>
              <a:t>Prinzip des Kühlschranks in einer Fensteröffnung.</a:t>
            </a:r>
            <a:r>
              <a:rPr lang="de-DE" baseline="0" dirty="0"/>
              <a:t> </a:t>
            </a:r>
            <a:r>
              <a:rPr lang="de-DE" sz="1200" kern="1200" baseline="0" dirty="0">
                <a:solidFill>
                  <a:schemeClr val="tx1"/>
                </a:solidFill>
                <a:latin typeface="+mn-lt"/>
                <a:ea typeface="+mn-ea"/>
                <a:cs typeface="+mn-cs"/>
              </a:rPr>
              <a:t>Die Öffnung des Kühlschranks ist außen, die Röhren zur Abgabe der Wärme weisen nach innen. Öffnet man den Kühlschrank, so dass die Pumpe anspringt, dann kühlt der Kühlschrank ab und die ins Hausinnere weisenden Röhren geben die der Umgebungsluft entzogene Wärme ab. </a:t>
            </a:r>
          </a:p>
          <a:p>
            <a:pPr>
              <a:buFont typeface="Wingdings" pitchFamily="2" charset="2"/>
              <a:buChar char="§"/>
              <a:defRPr/>
            </a:pPr>
            <a:r>
              <a:rPr lang="de-DE" sz="1200" kern="1200" baseline="0" dirty="0">
                <a:solidFill>
                  <a:schemeClr val="tx1"/>
                </a:solidFill>
                <a:latin typeface="+mn-lt"/>
                <a:ea typeface="+mn-ea"/>
                <a:cs typeface="+mn-cs"/>
              </a:rPr>
              <a:t>Dabei wird das physikalische Prinzip genutzt, dass Flüssigkeiten bei der Verdampfung Energie aufnehmen. Die bei diesem Wechsel des Aggregatzustandes benötige Energie wird der Umgebung entzogen, so dass Verdunstungskälte entsteht. Umgekehrt setzt die Kondensation die aufgenommene Energie wieder frei, so dass Kondensationswärme entsteht. </a:t>
            </a:r>
          </a:p>
          <a:p>
            <a:pPr>
              <a:buFont typeface="Wingdings" pitchFamily="2" charset="2"/>
              <a:buChar char="§"/>
              <a:defRPr/>
            </a:pPr>
            <a:r>
              <a:rPr lang="de-DE" sz="1200" kern="1200" baseline="0" dirty="0">
                <a:solidFill>
                  <a:schemeClr val="tx1"/>
                </a:solidFill>
                <a:latin typeface="+mn-lt"/>
                <a:ea typeface="+mn-ea"/>
                <a:cs typeface="+mn-cs"/>
              </a:rPr>
              <a:t>Weiter nutzen Wärmepumpen das physikalische Gesetz, dass Flüssigkeiten unter Druck ihren Siedepunkt erhöhen. Wenn man sie komprimiert, kondensieren Gase folglich und geben Kondensationswärme frei.</a:t>
            </a:r>
            <a:endParaRPr lang="de-DE"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Quelle</a:t>
            </a:r>
            <a:r>
              <a:rPr lang="en-US"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t>
            </a:r>
            <a:r>
              <a:rPr lang="de-DE" sz="1200" dirty="0" err="1"/>
              <a:t>Kals</a:t>
            </a:r>
            <a:r>
              <a:rPr lang="de-DE" sz="1200" dirty="0"/>
              <a:t>, Johannes: Betriebliches Energiemanagement. Eine Einführung. Stuttgart: 2010, </a:t>
            </a:r>
            <a:r>
              <a:rPr lang="de-DE" baseline="0" dirty="0"/>
              <a:t>S. 84f.</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a:t>- Bildnachweis: </a:t>
            </a:r>
            <a:r>
              <a:rPr lang="de-DE" baseline="0" dirty="0" err="1"/>
              <a:t>Colourbox</a:t>
            </a:r>
            <a:endParaRPr lang="de-DE" baseline="0" dirty="0"/>
          </a:p>
          <a:p>
            <a:endParaRPr lang="en-US"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31</a:t>
            </a:fld>
            <a:endParaRPr lang="de-DE"/>
          </a:p>
        </p:txBody>
      </p:sp>
    </p:spTree>
    <p:extLst>
      <p:ext uri="{BB962C8B-B14F-4D97-AF65-F5344CB8AC3E}">
        <p14:creationId xmlns:p14="http://schemas.microsoft.com/office/powerpoint/2010/main" val="39276666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a:solidFill>
                  <a:schemeClr val="tx1"/>
                </a:solidFill>
                <a:latin typeface="+mn-lt"/>
                <a:ea typeface="+mn-ea"/>
                <a:cs typeface="+mn-cs"/>
              </a:rPr>
              <a:t>In den Innenräumen (1) komprimiert der Kompressor (4) das Medium, so dass es vom gasförmigen in den flüssigen Zustand übergeht und dabei die aufgenommene Wärme abgibt, es entsteht Kondensationswärme. Eine Drosselklappe (2) ist dafür verantwortlich, dass der Druck auf der warmen Seite des Systems nicht zu hoch wird und das Medium wieder auf die kalte Seite fließen kann. Dort verringert sich der Druck, das Medium verdampft und gibt dabei Verdunstungskälte ab, es kühlt also die Umgebung. Dabei nimmt es selber Energie der Umgebung auf, die dann nach Kompression und Kondensation als Kondensationswärme an der gewünschten Stelle wieder abgegeben wird. Somit schließt sich der Kreislauf.</a:t>
            </a:r>
            <a:endParaRPr lang="de-DE" dirty="0"/>
          </a:p>
          <a:p>
            <a:endParaRPr lang="de-DE" dirty="0"/>
          </a:p>
          <a:p>
            <a:r>
              <a:rPr lang="de-DE" dirty="0"/>
              <a:t>Quelle:</a:t>
            </a:r>
          </a:p>
          <a:p>
            <a:r>
              <a:rPr lang="de-DE" dirty="0"/>
              <a:t>-Vgl. </a:t>
            </a:r>
            <a:r>
              <a:rPr lang="de-DE" sz="1200" dirty="0" err="1"/>
              <a:t>Kals</a:t>
            </a:r>
            <a:r>
              <a:rPr lang="de-DE" sz="1200" dirty="0"/>
              <a:t>, Johannes: Betriebliches Energiemanagement. Eine Einführung. Stuttgart: 2010, </a:t>
            </a:r>
            <a:r>
              <a:rPr lang="de-DE" baseline="0" dirty="0"/>
              <a:t>S. 85.</a:t>
            </a:r>
            <a:endParaRPr lang="de-DE" dirty="0"/>
          </a:p>
          <a:p>
            <a:r>
              <a:rPr lang="de-DE" dirty="0"/>
              <a:t>-Eigene</a:t>
            </a:r>
            <a:r>
              <a:rPr lang="de-DE" baseline="0" dirty="0"/>
              <a:t> Darstellung in Anlehnung zu </a:t>
            </a:r>
            <a:r>
              <a:rPr lang="de-DE" sz="1200" dirty="0" err="1"/>
              <a:t>Kals</a:t>
            </a:r>
            <a:r>
              <a:rPr lang="de-DE" sz="1200" dirty="0"/>
              <a:t>, Johannes: Betriebliches Energiemanagement. Eine Einführung. Stuttgart: 2010, </a:t>
            </a:r>
            <a:r>
              <a:rPr lang="de-DE" baseline="0" dirty="0"/>
              <a:t>S. 85.</a:t>
            </a:r>
            <a:endParaRPr lang="de-DE" dirty="0"/>
          </a:p>
        </p:txBody>
      </p:sp>
      <p:sp>
        <p:nvSpPr>
          <p:cNvPr id="4" name="Foliennummernplatzhalter 3"/>
          <p:cNvSpPr>
            <a:spLocks noGrp="1"/>
          </p:cNvSpPr>
          <p:nvPr>
            <p:ph type="sldNum" sz="quarter" idx="10"/>
          </p:nvPr>
        </p:nvSpPr>
        <p:spPr/>
        <p:txBody>
          <a:bodyPr/>
          <a:lstStyle/>
          <a:p>
            <a:fld id="{F8A4DC74-E54E-4B5B-9A8A-5C9795A8904B}" type="slidenum">
              <a:rPr lang="de-DE" smtClean="0"/>
              <a:pPr/>
              <a:t>32</a:t>
            </a:fld>
            <a:endParaRPr lang="de-DE"/>
          </a:p>
        </p:txBody>
      </p:sp>
    </p:spTree>
    <p:extLst>
      <p:ext uri="{BB962C8B-B14F-4D97-AF65-F5344CB8AC3E}">
        <p14:creationId xmlns:p14="http://schemas.microsoft.com/office/powerpoint/2010/main" val="3014559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pPr>
              <a:defRPr/>
            </a:pPr>
            <a:r>
              <a:rPr lang="de-DE" b="1" dirty="0"/>
              <a:t>Wärmepumpen</a:t>
            </a:r>
          </a:p>
          <a:p>
            <a:pPr marL="285750" indent="-285750">
              <a:buFont typeface="Arial" panose="020B0604020202020204" pitchFamily="34" charset="0"/>
              <a:buChar char="•"/>
              <a:defRPr/>
            </a:pPr>
            <a:r>
              <a:rPr lang="de-DE" dirty="0"/>
              <a:t>Prinzip des Kühlschranks in einer Fensteröffnung</a:t>
            </a:r>
          </a:p>
          <a:p>
            <a:pPr marL="285750" indent="-285750">
              <a:buFont typeface="Arial" panose="020B0604020202020204" pitchFamily="34" charset="0"/>
              <a:buChar char="•"/>
            </a:pPr>
            <a:r>
              <a:rPr lang="de-DE" dirty="0"/>
              <a:t>Eine Heizung, die mit einer Wärmepumpe funktioniert, nutzt die Wärme aus der Umgebung ist dadurch in der Lage auf umweltverschmutzende Energieträger wie Gas, Öl oder Kohle zu verzichten.</a:t>
            </a:r>
          </a:p>
          <a:p>
            <a:pPr marL="285750" indent="-285750">
              <a:buFont typeface="Arial" panose="020B0604020202020204" pitchFamily="34" charset="0"/>
              <a:buChar char="•"/>
              <a:defRPr/>
            </a:pPr>
            <a:r>
              <a:rPr lang="de-DE" dirty="0"/>
              <a:t>Varianten: Luft-, Boden-, Grundwasserwärmepumpen</a:t>
            </a:r>
          </a:p>
          <a:p>
            <a:pPr marL="285750" indent="-285750">
              <a:buFont typeface="Arial" panose="020B0604020202020204" pitchFamily="34" charset="0"/>
              <a:buChar char="•"/>
              <a:defRPr/>
            </a:pPr>
            <a:r>
              <a:rPr lang="de-DE" dirty="0"/>
              <a:t>Jahresarbeitszahl: So viele </a:t>
            </a:r>
            <a:r>
              <a:rPr lang="de-DE" dirty="0" err="1"/>
              <a:t>kWh</a:t>
            </a:r>
            <a:r>
              <a:rPr lang="de-DE" dirty="0"/>
              <a:t> werden gewonnen bei einer </a:t>
            </a:r>
            <a:r>
              <a:rPr lang="de-DE" dirty="0" err="1"/>
              <a:t>kWh</a:t>
            </a:r>
            <a:r>
              <a:rPr lang="de-DE" dirty="0"/>
              <a:t> elektrische Energie als Input</a:t>
            </a:r>
          </a:p>
          <a:p>
            <a:pPr marL="285750" indent="-285750">
              <a:buFont typeface="Arial" panose="020B0604020202020204" pitchFamily="34" charset="0"/>
              <a:buChar char="•"/>
              <a:defRPr/>
            </a:pPr>
            <a:r>
              <a:rPr lang="de-DE" dirty="0"/>
              <a:t>Lässt sich mit Passivhaus kombinieren </a:t>
            </a:r>
          </a:p>
          <a:p>
            <a:pPr marL="285750" indent="-285750">
              <a:buFont typeface="Arial" panose="020B0604020202020204" pitchFamily="34" charset="0"/>
              <a:buChar char="•"/>
              <a:defRPr/>
            </a:pPr>
            <a:r>
              <a:rPr lang="de-DE" dirty="0"/>
              <a:t>Lohnt sich nur, wenn ein Immobilie gut isoliert ist und Flächenheizkörper hat (Fussboden- oder Wandheizung)</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Quelle</a:t>
            </a:r>
            <a:r>
              <a:rPr lang="en-US"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t>
            </a:r>
            <a:r>
              <a:rPr lang="de-DE" sz="1200" dirty="0" err="1"/>
              <a:t>Kals</a:t>
            </a:r>
            <a:r>
              <a:rPr lang="de-DE" sz="1200" dirty="0"/>
              <a:t>, Johannes: Betriebliches Energiemanagement. Eine Einführung. Stuttgart: 2010, </a:t>
            </a:r>
            <a:r>
              <a:rPr lang="de-DE" baseline="0" dirty="0"/>
              <a:t>S. 84-88.</a:t>
            </a:r>
          </a:p>
          <a:p>
            <a:endParaRPr lang="en-US"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33</a:t>
            </a:fld>
            <a:endParaRPr lang="de-DE"/>
          </a:p>
        </p:txBody>
      </p:sp>
    </p:spTree>
    <p:extLst>
      <p:ext uri="{BB962C8B-B14F-4D97-AF65-F5344CB8AC3E}">
        <p14:creationId xmlns:p14="http://schemas.microsoft.com/office/powerpoint/2010/main" val="39276666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normAutofit/>
          </a:bodyPr>
          <a:lstStyle/>
          <a:p>
            <a:pPr marL="0" marR="0" indent="0" algn="l" defTabSz="990478" rtl="0" eaLnBrk="1" fontAlgn="auto" latinLnBrk="0" hangingPunct="1">
              <a:lnSpc>
                <a:spcPct val="100000"/>
              </a:lnSpc>
              <a:spcBef>
                <a:spcPts val="0"/>
              </a:spcBef>
              <a:spcAft>
                <a:spcPts val="0"/>
              </a:spcAft>
              <a:buClrTx/>
              <a:buSzTx/>
              <a:buFont typeface="Wingdings" pitchFamily="2" charset="2"/>
              <a:buChar char="§"/>
              <a:tabLst/>
              <a:defRPr/>
            </a:pPr>
            <a:r>
              <a:rPr lang="de-DE" b="0" baseline="0" dirty="0">
                <a:solidFill>
                  <a:schemeClr val="tx1"/>
                </a:solidFill>
              </a:rPr>
              <a:t>Solche Mini-Blockheizkraftwerke (BHKW) produzieren Heizwärme und Strom mit einem extrem hohen Wirkungsgrad von 92 Prozent. </a:t>
            </a:r>
          </a:p>
          <a:p>
            <a:pPr marL="0" marR="0" indent="0" algn="l" defTabSz="990478" rtl="0" eaLnBrk="1" fontAlgn="auto" latinLnBrk="0" hangingPunct="1">
              <a:lnSpc>
                <a:spcPct val="100000"/>
              </a:lnSpc>
              <a:spcBef>
                <a:spcPts val="0"/>
              </a:spcBef>
              <a:spcAft>
                <a:spcPts val="0"/>
              </a:spcAft>
              <a:buClrTx/>
              <a:buSzTx/>
              <a:buFont typeface="Wingdings" pitchFamily="2" charset="2"/>
              <a:buChar char="§"/>
              <a:tabLst/>
              <a:defRPr/>
            </a:pPr>
            <a:r>
              <a:rPr lang="de-DE" b="0" baseline="0" dirty="0">
                <a:solidFill>
                  <a:schemeClr val="tx1"/>
                </a:solidFill>
              </a:rPr>
              <a:t>Sie werden von Gasmotoren betrieben. </a:t>
            </a:r>
            <a:endParaRPr lang="de-DE" sz="1300" dirty="0"/>
          </a:p>
          <a:p>
            <a:endParaRPr lang="de-DE" sz="1300" dirty="0"/>
          </a:p>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a:t>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a:t>-Vgl. </a:t>
            </a:r>
            <a:r>
              <a:rPr lang="de-DE" sz="1400" dirty="0" err="1"/>
              <a:t>Kals</a:t>
            </a:r>
            <a:r>
              <a:rPr lang="de-DE" sz="1400" dirty="0"/>
              <a:t>, Johannes: Betriebliches Energiemanagement. Eine Einführung. Stuttgart: 2010, </a:t>
            </a:r>
            <a:r>
              <a:rPr lang="de-DE" sz="1400" baseline="0" dirty="0"/>
              <a:t>S. 88.</a:t>
            </a:r>
          </a:p>
          <a:p>
            <a:pPr marL="0" marR="0" indent="0" algn="l" defTabSz="914400" rtl="0" eaLnBrk="1" fontAlgn="auto" latinLnBrk="0" hangingPunct="1">
              <a:lnSpc>
                <a:spcPct val="100000"/>
              </a:lnSpc>
              <a:spcBef>
                <a:spcPts val="0"/>
              </a:spcBef>
              <a:spcAft>
                <a:spcPts val="0"/>
              </a:spcAft>
              <a:buClrTx/>
              <a:buSzTx/>
              <a:buFontTx/>
              <a:buNone/>
              <a:tabLst/>
              <a:defRPr/>
            </a:pPr>
            <a:r>
              <a:rPr lang="de-DE" sz="1400" b="0" kern="1200" dirty="0">
                <a:solidFill>
                  <a:schemeClr val="tx1"/>
                </a:solidFill>
                <a:effectLst/>
                <a:latin typeface="+mn-lt"/>
                <a:ea typeface="+mn-ea"/>
                <a:cs typeface="+mn-cs"/>
              </a:rPr>
              <a:t>-Darstellung</a:t>
            </a:r>
            <a:r>
              <a:rPr lang="de-DE" sz="1400" b="0" kern="1200" baseline="0" dirty="0">
                <a:solidFill>
                  <a:schemeClr val="tx1"/>
                </a:solidFill>
                <a:effectLst/>
                <a:latin typeface="+mn-lt"/>
                <a:ea typeface="+mn-ea"/>
                <a:cs typeface="+mn-cs"/>
              </a:rPr>
              <a:t> aus </a:t>
            </a:r>
            <a:r>
              <a:rPr lang="de-DE" sz="1400" b="0" kern="1200" dirty="0" err="1">
                <a:solidFill>
                  <a:schemeClr val="tx1"/>
                </a:solidFill>
                <a:effectLst/>
                <a:latin typeface="+mn-lt"/>
                <a:ea typeface="+mn-ea"/>
                <a:cs typeface="+mn-cs"/>
              </a:rPr>
              <a:t>Wafi</a:t>
            </a:r>
            <a:r>
              <a:rPr lang="de-DE" sz="1400" b="0" kern="1200" dirty="0">
                <a:solidFill>
                  <a:schemeClr val="tx1"/>
                </a:solidFill>
                <a:effectLst/>
                <a:latin typeface="+mn-lt"/>
                <a:ea typeface="+mn-ea"/>
                <a:cs typeface="+mn-cs"/>
              </a:rPr>
              <a:t>, Riccardo: Energiemanagement im Rahmen</a:t>
            </a:r>
            <a:r>
              <a:rPr lang="de-DE" sz="1400" b="0" kern="1200" baseline="0" dirty="0">
                <a:solidFill>
                  <a:schemeClr val="tx1"/>
                </a:solidFill>
                <a:effectLst/>
                <a:latin typeface="+mn-lt"/>
                <a:ea typeface="+mn-ea"/>
                <a:cs typeface="+mn-cs"/>
              </a:rPr>
              <a:t> einer nachhaltigen Unternehmensführung -  </a:t>
            </a:r>
            <a:r>
              <a:rPr lang="de-DE" sz="1400" b="0" kern="1200" baseline="0" dirty="0" err="1">
                <a:solidFill>
                  <a:schemeClr val="tx1"/>
                </a:solidFill>
                <a:effectLst/>
                <a:latin typeface="+mn-lt"/>
                <a:ea typeface="+mn-ea"/>
                <a:cs typeface="+mn-cs"/>
              </a:rPr>
              <a:t>Sensibilierung</a:t>
            </a:r>
            <a:r>
              <a:rPr lang="de-DE" sz="1400" b="0" kern="1200" baseline="0" dirty="0">
                <a:solidFill>
                  <a:schemeClr val="tx1"/>
                </a:solidFill>
                <a:effectLst/>
                <a:latin typeface="+mn-lt"/>
                <a:ea typeface="+mn-ea"/>
                <a:cs typeface="+mn-cs"/>
              </a:rPr>
              <a:t> durch die Entwicklung von Weiterbildung für Entscheider (Masterarbeit), Bensheim/Ludwigshafen 2016, S.34, in Anlehnung zu </a:t>
            </a:r>
            <a:r>
              <a:rPr lang="de-DE" sz="1400" dirty="0"/>
              <a:t>- Vgl. Freiburg Schwarzwald: "Abwärme zur Stromerzeugung nutzen": KWK, Blockheizkraftwerk, BHK,…, </a:t>
            </a:r>
            <a:r>
              <a:rPr lang="de-DE" sz="1400" dirty="0">
                <a:hlinkClick r:id="rId3"/>
              </a:rPr>
              <a:t>http://www.frsw.de/kraft-waerme-kopplung.htm</a:t>
            </a:r>
            <a:r>
              <a:rPr lang="de-DE" sz="1400" dirty="0"/>
              <a:t>  [Webseite, Zugriff: 10.10.2015]</a:t>
            </a:r>
            <a:r>
              <a:rPr lang="de-DE" sz="1400" b="0" kern="1200" baseline="0" dirty="0">
                <a:solidFill>
                  <a:schemeClr val="tx1"/>
                </a:solidFill>
                <a:effectLst/>
                <a:latin typeface="+mn-lt"/>
                <a:ea typeface="+mn-ea"/>
                <a:cs typeface="+mn-cs"/>
              </a:rPr>
              <a:t>.</a:t>
            </a:r>
            <a:endParaRPr lang="de-DE" sz="1400" dirty="0"/>
          </a:p>
        </p:txBody>
      </p:sp>
      <p:sp>
        <p:nvSpPr>
          <p:cNvPr id="4" name="Foliennummernplatzhalter 3"/>
          <p:cNvSpPr>
            <a:spLocks noGrp="1"/>
          </p:cNvSpPr>
          <p:nvPr>
            <p:ph type="sldNum" sz="quarter" idx="10"/>
          </p:nvPr>
        </p:nvSpPr>
        <p:spPr/>
        <p:txBody>
          <a:bodyPr/>
          <a:lstStyle/>
          <a:p>
            <a:fld id="{F8A4DC74-E54E-4B5B-9A8A-5C9795A8904B}" type="slidenum">
              <a:rPr lang="de-DE" smtClean="0"/>
              <a:pPr/>
              <a:t>35</a:t>
            </a:fld>
            <a:endParaRPr lang="de-DE"/>
          </a:p>
        </p:txBody>
      </p:sp>
    </p:spTree>
    <p:extLst>
      <p:ext uri="{BB962C8B-B14F-4D97-AF65-F5344CB8AC3E}">
        <p14:creationId xmlns:p14="http://schemas.microsoft.com/office/powerpoint/2010/main" val="1361085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a:t>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err="1"/>
              <a:t>Kals</a:t>
            </a:r>
            <a:r>
              <a:rPr lang="de-DE" sz="1400" dirty="0"/>
              <a:t>, Johannes: Betriebliches Energiemanagement. Eine Einführung. Stuttgart: 2010, </a:t>
            </a:r>
            <a:r>
              <a:rPr lang="de-DE" sz="1400" baseline="0" dirty="0"/>
              <a:t>S. 84-88.</a:t>
            </a:r>
            <a:endParaRPr lang="de-DE" sz="1400" dirty="0"/>
          </a:p>
        </p:txBody>
      </p:sp>
      <p:sp>
        <p:nvSpPr>
          <p:cNvPr id="4" name="Foliennummernplatzhalter 3"/>
          <p:cNvSpPr>
            <a:spLocks noGrp="1"/>
          </p:cNvSpPr>
          <p:nvPr>
            <p:ph type="sldNum" sz="quarter" idx="10"/>
          </p:nvPr>
        </p:nvSpPr>
        <p:spPr/>
        <p:txBody>
          <a:bodyPr/>
          <a:lstStyle/>
          <a:p>
            <a:fld id="{F8A4DC74-E54E-4B5B-9A8A-5C9795A8904B}" type="slidenum">
              <a:rPr lang="de-DE" smtClean="0"/>
              <a:pPr/>
              <a:t>36</a:t>
            </a:fld>
            <a:endParaRPr lang="de-DE"/>
          </a:p>
        </p:txBody>
      </p:sp>
    </p:spTree>
    <p:extLst>
      <p:ext uri="{BB962C8B-B14F-4D97-AF65-F5344CB8AC3E}">
        <p14:creationId xmlns:p14="http://schemas.microsoft.com/office/powerpoint/2010/main" val="4384374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normAutofit/>
          </a:bodyPr>
          <a:lstStyle/>
          <a:p>
            <a:pPr marL="0" marR="0" indent="0" algn="l" defTabSz="990478" rtl="0" eaLnBrk="1" fontAlgn="auto" latinLnBrk="0" hangingPunct="1">
              <a:lnSpc>
                <a:spcPct val="100000"/>
              </a:lnSpc>
              <a:spcBef>
                <a:spcPts val="0"/>
              </a:spcBef>
              <a:spcAft>
                <a:spcPts val="0"/>
              </a:spcAft>
              <a:buClrTx/>
              <a:buSzTx/>
              <a:buFontTx/>
              <a:buNone/>
              <a:tabLst/>
              <a:defRPr/>
            </a:pPr>
            <a:r>
              <a:rPr lang="de-DE" b="0" baseline="0" dirty="0">
                <a:solidFill>
                  <a:schemeClr val="tx1"/>
                </a:solidFill>
              </a:rPr>
              <a:t>Kraft-Wärme-Kopplungs-Kleinkraftwerke können über Funksteuerung gekoppelt werden und als virtuelles Großkraftwerk den Strom ins öffentliche Netz einspeisen, wenn er knapp und teuer ist. </a:t>
            </a:r>
            <a:endParaRPr lang="de-DE" sz="1300" dirty="0"/>
          </a:p>
          <a:p>
            <a:endParaRPr lang="de-DE" sz="1300" dirty="0"/>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a:t>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a:t>-Vgl. </a:t>
            </a:r>
            <a:r>
              <a:rPr lang="de-DE" sz="1200" dirty="0" err="1"/>
              <a:t>Kals</a:t>
            </a:r>
            <a:r>
              <a:rPr lang="de-DE" sz="1200" dirty="0"/>
              <a:t>, Johannes: Betriebliches Energiemanagement. Eine Einführung. Stuttgart: 2010, </a:t>
            </a:r>
            <a:r>
              <a:rPr lang="de-DE" sz="1200" baseline="0" dirty="0"/>
              <a:t>S. 88.</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aseline="0" dirty="0"/>
              <a:t>-</a:t>
            </a:r>
            <a:r>
              <a:rPr lang="de-DE" sz="1200" b="0" kern="1200" dirty="0" err="1">
                <a:solidFill>
                  <a:schemeClr val="tx1"/>
                </a:solidFill>
                <a:effectLst/>
                <a:latin typeface="+mn-lt"/>
                <a:ea typeface="+mn-ea"/>
                <a:cs typeface="+mn-cs"/>
              </a:rPr>
              <a:t>Wafi</a:t>
            </a:r>
            <a:r>
              <a:rPr lang="de-DE" sz="1200" b="0" kern="1200" dirty="0">
                <a:solidFill>
                  <a:schemeClr val="tx1"/>
                </a:solidFill>
                <a:effectLst/>
                <a:latin typeface="+mn-lt"/>
                <a:ea typeface="+mn-ea"/>
                <a:cs typeface="+mn-cs"/>
              </a:rPr>
              <a:t>, Riccardo: Energiemanagement im Rahmen</a:t>
            </a:r>
            <a:r>
              <a:rPr lang="de-DE" sz="1200" b="0" kern="1200" baseline="0" dirty="0">
                <a:solidFill>
                  <a:schemeClr val="tx1"/>
                </a:solidFill>
                <a:effectLst/>
                <a:latin typeface="+mn-lt"/>
                <a:ea typeface="+mn-ea"/>
                <a:cs typeface="+mn-cs"/>
              </a:rPr>
              <a:t> einer nachhaltigen Unternehmensführung -  </a:t>
            </a:r>
            <a:r>
              <a:rPr lang="de-DE" sz="1200" b="0" kern="1200" baseline="0" dirty="0" err="1">
                <a:solidFill>
                  <a:schemeClr val="tx1"/>
                </a:solidFill>
                <a:effectLst/>
                <a:latin typeface="+mn-lt"/>
                <a:ea typeface="+mn-ea"/>
                <a:cs typeface="+mn-cs"/>
              </a:rPr>
              <a:t>Sensibilierung</a:t>
            </a:r>
            <a:r>
              <a:rPr lang="de-DE" sz="1200" b="0" kern="1200" baseline="0" dirty="0">
                <a:solidFill>
                  <a:schemeClr val="tx1"/>
                </a:solidFill>
                <a:effectLst/>
                <a:latin typeface="+mn-lt"/>
                <a:ea typeface="+mn-ea"/>
                <a:cs typeface="+mn-cs"/>
              </a:rPr>
              <a:t> durch die Entwicklung von Weiterbildung für Entscheider (Masterarbeit), Bensheim/Ludwigshafen 2016, S.35.</a:t>
            </a:r>
            <a:endParaRPr lang="de-DE"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baseline="0" dirty="0"/>
          </a:p>
          <a:p>
            <a:endParaRPr lang="de-DE" sz="1300" dirty="0"/>
          </a:p>
          <a:p>
            <a:endParaRPr lang="de-DE" sz="1300" dirty="0"/>
          </a:p>
        </p:txBody>
      </p:sp>
      <p:sp>
        <p:nvSpPr>
          <p:cNvPr id="4" name="Foliennummernplatzhalter 3"/>
          <p:cNvSpPr>
            <a:spLocks noGrp="1"/>
          </p:cNvSpPr>
          <p:nvPr>
            <p:ph type="sldNum" sz="quarter" idx="10"/>
          </p:nvPr>
        </p:nvSpPr>
        <p:spPr/>
        <p:txBody>
          <a:bodyPr/>
          <a:lstStyle/>
          <a:p>
            <a:fld id="{F8A4DC74-E54E-4B5B-9A8A-5C9795A8904B}" type="slidenum">
              <a:rPr lang="de-DE" smtClean="0"/>
              <a:pPr/>
              <a:t>37</a:t>
            </a:fld>
            <a:endParaRPr lang="de-DE"/>
          </a:p>
        </p:txBody>
      </p:sp>
    </p:spTree>
    <p:extLst>
      <p:ext uri="{BB962C8B-B14F-4D97-AF65-F5344CB8AC3E}">
        <p14:creationId xmlns:p14="http://schemas.microsoft.com/office/powerpoint/2010/main" val="2619071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normAutofit/>
          </a:bodyPr>
          <a:lstStyle/>
          <a:p>
            <a:pPr defTabSz="990478">
              <a:defRPr/>
            </a:pPr>
            <a:r>
              <a:rPr lang="de-DE" sz="1300" dirty="0"/>
              <a:t>Quelle:</a:t>
            </a:r>
          </a:p>
          <a:p>
            <a:pPr defTabSz="990478">
              <a:defRPr/>
            </a:pPr>
            <a:r>
              <a:rPr lang="de-DE" sz="1200" b="0" kern="1200" dirty="0">
                <a:solidFill>
                  <a:schemeClr val="tx1"/>
                </a:solidFill>
                <a:effectLst/>
                <a:latin typeface="+mn-lt"/>
                <a:ea typeface="+mn-ea"/>
                <a:cs typeface="+mn-cs"/>
              </a:rPr>
              <a:t>-</a:t>
            </a:r>
            <a:r>
              <a:rPr lang="de-DE" sz="1200" b="0" kern="1200" dirty="0" err="1">
                <a:solidFill>
                  <a:schemeClr val="tx1"/>
                </a:solidFill>
                <a:effectLst/>
                <a:latin typeface="+mn-lt"/>
                <a:ea typeface="+mn-ea"/>
                <a:cs typeface="+mn-cs"/>
              </a:rPr>
              <a:t>Wafi</a:t>
            </a:r>
            <a:r>
              <a:rPr lang="de-DE" sz="1200" b="0" kern="1200" dirty="0">
                <a:solidFill>
                  <a:schemeClr val="tx1"/>
                </a:solidFill>
                <a:effectLst/>
                <a:latin typeface="+mn-lt"/>
                <a:ea typeface="+mn-ea"/>
                <a:cs typeface="+mn-cs"/>
              </a:rPr>
              <a:t>, Riccardo: Energiemanagement im Rahmen</a:t>
            </a:r>
            <a:r>
              <a:rPr lang="de-DE" sz="1200" b="0" kern="1200" baseline="0" dirty="0">
                <a:solidFill>
                  <a:schemeClr val="tx1"/>
                </a:solidFill>
                <a:effectLst/>
                <a:latin typeface="+mn-lt"/>
                <a:ea typeface="+mn-ea"/>
                <a:cs typeface="+mn-cs"/>
              </a:rPr>
              <a:t> einer nachhaltigen Unternehmensführung -  </a:t>
            </a:r>
            <a:r>
              <a:rPr lang="de-DE" sz="1200" b="0" kern="1200" baseline="0" dirty="0" err="1">
                <a:solidFill>
                  <a:schemeClr val="tx1"/>
                </a:solidFill>
                <a:effectLst/>
                <a:latin typeface="+mn-lt"/>
                <a:ea typeface="+mn-ea"/>
                <a:cs typeface="+mn-cs"/>
              </a:rPr>
              <a:t>Sensibilierung</a:t>
            </a:r>
            <a:r>
              <a:rPr lang="de-DE" sz="1200" b="0" kern="1200" baseline="0" dirty="0">
                <a:solidFill>
                  <a:schemeClr val="tx1"/>
                </a:solidFill>
                <a:effectLst/>
                <a:latin typeface="+mn-lt"/>
                <a:ea typeface="+mn-ea"/>
                <a:cs typeface="+mn-cs"/>
              </a:rPr>
              <a:t> durch die Entwicklung von Weiterbildung für Entscheider (Masterarbeit), Bensheim/Ludwigshafen 2016, S.31.</a:t>
            </a:r>
          </a:p>
          <a:p>
            <a:pPr defTabSz="990478">
              <a:defRPr/>
            </a:pPr>
            <a:r>
              <a:rPr lang="de-DE" sz="1200" b="0" kern="1200" baseline="0" dirty="0">
                <a:solidFill>
                  <a:schemeClr val="tx1"/>
                </a:solidFill>
                <a:effectLst/>
                <a:latin typeface="+mn-lt"/>
                <a:ea typeface="+mn-ea"/>
                <a:cs typeface="+mn-cs"/>
              </a:rPr>
              <a:t>-Bild: </a:t>
            </a:r>
            <a:r>
              <a:rPr lang="de-DE" sz="1200" dirty="0" err="1"/>
              <a:t>Colourbox</a:t>
            </a:r>
            <a:endParaRPr lang="de-DE" sz="1200" b="0" kern="1200" baseline="0" dirty="0">
              <a:solidFill>
                <a:schemeClr val="tx1"/>
              </a:solidFill>
              <a:effectLst/>
              <a:latin typeface="+mn-lt"/>
              <a:ea typeface="+mn-ea"/>
              <a:cs typeface="+mn-cs"/>
            </a:endParaRPr>
          </a:p>
          <a:p>
            <a:pPr defTabSz="990478">
              <a:defRPr/>
            </a:pPr>
            <a:endParaRPr lang="de-DE" sz="1200" b="0" kern="1200" baseline="0" dirty="0">
              <a:solidFill>
                <a:schemeClr val="tx1"/>
              </a:solidFill>
              <a:effectLst/>
              <a:latin typeface="+mn-lt"/>
              <a:ea typeface="+mn-ea"/>
              <a:cs typeface="+mn-cs"/>
            </a:endParaRPr>
          </a:p>
          <a:p>
            <a:pPr defTabSz="990478">
              <a:defRPr/>
            </a:pPr>
            <a:r>
              <a:rPr lang="de-DE" sz="1200" b="0" kern="1200" baseline="0" dirty="0">
                <a:solidFill>
                  <a:schemeClr val="tx1"/>
                </a:solidFill>
                <a:effectLst/>
                <a:latin typeface="+mn-lt"/>
                <a:ea typeface="+mn-ea"/>
                <a:cs typeface="+mn-cs"/>
              </a:rPr>
              <a:t>Siehe auch:</a:t>
            </a:r>
            <a:endParaRPr lang="de-DE" sz="1300" dirty="0"/>
          </a:p>
          <a:p>
            <a:pPr marL="0" marR="0" indent="0" algn="l" defTabSz="990478" rtl="0" eaLnBrk="1" fontAlgn="auto" latinLnBrk="0" hangingPunct="1">
              <a:lnSpc>
                <a:spcPct val="100000"/>
              </a:lnSpc>
              <a:spcBef>
                <a:spcPts val="0"/>
              </a:spcBef>
              <a:spcAft>
                <a:spcPts val="0"/>
              </a:spcAft>
              <a:buClrTx/>
              <a:buSzTx/>
              <a:buFontTx/>
              <a:buNone/>
              <a:tabLst/>
              <a:defRPr/>
            </a:pPr>
            <a:r>
              <a:rPr lang="de-DE" sz="1300" dirty="0"/>
              <a:t>-</a:t>
            </a:r>
            <a:r>
              <a:rPr lang="de-DE" sz="1400" b="1" dirty="0"/>
              <a:t>Vgl.</a:t>
            </a:r>
            <a:r>
              <a:rPr lang="de-DE" sz="1400" b="1" baseline="0" dirty="0"/>
              <a:t> </a:t>
            </a:r>
            <a:r>
              <a:rPr lang="de-DE" sz="1300" b="1" dirty="0"/>
              <a:t>Eggert, Ulrich: Kosten senken! Methoden – Verfahren – Instrumente. Wirkungsvolle Maßnahmen zur Stärkung der Wettbewerbsfähigkeit. Regensburg: 2012, S. 121-122. </a:t>
            </a:r>
          </a:p>
          <a:p>
            <a:pPr marL="0" marR="0" indent="0" algn="l" defTabSz="990478" rtl="0" eaLnBrk="1" fontAlgn="auto" latinLnBrk="0" hangingPunct="1">
              <a:lnSpc>
                <a:spcPct val="100000"/>
              </a:lnSpc>
              <a:spcBef>
                <a:spcPts val="0"/>
              </a:spcBef>
              <a:spcAft>
                <a:spcPts val="0"/>
              </a:spcAft>
              <a:buClrTx/>
              <a:buSzTx/>
              <a:buFontTx/>
              <a:buNone/>
              <a:tabLst/>
              <a:defRPr/>
            </a:pPr>
            <a:r>
              <a:rPr lang="de-DE" sz="1200" b="1" kern="1200" baseline="0" dirty="0">
                <a:solidFill>
                  <a:schemeClr val="tx1"/>
                </a:solidFill>
                <a:latin typeface="+mn-lt"/>
                <a:ea typeface="+mn-ea"/>
                <a:cs typeface="+mn-cs"/>
              </a:rPr>
              <a:t>-</a:t>
            </a:r>
            <a:r>
              <a:rPr lang="de-DE" sz="1200" b="0" kern="1200" baseline="0" dirty="0">
                <a:solidFill>
                  <a:schemeClr val="tx1"/>
                </a:solidFill>
                <a:latin typeface="+mn-lt"/>
                <a:ea typeface="+mn-ea"/>
                <a:cs typeface="+mn-cs"/>
              </a:rPr>
              <a:t>Vgl. Schulte, Gerd: Material- und Logistikmanagement. 2. Aufl., München, Wien: 2001, S. 273.</a:t>
            </a:r>
            <a:endParaRPr lang="de-DE" sz="1300" b="0" dirty="0"/>
          </a:p>
          <a:p>
            <a:pPr defTabSz="990478">
              <a:defRPr/>
            </a:pPr>
            <a:endParaRPr lang="de-DE" baseline="0" dirty="0"/>
          </a:p>
          <a:p>
            <a:endParaRPr lang="de-DE" dirty="0"/>
          </a:p>
        </p:txBody>
      </p:sp>
      <p:sp>
        <p:nvSpPr>
          <p:cNvPr id="4" name="Foliennummernplatzhalter 3"/>
          <p:cNvSpPr>
            <a:spLocks noGrp="1"/>
          </p:cNvSpPr>
          <p:nvPr>
            <p:ph type="sldNum" sz="quarter" idx="10"/>
          </p:nvPr>
        </p:nvSpPr>
        <p:spPr/>
        <p:txBody>
          <a:bodyPr/>
          <a:lstStyle/>
          <a:p>
            <a:fld id="{F8A4DC74-E54E-4B5B-9A8A-5C9795A8904B}" type="slidenum">
              <a:rPr lang="de-DE" smtClean="0"/>
              <a:pPr/>
              <a:t>40</a:t>
            </a:fld>
            <a:endParaRPr lang="de-DE"/>
          </a:p>
        </p:txBody>
      </p:sp>
    </p:spTree>
    <p:extLst>
      <p:ext uri="{BB962C8B-B14F-4D97-AF65-F5344CB8AC3E}">
        <p14:creationId xmlns:p14="http://schemas.microsoft.com/office/powerpoint/2010/main" val="40319395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normAutofit/>
          </a:bodyPr>
          <a:lstStyle/>
          <a:p>
            <a:pPr defTabSz="990478">
              <a:buFontTx/>
              <a:buNone/>
              <a:defRPr/>
            </a:pPr>
            <a:r>
              <a:rPr lang="de-DE" baseline="0" dirty="0"/>
              <a:t>Quelle:</a:t>
            </a:r>
          </a:p>
          <a:p>
            <a:pPr marL="0" marR="0" indent="0" algn="l" defTabSz="990478" rtl="0" eaLnBrk="1" fontAlgn="auto" latinLnBrk="0" hangingPunct="1">
              <a:lnSpc>
                <a:spcPct val="100000"/>
              </a:lnSpc>
              <a:spcBef>
                <a:spcPts val="0"/>
              </a:spcBef>
              <a:spcAft>
                <a:spcPts val="0"/>
              </a:spcAft>
              <a:buClrTx/>
              <a:buSzTx/>
              <a:buFontTx/>
              <a:buNone/>
              <a:tabLst/>
              <a:defRPr/>
            </a:pPr>
            <a:r>
              <a:rPr lang="de-DE" sz="1200" b="0" kern="1200" dirty="0">
                <a:solidFill>
                  <a:schemeClr val="tx1"/>
                </a:solidFill>
                <a:effectLst/>
                <a:latin typeface="+mn-lt"/>
                <a:ea typeface="+mn-ea"/>
                <a:cs typeface="+mn-cs"/>
              </a:rPr>
              <a:t>Vgl.</a:t>
            </a:r>
            <a:r>
              <a:rPr lang="de-DE" sz="1200" b="0" kern="1200" baseline="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Wafi</a:t>
            </a:r>
            <a:r>
              <a:rPr lang="de-DE" sz="1200" b="0" kern="1200" dirty="0">
                <a:solidFill>
                  <a:schemeClr val="tx1"/>
                </a:solidFill>
                <a:effectLst/>
                <a:latin typeface="+mn-lt"/>
                <a:ea typeface="+mn-ea"/>
                <a:cs typeface="+mn-cs"/>
              </a:rPr>
              <a:t>, Riccardo: Energiemanagement im Rahmen</a:t>
            </a:r>
            <a:r>
              <a:rPr lang="de-DE" sz="1200" b="0" kern="1200" baseline="0" dirty="0">
                <a:solidFill>
                  <a:schemeClr val="tx1"/>
                </a:solidFill>
                <a:effectLst/>
                <a:latin typeface="+mn-lt"/>
                <a:ea typeface="+mn-ea"/>
                <a:cs typeface="+mn-cs"/>
              </a:rPr>
              <a:t> einer nachhaltigen Unternehmensführung -  </a:t>
            </a:r>
            <a:r>
              <a:rPr lang="de-DE" sz="1200" b="0" kern="1200" baseline="0" dirty="0" err="1">
                <a:solidFill>
                  <a:schemeClr val="tx1"/>
                </a:solidFill>
                <a:effectLst/>
                <a:latin typeface="+mn-lt"/>
                <a:ea typeface="+mn-ea"/>
                <a:cs typeface="+mn-cs"/>
              </a:rPr>
              <a:t>Sensibilierung</a:t>
            </a:r>
            <a:r>
              <a:rPr lang="de-DE" sz="1200" b="0" kern="1200" baseline="0" dirty="0">
                <a:solidFill>
                  <a:schemeClr val="tx1"/>
                </a:solidFill>
                <a:effectLst/>
                <a:latin typeface="+mn-lt"/>
                <a:ea typeface="+mn-ea"/>
                <a:cs typeface="+mn-cs"/>
              </a:rPr>
              <a:t> durch die Entwicklung von Weiterbildung für Entscheider (Masterarbeit), Bensheim/Ludwigshafen 2016, S.32.</a:t>
            </a:r>
          </a:p>
          <a:p>
            <a:pPr marL="0" marR="0" indent="0" algn="l" defTabSz="990478" rtl="0" eaLnBrk="1" fontAlgn="auto" latinLnBrk="0" hangingPunct="1">
              <a:lnSpc>
                <a:spcPct val="100000"/>
              </a:lnSpc>
              <a:spcBef>
                <a:spcPts val="0"/>
              </a:spcBef>
              <a:spcAft>
                <a:spcPts val="0"/>
              </a:spcAft>
              <a:buClrTx/>
              <a:buSzTx/>
              <a:buFontTx/>
              <a:buNone/>
              <a:tabLst/>
              <a:defRPr/>
            </a:pPr>
            <a:endParaRPr lang="de-DE" sz="1200" b="0" kern="1200" baseline="0" dirty="0">
              <a:solidFill>
                <a:schemeClr val="tx1"/>
              </a:solidFill>
              <a:effectLst/>
              <a:latin typeface="+mn-lt"/>
              <a:ea typeface="+mn-ea"/>
              <a:cs typeface="+mn-cs"/>
            </a:endParaRPr>
          </a:p>
          <a:p>
            <a:pPr marL="0" marR="0" indent="0" algn="l" defTabSz="990478" rtl="0" eaLnBrk="1" fontAlgn="auto" latinLnBrk="0" hangingPunct="1">
              <a:lnSpc>
                <a:spcPct val="100000"/>
              </a:lnSpc>
              <a:spcBef>
                <a:spcPts val="0"/>
              </a:spcBef>
              <a:spcAft>
                <a:spcPts val="0"/>
              </a:spcAft>
              <a:buClrTx/>
              <a:buSzTx/>
              <a:buFontTx/>
              <a:buNone/>
              <a:tabLst/>
              <a:defRPr/>
            </a:pPr>
            <a:r>
              <a:rPr lang="de-DE" sz="1200" b="0" kern="1200" baseline="0" dirty="0">
                <a:solidFill>
                  <a:schemeClr val="tx1"/>
                </a:solidFill>
                <a:effectLst/>
                <a:latin typeface="+mn-lt"/>
                <a:ea typeface="+mn-ea"/>
                <a:cs typeface="+mn-cs"/>
              </a:rPr>
              <a:t>Siehe auch:</a:t>
            </a:r>
          </a:p>
          <a:p>
            <a:pPr marL="0" marR="0" indent="0" algn="l" defTabSz="990478" rtl="0" eaLnBrk="1" fontAlgn="auto" latinLnBrk="0" hangingPunct="1">
              <a:lnSpc>
                <a:spcPct val="100000"/>
              </a:lnSpc>
              <a:spcBef>
                <a:spcPts val="0"/>
              </a:spcBef>
              <a:spcAft>
                <a:spcPts val="0"/>
              </a:spcAft>
              <a:buClrTx/>
              <a:buSzTx/>
              <a:buFontTx/>
              <a:buNone/>
              <a:tabLst/>
              <a:defRPr/>
            </a:pPr>
            <a:r>
              <a:rPr lang="de-DE" b="1" dirty="0"/>
              <a:t>-</a:t>
            </a:r>
            <a:r>
              <a:rPr lang="de-DE" sz="1200" b="1" dirty="0"/>
              <a:t>Eggert, Ulrich: Kosten senken! Methoden – Verfahren – Instrumente. Wirkungsvolle Maßnahmen zur Stärkung der Wettbewerbsfähigkeit. Regensburg: 2012, S. 121-122. </a:t>
            </a:r>
          </a:p>
          <a:p>
            <a:pPr marL="0" marR="0" indent="0" algn="l" defTabSz="990478" rtl="0" eaLnBrk="1" fontAlgn="auto" latinLnBrk="0" hangingPunct="1">
              <a:lnSpc>
                <a:spcPct val="100000"/>
              </a:lnSpc>
              <a:spcBef>
                <a:spcPts val="0"/>
              </a:spcBef>
              <a:spcAft>
                <a:spcPts val="0"/>
              </a:spcAft>
              <a:buClrTx/>
              <a:buSzTx/>
              <a:buFontTx/>
              <a:buNone/>
              <a:tabLst/>
              <a:defRPr/>
            </a:pPr>
            <a:r>
              <a:rPr lang="de-DE" baseline="0" dirty="0"/>
              <a:t>-Info Luftschleieranlagen: Vgl. </a:t>
            </a:r>
            <a:r>
              <a:rPr lang="de-DE" sz="1200" dirty="0"/>
              <a:t>Meins, Wolfgang: Handbuch Fertigungs- und Betriebstechnik. Braunschweig: 1989, S. 801.</a:t>
            </a:r>
          </a:p>
          <a:p>
            <a:pPr marL="0" marR="0" indent="0" algn="l" defTabSz="990478" rtl="0" eaLnBrk="1" fontAlgn="auto" latinLnBrk="0" hangingPunct="1">
              <a:lnSpc>
                <a:spcPct val="100000"/>
              </a:lnSpc>
              <a:spcBef>
                <a:spcPts val="0"/>
              </a:spcBef>
              <a:spcAft>
                <a:spcPts val="0"/>
              </a:spcAft>
              <a:buClrTx/>
              <a:buSzTx/>
              <a:buFontTx/>
              <a:buNone/>
              <a:tabLst/>
              <a:defRPr/>
            </a:pPr>
            <a:r>
              <a:rPr lang="de-DE" sz="1200" b="0" kern="1200" baseline="0" dirty="0">
                <a:solidFill>
                  <a:schemeClr val="tx1"/>
                </a:solidFill>
                <a:effectLst/>
                <a:latin typeface="+mn-lt"/>
                <a:ea typeface="+mn-ea"/>
                <a:cs typeface="+mn-cs"/>
              </a:rPr>
              <a:t>-Vgl. </a:t>
            </a:r>
            <a:r>
              <a:rPr lang="de-DE" sz="1200" b="0" kern="1200" baseline="0" dirty="0" err="1">
                <a:solidFill>
                  <a:schemeClr val="tx1"/>
                </a:solidFill>
                <a:effectLst/>
                <a:latin typeface="+mn-lt"/>
                <a:ea typeface="+mn-ea"/>
                <a:cs typeface="+mn-cs"/>
              </a:rPr>
              <a:t>Teddington</a:t>
            </a:r>
            <a:r>
              <a:rPr lang="de-DE" sz="1200" b="0" kern="1200" baseline="0" dirty="0">
                <a:solidFill>
                  <a:schemeClr val="tx1"/>
                </a:solidFill>
                <a:effectLst/>
                <a:latin typeface="+mn-lt"/>
                <a:ea typeface="+mn-ea"/>
                <a:cs typeface="+mn-cs"/>
              </a:rPr>
              <a:t> Luftschleieranlagen: Was ist Luftschleiertechnik?, </a:t>
            </a:r>
            <a:r>
              <a:rPr lang="de-DE" b="0" baseline="0" dirty="0"/>
              <a:t>http://www.teddington.de/index.php/technik/was-ist-luftschleiertechnik </a:t>
            </a:r>
            <a:r>
              <a:rPr lang="de-DE" sz="1200" dirty="0"/>
              <a:t>[Webseite, Zugriff: 30.12.2015]</a:t>
            </a:r>
            <a:r>
              <a:rPr lang="de-DE" sz="1200" b="0" kern="1200" baseline="0" dirty="0">
                <a:solidFill>
                  <a:schemeClr val="tx1"/>
                </a:solidFill>
                <a:effectLst/>
                <a:latin typeface="+mn-lt"/>
                <a:ea typeface="+mn-ea"/>
                <a:cs typeface="+mn-cs"/>
              </a:rPr>
              <a:t>.</a:t>
            </a:r>
          </a:p>
          <a:p>
            <a:pPr marL="0" marR="0" indent="0" algn="l" defTabSz="990478" rtl="0" eaLnBrk="1" fontAlgn="auto" latinLnBrk="0" hangingPunct="1">
              <a:lnSpc>
                <a:spcPct val="100000"/>
              </a:lnSpc>
              <a:spcBef>
                <a:spcPts val="0"/>
              </a:spcBef>
              <a:spcAft>
                <a:spcPts val="0"/>
              </a:spcAft>
              <a:buClrTx/>
              <a:buSzTx/>
              <a:buFontTx/>
              <a:buNone/>
              <a:tabLst/>
              <a:defRPr/>
            </a:pPr>
            <a:r>
              <a:rPr lang="de-DE" sz="1200" dirty="0"/>
              <a:t>-Vgl. </a:t>
            </a:r>
            <a:r>
              <a:rPr lang="de-DE" sz="1200" dirty="0" err="1"/>
              <a:t>Kals</a:t>
            </a:r>
            <a:r>
              <a:rPr lang="de-DE" sz="1200" dirty="0"/>
              <a:t>, Johannes: Betriebliches Energiemanagement. Eine Einführung. Stuttgart: 2010, </a:t>
            </a:r>
            <a:r>
              <a:rPr lang="de-DE" baseline="0" dirty="0"/>
              <a:t>S. 80-82.</a:t>
            </a:r>
          </a:p>
          <a:p>
            <a:pPr defTabSz="990478">
              <a:buFontTx/>
              <a:buNone/>
              <a:defRPr/>
            </a:pPr>
            <a:endParaRPr lang="de-DE" baseline="0" dirty="0"/>
          </a:p>
          <a:p>
            <a:pPr defTabSz="990478">
              <a:buFontTx/>
              <a:buNone/>
              <a:defRPr/>
            </a:pPr>
            <a:endParaRPr lang="de-DE" baseline="0" dirty="0"/>
          </a:p>
          <a:p>
            <a:pPr defTabSz="990478">
              <a:buFontTx/>
              <a:buChar char="-"/>
              <a:defRPr/>
            </a:pPr>
            <a:endParaRPr lang="de-DE" dirty="0"/>
          </a:p>
          <a:p>
            <a:pPr defTabSz="990478">
              <a:buFontTx/>
              <a:buChar char="-"/>
              <a:defRPr/>
            </a:pPr>
            <a:endParaRPr lang="de-DE" baseline="0" dirty="0"/>
          </a:p>
          <a:p>
            <a:pPr defTabSz="990478">
              <a:buFontTx/>
              <a:buNone/>
              <a:defRPr/>
            </a:pPr>
            <a:endParaRPr lang="de-DE" baseline="0" dirty="0"/>
          </a:p>
        </p:txBody>
      </p:sp>
      <p:sp>
        <p:nvSpPr>
          <p:cNvPr id="4" name="Foliennummernplatzhalter 3"/>
          <p:cNvSpPr>
            <a:spLocks noGrp="1"/>
          </p:cNvSpPr>
          <p:nvPr>
            <p:ph type="sldNum" sz="quarter" idx="10"/>
          </p:nvPr>
        </p:nvSpPr>
        <p:spPr/>
        <p:txBody>
          <a:bodyPr/>
          <a:lstStyle/>
          <a:p>
            <a:fld id="{F8A4DC74-E54E-4B5B-9A8A-5C9795A8904B}" type="slidenum">
              <a:rPr lang="de-DE" smtClean="0"/>
              <a:pPr/>
              <a:t>41</a:t>
            </a:fld>
            <a:endParaRPr lang="de-DE"/>
          </a:p>
        </p:txBody>
      </p:sp>
    </p:spTree>
    <p:extLst>
      <p:ext uri="{BB962C8B-B14F-4D97-AF65-F5344CB8AC3E}">
        <p14:creationId xmlns:p14="http://schemas.microsoft.com/office/powerpoint/2010/main" val="1134955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normAutofit fontScale="62500" lnSpcReduction="20000"/>
          </a:bodyPr>
          <a:lstStyle/>
          <a:p>
            <a:pPr>
              <a:lnSpc>
                <a:spcPct val="90000"/>
              </a:lnSpc>
              <a:buFont typeface="Wingdings" pitchFamily="2" charset="2"/>
              <a:buChar char="§"/>
              <a:defRPr/>
            </a:pPr>
            <a:r>
              <a:rPr lang="de-DE" sz="2800" dirty="0" err="1"/>
              <a:t>According</a:t>
            </a:r>
            <a:r>
              <a:rPr lang="de-DE" sz="2800" dirty="0"/>
              <a:t> </a:t>
            </a:r>
            <a:r>
              <a:rPr lang="de-DE" sz="2800" dirty="0" err="1"/>
              <a:t>to</a:t>
            </a:r>
            <a:r>
              <a:rPr lang="de-DE" sz="2800" dirty="0"/>
              <a:t> </a:t>
            </a:r>
            <a:r>
              <a:rPr lang="de-DE" sz="2800" dirty="0" err="1"/>
              <a:t>the</a:t>
            </a:r>
            <a:r>
              <a:rPr lang="de-DE" sz="2800" dirty="0"/>
              <a:t> </a:t>
            </a:r>
            <a:r>
              <a:rPr lang="de-DE" sz="2800" dirty="0" err="1"/>
              <a:t>definition</a:t>
            </a:r>
            <a:r>
              <a:rPr lang="de-DE" sz="2800" dirty="0"/>
              <a:t> </a:t>
            </a:r>
            <a:r>
              <a:rPr lang="de-DE" sz="2800" dirty="0" err="1"/>
              <a:t>of</a:t>
            </a:r>
            <a:r>
              <a:rPr lang="de-DE" sz="2800" dirty="0"/>
              <a:t> </a:t>
            </a:r>
            <a:r>
              <a:rPr lang="de-DE" sz="2800" dirty="0" err="1"/>
              <a:t>the</a:t>
            </a:r>
            <a:r>
              <a:rPr lang="de-DE" sz="2800" dirty="0"/>
              <a:t> German Facility Management </a:t>
            </a:r>
            <a:r>
              <a:rPr lang="de-DE" sz="2800" dirty="0" err="1"/>
              <a:t>Association</a:t>
            </a:r>
            <a:r>
              <a:rPr lang="de-DE" sz="2800" dirty="0"/>
              <a:t> (GEFMA-Richtlinie 100-1 „</a:t>
            </a:r>
            <a:r>
              <a:rPr lang="de-DE" sz="2800" dirty="0" err="1"/>
              <a:t>Fundameltals</a:t>
            </a:r>
            <a:r>
              <a:rPr lang="de-DE" sz="2800" dirty="0"/>
              <a:t>“):</a:t>
            </a:r>
            <a:r>
              <a:rPr lang="de-DE" sz="2800" baseline="0" dirty="0"/>
              <a:t> </a:t>
            </a:r>
            <a:r>
              <a:rPr lang="de-DE" sz="2800" dirty="0"/>
              <a:t>Facility Management </a:t>
            </a:r>
            <a:r>
              <a:rPr lang="de-DE" sz="2800" dirty="0" err="1"/>
              <a:t>plans</a:t>
            </a:r>
            <a:r>
              <a:rPr lang="de-DE" sz="2800" dirty="0"/>
              <a:t>, </a:t>
            </a:r>
            <a:r>
              <a:rPr lang="de-DE" sz="2800" dirty="0" err="1"/>
              <a:t>manages</a:t>
            </a:r>
            <a:r>
              <a:rPr lang="de-DE" sz="2800" baseline="0" dirty="0"/>
              <a:t> and </a:t>
            </a:r>
            <a:r>
              <a:rPr lang="de-DE" sz="2800" baseline="0" dirty="0" err="1"/>
              <a:t>controls</a:t>
            </a:r>
            <a:r>
              <a:rPr lang="de-DE" sz="2800" baseline="0" dirty="0"/>
              <a:t> </a:t>
            </a:r>
            <a:r>
              <a:rPr lang="de-DE" sz="2800" dirty="0"/>
              <a:t>all </a:t>
            </a:r>
            <a:r>
              <a:rPr lang="de-DE" sz="2800" dirty="0" err="1"/>
              <a:t>secondary</a:t>
            </a:r>
            <a:r>
              <a:rPr lang="de-DE" sz="2800" dirty="0"/>
              <a:t> </a:t>
            </a:r>
            <a:r>
              <a:rPr lang="de-DE" sz="2800" dirty="0" err="1"/>
              <a:t>processes</a:t>
            </a:r>
            <a:r>
              <a:rPr lang="de-DE" sz="2800" baseline="0" dirty="0"/>
              <a:t> </a:t>
            </a:r>
            <a:r>
              <a:rPr lang="de-DE" sz="2800" baseline="0" dirty="0" err="1"/>
              <a:t>of</a:t>
            </a:r>
            <a:r>
              <a:rPr lang="de-DE" sz="2800" baseline="0" dirty="0"/>
              <a:t> a </a:t>
            </a:r>
            <a:r>
              <a:rPr lang="de-DE" sz="2800" baseline="0" dirty="0" err="1"/>
              <a:t>company</a:t>
            </a:r>
            <a:r>
              <a:rPr lang="de-DE" sz="2800" baseline="0" dirty="0"/>
              <a:t> in </a:t>
            </a:r>
            <a:r>
              <a:rPr lang="de-DE" sz="2800" baseline="0" dirty="0" err="1"/>
              <a:t>relation</a:t>
            </a:r>
            <a:r>
              <a:rPr lang="de-DE" sz="2800" baseline="0" dirty="0"/>
              <a:t> </a:t>
            </a:r>
            <a:r>
              <a:rPr lang="de-DE" sz="2800" baseline="0" dirty="0" err="1"/>
              <a:t>to</a:t>
            </a:r>
            <a:r>
              <a:rPr lang="de-DE" sz="2800" baseline="0" dirty="0"/>
              <a:t> real </a:t>
            </a:r>
            <a:r>
              <a:rPr lang="de-DE" sz="2800" baseline="0" dirty="0" err="1"/>
              <a:t>estates</a:t>
            </a:r>
            <a:r>
              <a:rPr lang="de-DE" sz="2800" baseline="0" dirty="0"/>
              <a:t>, </a:t>
            </a:r>
            <a:r>
              <a:rPr lang="de-DE" sz="2800" baseline="0" dirty="0" err="1"/>
              <a:t>including</a:t>
            </a:r>
            <a:r>
              <a:rPr lang="de-DE" sz="2800" baseline="0" dirty="0"/>
              <a:t> </a:t>
            </a:r>
            <a:r>
              <a:rPr lang="de-DE" sz="2800" baseline="0" dirty="0" err="1"/>
              <a:t>their</a:t>
            </a:r>
            <a:r>
              <a:rPr lang="de-DE" sz="2800" baseline="0" dirty="0"/>
              <a:t> </a:t>
            </a:r>
            <a:r>
              <a:rPr lang="de-DE" sz="2800" baseline="0" dirty="0" err="1"/>
              <a:t>facilities</a:t>
            </a:r>
            <a:r>
              <a:rPr lang="de-DE" sz="2800" baseline="0" dirty="0"/>
              <a:t>, </a:t>
            </a:r>
            <a:r>
              <a:rPr lang="de-DE" sz="2800" baseline="0" dirty="0" err="1"/>
              <a:t>equipment</a:t>
            </a:r>
            <a:r>
              <a:rPr lang="de-DE" sz="2800" baseline="0" dirty="0"/>
              <a:t> and </a:t>
            </a:r>
            <a:r>
              <a:rPr lang="de-DE" sz="2800" baseline="0" dirty="0" err="1"/>
              <a:t>processes</a:t>
            </a:r>
            <a:r>
              <a:rPr lang="de-DE" sz="2800" baseline="0" dirty="0"/>
              <a:t>. </a:t>
            </a:r>
            <a:endParaRPr lang="de-DE" sz="2800" dirty="0"/>
          </a:p>
          <a:p>
            <a:pPr>
              <a:lnSpc>
                <a:spcPct val="90000"/>
              </a:lnSpc>
              <a:buFont typeface="Wingdings" pitchFamily="2" charset="2"/>
              <a:buChar char="§"/>
              <a:defRPr/>
            </a:pPr>
            <a:r>
              <a:rPr lang="de-DE" sz="2400" dirty="0"/>
              <a:t>The</a:t>
            </a:r>
            <a:r>
              <a:rPr lang="de-DE" sz="2400" baseline="0" dirty="0"/>
              <a:t> Facility Management </a:t>
            </a:r>
            <a:r>
              <a:rPr lang="de-DE" sz="2400" baseline="0" dirty="0" err="1"/>
              <a:t>approach</a:t>
            </a:r>
            <a:r>
              <a:rPr lang="de-DE" sz="2400" baseline="0" dirty="0"/>
              <a:t> </a:t>
            </a:r>
            <a:r>
              <a:rPr lang="de-DE" sz="2400" baseline="0" dirty="0" err="1"/>
              <a:t>encompasses</a:t>
            </a:r>
            <a:r>
              <a:rPr lang="de-DE" sz="2400" baseline="0" dirty="0"/>
              <a:t> all </a:t>
            </a:r>
            <a:r>
              <a:rPr lang="de-DE" sz="2400" baseline="0" dirty="0" err="1"/>
              <a:t>phases</a:t>
            </a:r>
            <a:r>
              <a:rPr lang="de-DE" sz="2400" baseline="0" dirty="0"/>
              <a:t> </a:t>
            </a:r>
            <a:r>
              <a:rPr lang="de-DE" sz="2400" baseline="0" dirty="0" err="1"/>
              <a:t>of</a:t>
            </a:r>
            <a:r>
              <a:rPr lang="de-DE" sz="2400" baseline="0" dirty="0"/>
              <a:t> </a:t>
            </a:r>
            <a:r>
              <a:rPr lang="de-DE" sz="2400" baseline="0" dirty="0" err="1"/>
              <a:t>the</a:t>
            </a:r>
            <a:r>
              <a:rPr lang="de-DE" sz="2400" baseline="0" dirty="0"/>
              <a:t> </a:t>
            </a:r>
            <a:r>
              <a:rPr lang="de-DE" sz="2400" baseline="0" dirty="0" err="1"/>
              <a:t>lifecycle</a:t>
            </a:r>
            <a:r>
              <a:rPr lang="de-DE" sz="2400" baseline="0" dirty="0"/>
              <a:t> and </a:t>
            </a:r>
            <a:r>
              <a:rPr lang="de-DE" sz="2400" baseline="0" dirty="0" err="1"/>
              <a:t>the</a:t>
            </a:r>
            <a:r>
              <a:rPr lang="de-DE" sz="2400" baseline="0" dirty="0"/>
              <a:t> </a:t>
            </a:r>
            <a:r>
              <a:rPr lang="de-DE" sz="2400" baseline="0" dirty="0" err="1"/>
              <a:t>strategic</a:t>
            </a:r>
            <a:r>
              <a:rPr lang="de-DE" sz="2400" baseline="0" dirty="0"/>
              <a:t>, </a:t>
            </a:r>
            <a:r>
              <a:rPr lang="de-DE" sz="2400" baseline="0" dirty="0" err="1"/>
              <a:t>tactical</a:t>
            </a:r>
            <a:r>
              <a:rPr lang="de-DE" sz="2400" baseline="0" dirty="0"/>
              <a:t> and operational </a:t>
            </a:r>
            <a:r>
              <a:rPr lang="de-DE" sz="2400" baseline="0" dirty="0" err="1"/>
              <a:t>plannings</a:t>
            </a:r>
            <a:r>
              <a:rPr lang="de-DE" sz="2400" baseline="0" dirty="0"/>
              <a:t> </a:t>
            </a:r>
            <a:r>
              <a:rPr lang="de-DE" sz="2400" baseline="0" dirty="0" err="1"/>
              <a:t>levels</a:t>
            </a:r>
            <a:r>
              <a:rPr lang="de-DE" sz="2400" baseline="0" dirty="0"/>
              <a:t>.</a:t>
            </a:r>
            <a:endParaRPr lang="de-DE" sz="2400" dirty="0"/>
          </a:p>
          <a:p>
            <a:pPr>
              <a:lnSpc>
                <a:spcPct val="90000"/>
              </a:lnSpc>
              <a:buFont typeface="Wingdings" pitchFamily="2" charset="2"/>
              <a:buChar char="§"/>
              <a:defRPr/>
            </a:pPr>
            <a:r>
              <a:rPr lang="de-DE" sz="2800" dirty="0"/>
              <a:t>The DIN 15221 Facility Management </a:t>
            </a:r>
            <a:r>
              <a:rPr lang="de-DE" sz="2800" dirty="0" err="1"/>
              <a:t>dates</a:t>
            </a:r>
            <a:r>
              <a:rPr lang="de-DE" sz="2800" dirty="0"/>
              <a:t> </a:t>
            </a:r>
            <a:r>
              <a:rPr lang="de-DE" sz="2800" dirty="0" err="1"/>
              <a:t>from</a:t>
            </a:r>
            <a:r>
              <a:rPr lang="de-DE" sz="2800" dirty="0"/>
              <a:t> 2007.</a:t>
            </a:r>
          </a:p>
          <a:p>
            <a:pPr>
              <a:lnSpc>
                <a:spcPct val="90000"/>
              </a:lnSpc>
              <a:buFont typeface="Wingdings" pitchFamily="2" charset="2"/>
              <a:buChar char="§"/>
              <a:defRPr/>
            </a:pPr>
            <a:r>
              <a:rPr lang="de-DE" sz="2800" baseline="0" dirty="0"/>
              <a:t>The </a:t>
            </a:r>
            <a:r>
              <a:rPr lang="de-DE" sz="2800" baseline="0" dirty="0" err="1"/>
              <a:t>term</a:t>
            </a:r>
            <a:r>
              <a:rPr lang="de-DE" sz="2800" baseline="0" dirty="0"/>
              <a:t> „Facility Management“ </a:t>
            </a:r>
            <a:r>
              <a:rPr lang="de-DE" sz="2800" baseline="0" dirty="0" err="1"/>
              <a:t>used</a:t>
            </a:r>
            <a:r>
              <a:rPr lang="de-DE" sz="2800" baseline="0" dirty="0"/>
              <a:t> in </a:t>
            </a:r>
            <a:r>
              <a:rPr lang="de-DE" sz="2800" baseline="0" dirty="0" err="1"/>
              <a:t>these</a:t>
            </a:r>
            <a:r>
              <a:rPr lang="de-DE" sz="2800" baseline="0" dirty="0"/>
              <a:t> </a:t>
            </a:r>
            <a:r>
              <a:rPr lang="de-DE" sz="2800" baseline="0" dirty="0" err="1"/>
              <a:t>slides</a:t>
            </a:r>
            <a:r>
              <a:rPr lang="de-DE" sz="2800" baseline="0" dirty="0"/>
              <a:t> </a:t>
            </a:r>
            <a:r>
              <a:rPr lang="de-DE" sz="2800" baseline="0" dirty="0" err="1"/>
              <a:t>is</a:t>
            </a:r>
            <a:r>
              <a:rPr lang="de-DE" sz="2800" baseline="0" dirty="0"/>
              <a:t> </a:t>
            </a:r>
            <a:r>
              <a:rPr lang="de-DE" sz="2800" baseline="0" dirty="0" err="1"/>
              <a:t>taken</a:t>
            </a:r>
            <a:r>
              <a:rPr lang="de-DE" sz="2800" baseline="0" dirty="0"/>
              <a:t> </a:t>
            </a:r>
            <a:r>
              <a:rPr lang="de-DE" sz="2800" baseline="0" dirty="0" err="1"/>
              <a:t>from</a:t>
            </a:r>
            <a:r>
              <a:rPr lang="de-DE" sz="2800" baseline="0" dirty="0"/>
              <a:t> </a:t>
            </a:r>
            <a:r>
              <a:rPr lang="de-DE" sz="2800" baseline="0" dirty="0" err="1"/>
              <a:t>the</a:t>
            </a:r>
            <a:r>
              <a:rPr lang="de-DE" sz="2800" baseline="0" dirty="0"/>
              <a:t> English, </a:t>
            </a:r>
            <a:r>
              <a:rPr lang="de-DE" sz="2800" baseline="0" dirty="0" err="1"/>
              <a:t>as</a:t>
            </a:r>
            <a:r>
              <a:rPr lang="de-DE" sz="2800" baseline="0" dirty="0"/>
              <a:t> </a:t>
            </a:r>
            <a:r>
              <a:rPr lang="de-DE" sz="2800" baseline="0" dirty="0" err="1"/>
              <a:t>there</a:t>
            </a:r>
            <a:r>
              <a:rPr lang="de-DE" sz="2800" baseline="0" dirty="0"/>
              <a:t> </a:t>
            </a:r>
            <a:r>
              <a:rPr lang="de-DE" sz="2800" baseline="0" dirty="0" err="1"/>
              <a:t>is</a:t>
            </a:r>
            <a:r>
              <a:rPr lang="de-DE" sz="2800" baseline="0" dirty="0"/>
              <a:t> a </a:t>
            </a:r>
            <a:r>
              <a:rPr lang="de-DE" sz="2800" baseline="0" dirty="0" err="1"/>
              <a:t>contradiction</a:t>
            </a:r>
            <a:r>
              <a:rPr lang="de-DE" sz="2800" baseline="0" dirty="0"/>
              <a:t> </a:t>
            </a:r>
            <a:r>
              <a:rPr lang="de-DE" sz="2800" baseline="0" dirty="0" err="1"/>
              <a:t>to</a:t>
            </a:r>
            <a:r>
              <a:rPr lang="de-DE" sz="2800" baseline="0" dirty="0"/>
              <a:t> </a:t>
            </a:r>
            <a:r>
              <a:rPr lang="de-DE" sz="2800" baseline="0" dirty="0" err="1"/>
              <a:t>the</a:t>
            </a:r>
            <a:r>
              <a:rPr lang="de-DE" sz="2800" baseline="0" dirty="0"/>
              <a:t> German </a:t>
            </a:r>
            <a:r>
              <a:rPr lang="de-DE" sz="2800" baseline="0" dirty="0" err="1"/>
              <a:t>translation</a:t>
            </a:r>
            <a:r>
              <a:rPr lang="de-DE" sz="2800" baseline="0" dirty="0"/>
              <a:t> „Gebäudemanagement=</a:t>
            </a:r>
            <a:r>
              <a:rPr lang="de-DE" sz="2800" baseline="0" dirty="0" err="1"/>
              <a:t>building</a:t>
            </a:r>
            <a:r>
              <a:rPr lang="de-DE" sz="2800" baseline="0" dirty="0"/>
              <a:t> </a:t>
            </a:r>
            <a:r>
              <a:rPr lang="de-DE" sz="2800" baseline="0" dirty="0" err="1"/>
              <a:t>management</a:t>
            </a:r>
            <a:r>
              <a:rPr lang="de-DE" sz="2800" baseline="0" dirty="0"/>
              <a:t>“ </a:t>
            </a:r>
            <a:r>
              <a:rPr lang="de-DE" sz="2800" baseline="0" dirty="0">
                <a:sym typeface="Wingdings" panose="05000000000000000000" pitchFamily="2" charset="2"/>
              </a:rPr>
              <a:t> Facility Management </a:t>
            </a:r>
            <a:r>
              <a:rPr lang="de-DE" sz="2800" baseline="0" dirty="0" err="1">
                <a:sym typeface="Wingdings" panose="05000000000000000000" pitchFamily="2" charset="2"/>
              </a:rPr>
              <a:t>goes</a:t>
            </a:r>
            <a:r>
              <a:rPr lang="de-DE" sz="2800" baseline="0" dirty="0">
                <a:sym typeface="Wingdings" panose="05000000000000000000" pitchFamily="2" charset="2"/>
              </a:rPr>
              <a:t> </a:t>
            </a:r>
            <a:r>
              <a:rPr lang="de-DE" sz="2800" baseline="0" dirty="0" err="1">
                <a:sym typeface="Wingdings" panose="05000000000000000000" pitchFamily="2" charset="2"/>
              </a:rPr>
              <a:t>beyond</a:t>
            </a:r>
            <a:r>
              <a:rPr lang="de-DE" sz="2800" baseline="0" dirty="0">
                <a:sym typeface="Wingdings" panose="05000000000000000000" pitchFamily="2" charset="2"/>
              </a:rPr>
              <a:t> </a:t>
            </a:r>
            <a:r>
              <a:rPr lang="de-DE" sz="2800" baseline="0" dirty="0" err="1">
                <a:sym typeface="Wingdings" panose="05000000000000000000" pitchFamily="2" charset="2"/>
              </a:rPr>
              <a:t>the</a:t>
            </a:r>
            <a:r>
              <a:rPr lang="de-DE" sz="2800" baseline="0" dirty="0">
                <a:sym typeface="Wingdings" panose="05000000000000000000" pitchFamily="2" charset="2"/>
              </a:rPr>
              <a:t> pure </a:t>
            </a:r>
            <a:r>
              <a:rPr lang="de-DE" sz="2800" baseline="0" dirty="0" err="1">
                <a:sym typeface="Wingdings" panose="05000000000000000000" pitchFamily="2" charset="2"/>
              </a:rPr>
              <a:t>building</a:t>
            </a:r>
            <a:r>
              <a:rPr lang="de-DE" sz="2800" baseline="0" dirty="0">
                <a:sym typeface="Wingdings" panose="05000000000000000000" pitchFamily="2" charset="2"/>
              </a:rPr>
              <a:t> </a:t>
            </a:r>
            <a:r>
              <a:rPr lang="de-DE" sz="2800" baseline="0" dirty="0" err="1">
                <a:sym typeface="Wingdings" panose="05000000000000000000" pitchFamily="2" charset="2"/>
              </a:rPr>
              <a:t>management</a:t>
            </a:r>
            <a:r>
              <a:rPr lang="de-DE" sz="2800" baseline="0" dirty="0">
                <a:sym typeface="Wingdings" panose="05000000000000000000" pitchFamily="2" charset="2"/>
              </a:rPr>
              <a:t>, but </a:t>
            </a:r>
            <a:r>
              <a:rPr lang="de-DE" sz="2800" baseline="0" dirty="0" err="1">
                <a:sym typeface="Wingdings" panose="05000000000000000000" pitchFamily="2" charset="2"/>
              </a:rPr>
              <a:t>the</a:t>
            </a:r>
            <a:r>
              <a:rPr lang="de-DE" sz="2800" baseline="0" dirty="0">
                <a:sym typeface="Wingdings" panose="05000000000000000000" pitchFamily="2" charset="2"/>
              </a:rPr>
              <a:t> </a:t>
            </a:r>
            <a:r>
              <a:rPr lang="de-DE" sz="2800" baseline="0" dirty="0" err="1">
                <a:sym typeface="Wingdings" panose="05000000000000000000" pitchFamily="2" charset="2"/>
              </a:rPr>
              <a:t>building</a:t>
            </a:r>
            <a:r>
              <a:rPr lang="de-DE" sz="2800" baseline="0" dirty="0">
                <a:sym typeface="Wingdings" panose="05000000000000000000" pitchFamily="2" charset="2"/>
              </a:rPr>
              <a:t> </a:t>
            </a:r>
            <a:r>
              <a:rPr lang="de-DE" sz="2800" baseline="0" dirty="0" err="1">
                <a:sym typeface="Wingdings" panose="05000000000000000000" pitchFamily="2" charset="2"/>
              </a:rPr>
              <a:t>management</a:t>
            </a:r>
            <a:r>
              <a:rPr lang="de-DE" sz="2800" baseline="0" dirty="0">
                <a:sym typeface="Wingdings" panose="05000000000000000000" pitchFamily="2" charset="2"/>
              </a:rPr>
              <a:t> </a:t>
            </a:r>
            <a:r>
              <a:rPr lang="de-DE" sz="2800" baseline="0" dirty="0" err="1">
                <a:sym typeface="Wingdings" panose="05000000000000000000" pitchFamily="2" charset="2"/>
              </a:rPr>
              <a:t>is</a:t>
            </a:r>
            <a:r>
              <a:rPr lang="de-DE" sz="2800" baseline="0" dirty="0">
                <a:sym typeface="Wingdings" panose="05000000000000000000" pitchFamily="2" charset="2"/>
              </a:rPr>
              <a:t> </a:t>
            </a:r>
            <a:r>
              <a:rPr lang="de-DE" sz="2800" baseline="0" dirty="0" err="1">
                <a:sym typeface="Wingdings" panose="05000000000000000000" pitchFamily="2" charset="2"/>
              </a:rPr>
              <a:t>part</a:t>
            </a:r>
            <a:r>
              <a:rPr lang="de-DE" sz="2800" baseline="0" dirty="0">
                <a:sym typeface="Wingdings" panose="05000000000000000000" pitchFamily="2" charset="2"/>
              </a:rPr>
              <a:t> </a:t>
            </a:r>
            <a:r>
              <a:rPr lang="de-DE" sz="2800" baseline="0" dirty="0" err="1">
                <a:sym typeface="Wingdings" panose="05000000000000000000" pitchFamily="2" charset="2"/>
              </a:rPr>
              <a:t>of</a:t>
            </a:r>
            <a:r>
              <a:rPr lang="de-DE" sz="2800" baseline="0" dirty="0">
                <a:sym typeface="Wingdings" panose="05000000000000000000" pitchFamily="2" charset="2"/>
              </a:rPr>
              <a:t> </a:t>
            </a:r>
            <a:r>
              <a:rPr lang="de-DE" sz="2800" baseline="0" dirty="0" err="1">
                <a:sym typeface="Wingdings" panose="05000000000000000000" pitchFamily="2" charset="2"/>
              </a:rPr>
              <a:t>the</a:t>
            </a:r>
            <a:r>
              <a:rPr lang="de-DE" sz="2800" baseline="0" dirty="0">
                <a:sym typeface="Wingdings" panose="05000000000000000000" pitchFamily="2" charset="2"/>
              </a:rPr>
              <a:t> Facility Management</a:t>
            </a:r>
            <a:r>
              <a:rPr lang="de-DE" sz="2800" baseline="0" dirty="0"/>
              <a:t>. </a:t>
            </a:r>
            <a:endParaRPr lang="de-DE" sz="2800" dirty="0"/>
          </a:p>
          <a:p>
            <a:endParaRPr lang="en-US" dirty="0"/>
          </a:p>
          <a:p>
            <a:r>
              <a:rPr lang="de-DE" sz="1200" kern="1200" dirty="0">
                <a:solidFill>
                  <a:schemeClr val="tx1"/>
                </a:solidFill>
                <a:effectLst/>
                <a:latin typeface="+mn-lt"/>
                <a:ea typeface="+mn-ea"/>
                <a:cs typeface="+mn-cs"/>
              </a:rPr>
              <a:t>Source:</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-Cf. </a:t>
            </a:r>
            <a:r>
              <a:rPr lang="de-DE" sz="1200" kern="1200" dirty="0" err="1">
                <a:solidFill>
                  <a:schemeClr val="tx1"/>
                </a:solidFill>
                <a:effectLst/>
                <a:latin typeface="+mn-lt"/>
                <a:ea typeface="+mn-ea"/>
                <a:cs typeface="+mn-cs"/>
              </a:rPr>
              <a:t>Kals</a:t>
            </a:r>
            <a:r>
              <a:rPr lang="de-DE" sz="1200" kern="1200" dirty="0">
                <a:solidFill>
                  <a:schemeClr val="tx1"/>
                </a:solidFill>
                <a:effectLst/>
                <a:latin typeface="+mn-lt"/>
                <a:ea typeface="+mn-ea"/>
                <a:cs typeface="+mn-cs"/>
              </a:rPr>
              <a:t>, Johannes:</a:t>
            </a:r>
            <a:r>
              <a:rPr lang="de-DE" sz="1200" kern="1200" baseline="0" dirty="0">
                <a:solidFill>
                  <a:schemeClr val="tx1"/>
                </a:solidFill>
                <a:effectLst/>
                <a:latin typeface="+mn-lt"/>
                <a:ea typeface="+mn-ea"/>
                <a:cs typeface="+mn-cs"/>
              </a:rPr>
              <a:t> Betriebliches Energiemanagement - </a:t>
            </a:r>
            <a:r>
              <a:rPr lang="de-DE" sz="1200" kern="1200" dirty="0">
                <a:solidFill>
                  <a:schemeClr val="tx1"/>
                </a:solidFill>
                <a:effectLst/>
                <a:latin typeface="+mn-lt"/>
                <a:ea typeface="+mn-ea"/>
                <a:cs typeface="+mn-cs"/>
              </a:rPr>
              <a:t>Eine Einführung, Stuttgart 2010,</a:t>
            </a:r>
            <a:r>
              <a:rPr lang="de-DE" sz="1200" kern="1200" baseline="0" dirty="0">
                <a:solidFill>
                  <a:schemeClr val="tx1"/>
                </a:solidFill>
                <a:effectLst/>
                <a:latin typeface="+mn-lt"/>
                <a:ea typeface="+mn-ea"/>
                <a:cs typeface="+mn-cs"/>
              </a:rPr>
              <a:t> p. 75.</a:t>
            </a:r>
          </a:p>
          <a:p>
            <a:pPr>
              <a:buFontTx/>
              <a:buChar char="-"/>
            </a:pPr>
            <a:r>
              <a:rPr lang="de-DE" sz="1200" b="0" kern="1200" dirty="0">
                <a:solidFill>
                  <a:schemeClr val="tx1"/>
                </a:solidFill>
                <a:effectLst/>
                <a:latin typeface="+mn-lt"/>
                <a:ea typeface="+mn-ea"/>
                <a:cs typeface="+mn-cs"/>
              </a:rPr>
              <a:t>Cf. </a:t>
            </a:r>
            <a:r>
              <a:rPr lang="de-DE" sz="1200" b="0" kern="1200" dirty="0" err="1">
                <a:solidFill>
                  <a:schemeClr val="tx1"/>
                </a:solidFill>
                <a:effectLst/>
                <a:latin typeface="+mn-lt"/>
                <a:ea typeface="+mn-ea"/>
                <a:cs typeface="+mn-cs"/>
              </a:rPr>
              <a:t>Wafi</a:t>
            </a:r>
            <a:r>
              <a:rPr lang="de-DE" sz="1200" b="0" kern="1200" dirty="0">
                <a:solidFill>
                  <a:schemeClr val="tx1"/>
                </a:solidFill>
                <a:effectLst/>
                <a:latin typeface="+mn-lt"/>
                <a:ea typeface="+mn-ea"/>
                <a:cs typeface="+mn-cs"/>
              </a:rPr>
              <a:t>, Riccardo: Energiemanagement im Rahmen</a:t>
            </a:r>
            <a:r>
              <a:rPr lang="de-DE" sz="1200" b="0" kern="1200" baseline="0" dirty="0">
                <a:solidFill>
                  <a:schemeClr val="tx1"/>
                </a:solidFill>
                <a:effectLst/>
                <a:latin typeface="+mn-lt"/>
                <a:ea typeface="+mn-ea"/>
                <a:cs typeface="+mn-cs"/>
              </a:rPr>
              <a:t> einer nachhaltigen Unternehmensführung -  </a:t>
            </a:r>
            <a:r>
              <a:rPr lang="de-DE" sz="1200" b="0" kern="1200" baseline="0" dirty="0" err="1">
                <a:solidFill>
                  <a:schemeClr val="tx1"/>
                </a:solidFill>
                <a:effectLst/>
                <a:latin typeface="+mn-lt"/>
                <a:ea typeface="+mn-ea"/>
                <a:cs typeface="+mn-cs"/>
              </a:rPr>
              <a:t>Sensibilierung</a:t>
            </a:r>
            <a:r>
              <a:rPr lang="de-DE" sz="1200" b="0" kern="1200" baseline="0" dirty="0">
                <a:solidFill>
                  <a:schemeClr val="tx1"/>
                </a:solidFill>
                <a:effectLst/>
                <a:latin typeface="+mn-lt"/>
                <a:ea typeface="+mn-ea"/>
                <a:cs typeface="+mn-cs"/>
              </a:rPr>
              <a:t> durch die Entwicklung von Weiterbildung für Entscheider (Master Thesis), Bensheim/Ludwigshafen 2016, p. 30.</a:t>
            </a:r>
            <a:endParaRPr lang="de-DE" sz="1200" b="1"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latin typeface="+mn-lt"/>
                <a:ea typeface="+mn-ea"/>
                <a:cs typeface="+mn-cs"/>
              </a:rPr>
              <a:t>Cf. FMC-</a:t>
            </a:r>
            <a:r>
              <a:rPr lang="de-DE" sz="1200" kern="1200" dirty="0" err="1">
                <a:solidFill>
                  <a:schemeClr val="tx1"/>
                </a:solidFill>
                <a:latin typeface="+mn-lt"/>
                <a:ea typeface="+mn-ea"/>
                <a:cs typeface="+mn-cs"/>
              </a:rPr>
              <a:t>Consult</a:t>
            </a:r>
            <a:r>
              <a:rPr lang="de-DE" sz="1200" kern="1200" dirty="0">
                <a:solidFill>
                  <a:schemeClr val="tx1"/>
                </a:solidFill>
                <a:latin typeface="+mn-lt"/>
                <a:ea typeface="+mn-ea"/>
                <a:cs typeface="+mn-cs"/>
              </a:rPr>
              <a:t> (2012): Einheitliches FM-Verständnis,</a:t>
            </a:r>
            <a:r>
              <a:rPr lang="de-DE" sz="1200" kern="1200" baseline="0" dirty="0">
                <a:solidFill>
                  <a:schemeClr val="tx1"/>
                </a:solidFill>
                <a:latin typeface="+mn-lt"/>
                <a:ea typeface="+mn-ea"/>
                <a:cs typeface="+mn-cs"/>
              </a:rPr>
              <a:t> </a:t>
            </a:r>
            <a:r>
              <a:rPr lang="de-DE" sz="1200" kern="1200" dirty="0">
                <a:solidFill>
                  <a:schemeClr val="tx1"/>
                </a:solidFill>
                <a:latin typeface="+mn-lt"/>
                <a:ea typeface="+mn-ea"/>
                <a:cs typeface="+mn-cs"/>
              </a:rPr>
              <a:t>Internet: http://www.fmc-consult.de/files/artikel_einheitliches_fm-verstaendnis_aus_dfm0112.pdf [Web</a:t>
            </a:r>
            <a:r>
              <a:rPr lang="de-DE" sz="1200" kern="1200" baseline="0" dirty="0">
                <a:solidFill>
                  <a:schemeClr val="tx1"/>
                </a:solidFill>
                <a:latin typeface="+mn-lt"/>
                <a:ea typeface="+mn-ea"/>
                <a:cs typeface="+mn-cs"/>
              </a:rPr>
              <a:t> </a:t>
            </a:r>
            <a:r>
              <a:rPr lang="de-DE" sz="1200" kern="1200" baseline="0" dirty="0" err="1">
                <a:solidFill>
                  <a:schemeClr val="tx1"/>
                </a:solidFill>
                <a:latin typeface="+mn-lt"/>
                <a:ea typeface="+mn-ea"/>
                <a:cs typeface="+mn-cs"/>
              </a:rPr>
              <a:t>page</a:t>
            </a:r>
            <a:r>
              <a:rPr lang="de-DE" sz="1200" kern="1200" dirty="0">
                <a:solidFill>
                  <a:schemeClr val="tx1"/>
                </a:solidFill>
                <a:latin typeface="+mn-lt"/>
                <a:ea typeface="+mn-ea"/>
                <a:cs typeface="+mn-cs"/>
              </a:rPr>
              <a:t>,</a:t>
            </a:r>
            <a:r>
              <a:rPr lang="de-DE" sz="1200" kern="1200" baseline="0" dirty="0">
                <a:solidFill>
                  <a:schemeClr val="tx1"/>
                </a:solidFill>
                <a:latin typeface="+mn-lt"/>
                <a:ea typeface="+mn-ea"/>
                <a:cs typeface="+mn-cs"/>
              </a:rPr>
              <a:t> </a:t>
            </a:r>
            <a:r>
              <a:rPr lang="de-DE" sz="1200" kern="1200" dirty="0">
                <a:solidFill>
                  <a:schemeClr val="tx1"/>
                </a:solidFill>
                <a:latin typeface="+mn-lt"/>
                <a:ea typeface="+mn-ea"/>
                <a:cs typeface="+mn-cs"/>
              </a:rPr>
              <a:t>Access: 06.10.2016]</a:t>
            </a:r>
            <a:r>
              <a:rPr lang="de-DE" sz="1200" kern="1200" baseline="0" dirty="0">
                <a:solidFill>
                  <a:schemeClr val="tx1"/>
                </a:solidFill>
                <a:latin typeface="+mn-lt"/>
                <a:ea typeface="+mn-ea"/>
                <a:cs typeface="+mn-cs"/>
              </a:rPr>
              <a:t> p. 27.</a:t>
            </a:r>
            <a:endParaRPr lang="de-DE" sz="1200" kern="1200" baseline="0" dirty="0">
              <a:solidFill>
                <a:schemeClr val="tx1"/>
              </a:solidFill>
              <a:effectLst/>
              <a:latin typeface="+mn-lt"/>
              <a:ea typeface="+mn-ea"/>
              <a:cs typeface="+mn-cs"/>
            </a:endParaRPr>
          </a:p>
          <a:p>
            <a:pPr defTabSz="990478">
              <a:defRPr/>
            </a:pPr>
            <a:r>
              <a:rPr lang="de-DE" dirty="0"/>
              <a:t>-Cf.</a:t>
            </a:r>
            <a:r>
              <a:rPr lang="de-DE" baseline="0" dirty="0"/>
              <a:t> </a:t>
            </a:r>
            <a:r>
              <a:rPr lang="de-DE" dirty="0"/>
              <a:t>GEFMA:</a:t>
            </a:r>
            <a:r>
              <a:rPr lang="de-DE" baseline="0" dirty="0"/>
              <a:t> Definition Facility Management, h</a:t>
            </a:r>
            <a:r>
              <a:rPr lang="de-DE" dirty="0"/>
              <a:t>ttp://www.gefma.de/definition.html, [Web </a:t>
            </a:r>
            <a:r>
              <a:rPr lang="de-DE" dirty="0" err="1"/>
              <a:t>page</a:t>
            </a:r>
            <a:r>
              <a:rPr lang="de-DE" dirty="0"/>
              <a:t>, Access:</a:t>
            </a:r>
            <a:r>
              <a:rPr lang="de-DE" baseline="0" dirty="0"/>
              <a:t> 06.10.2016].</a:t>
            </a:r>
          </a:p>
          <a:p>
            <a:pPr defTabSz="990478">
              <a:defRPr/>
            </a:pPr>
            <a:r>
              <a:rPr lang="de-DE" baseline="0" dirty="0"/>
              <a:t>- </a:t>
            </a:r>
            <a:r>
              <a:rPr lang="de-DE" baseline="0" dirty="0" err="1"/>
              <a:t>Representation</a:t>
            </a:r>
            <a:r>
              <a:rPr lang="de-DE" baseline="0" dirty="0"/>
              <a:t> </a:t>
            </a:r>
            <a:r>
              <a:rPr lang="de-DE" baseline="0" dirty="0" err="1"/>
              <a:t>based</a:t>
            </a:r>
            <a:r>
              <a:rPr lang="de-DE" baseline="0" dirty="0"/>
              <a:t> on </a:t>
            </a:r>
            <a:r>
              <a:rPr lang="de-DE" sz="1200" b="0" kern="1200" dirty="0" err="1">
                <a:solidFill>
                  <a:schemeClr val="tx1"/>
                </a:solidFill>
                <a:effectLst/>
                <a:latin typeface="+mn-lt"/>
                <a:ea typeface="+mn-ea"/>
                <a:cs typeface="+mn-cs"/>
              </a:rPr>
              <a:t>Wafi</a:t>
            </a:r>
            <a:r>
              <a:rPr lang="de-DE" sz="1200" b="0" kern="1200" dirty="0">
                <a:solidFill>
                  <a:schemeClr val="tx1"/>
                </a:solidFill>
                <a:effectLst/>
                <a:latin typeface="+mn-lt"/>
                <a:ea typeface="+mn-ea"/>
                <a:cs typeface="+mn-cs"/>
              </a:rPr>
              <a:t>, Riccardo: Energiemanagement im Rahmen</a:t>
            </a:r>
            <a:r>
              <a:rPr lang="de-DE" sz="1200" b="0" kern="1200" baseline="0" dirty="0">
                <a:solidFill>
                  <a:schemeClr val="tx1"/>
                </a:solidFill>
                <a:effectLst/>
                <a:latin typeface="+mn-lt"/>
                <a:ea typeface="+mn-ea"/>
                <a:cs typeface="+mn-cs"/>
              </a:rPr>
              <a:t> einer nachhaltigen Unternehmensführung -  </a:t>
            </a:r>
            <a:r>
              <a:rPr lang="de-DE" sz="1200" b="0" kern="1200" baseline="0" dirty="0" err="1">
                <a:solidFill>
                  <a:schemeClr val="tx1"/>
                </a:solidFill>
                <a:effectLst/>
                <a:latin typeface="+mn-lt"/>
                <a:ea typeface="+mn-ea"/>
                <a:cs typeface="+mn-cs"/>
              </a:rPr>
              <a:t>Sensibilierung</a:t>
            </a:r>
            <a:r>
              <a:rPr lang="de-DE" sz="1200" b="0" kern="1200" baseline="0" dirty="0">
                <a:solidFill>
                  <a:schemeClr val="tx1"/>
                </a:solidFill>
                <a:effectLst/>
                <a:latin typeface="+mn-lt"/>
                <a:ea typeface="+mn-ea"/>
                <a:cs typeface="+mn-cs"/>
              </a:rPr>
              <a:t> durch die Entwicklung von Weiterbildung für Entscheider (Master Thesis), Bensheim/Ludwigshafen 2016, p. 30.</a:t>
            </a:r>
            <a:endParaRPr lang="de-DE" baseline="0"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3</a:t>
            </a:fld>
            <a:endParaRPr lang="de-DE"/>
          </a:p>
        </p:txBody>
      </p:sp>
    </p:spTree>
    <p:extLst>
      <p:ext uri="{BB962C8B-B14F-4D97-AF65-F5344CB8AC3E}">
        <p14:creationId xmlns:p14="http://schemas.microsoft.com/office/powerpoint/2010/main" val="35297037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Source: </a:t>
            </a:r>
            <a:r>
              <a:rPr lang="en-US" dirty="0" err="1" smtClean="0"/>
              <a:t>Kals</a:t>
            </a:r>
            <a:r>
              <a:rPr lang="en-US" dirty="0" smtClean="0"/>
              <a:t>, Johannes: ISO 50001 Energy Management Systems – What managers need to know about energy and </a:t>
            </a:r>
          </a:p>
          <a:p>
            <a:r>
              <a:rPr lang="en-US" dirty="0" smtClean="0"/>
              <a:t>business administration, New York 2015, P.202.</a:t>
            </a:r>
          </a:p>
          <a:p>
            <a:endParaRPr lang="de-DE" dirty="0" smtClean="0"/>
          </a:p>
          <a:p>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Figure</a:t>
            </a:r>
            <a:r>
              <a:rPr lang="en-US" baseline="0" dirty="0" smtClean="0"/>
              <a:t> </a:t>
            </a:r>
            <a:r>
              <a:rPr lang="en-US" dirty="0" smtClean="0"/>
              <a:t>24.2:</a:t>
            </a:r>
            <a:r>
              <a:rPr lang="en-US" baseline="0" dirty="0" smtClean="0"/>
              <a:t> </a:t>
            </a:r>
            <a:r>
              <a:rPr lang="en-US" dirty="0" smtClean="0"/>
              <a:t>radiation heating vs warm air heating.</a:t>
            </a:r>
            <a:endParaRPr lang="de-DE" dirty="0" smtClean="0"/>
          </a:p>
          <a:p>
            <a:endParaRPr lang="de-DE" dirty="0" smtClean="0"/>
          </a:p>
          <a:p>
            <a:r>
              <a:rPr lang="en-US" sz="1200" kern="1200" dirty="0" smtClean="0">
                <a:solidFill>
                  <a:schemeClr val="tx1"/>
                </a:solidFill>
                <a:effectLst/>
                <a:latin typeface="+mn-lt"/>
                <a:ea typeface="+mn-ea"/>
                <a:cs typeface="+mn-cs"/>
              </a:rPr>
              <a:t>Infrared heating systems should replace the warm air heating proliferated since decades. The radiation heating system on a factory work floor is much more efficient in comparison to a warm air heating. The infrared radiation warms people and machinery, not the air. Additionally, the warm air is not rising to the ceiling.</a:t>
            </a:r>
            <a:r>
              <a:rPr lang="en-US" sz="1200" kern="1200" baseline="0" dirty="0" smtClean="0">
                <a:solidFill>
                  <a:schemeClr val="tx1"/>
                </a:solidFill>
                <a:effectLst/>
                <a:latin typeface="+mn-lt"/>
                <a:ea typeface="+mn-ea"/>
                <a:cs typeface="+mn-cs"/>
              </a:rPr>
              <a:t> </a:t>
            </a:r>
            <a:endParaRPr lang="de-DE" dirty="0"/>
          </a:p>
        </p:txBody>
      </p:sp>
      <p:sp>
        <p:nvSpPr>
          <p:cNvPr id="4" name="Slide Number Placeholder 3"/>
          <p:cNvSpPr>
            <a:spLocks noGrp="1"/>
          </p:cNvSpPr>
          <p:nvPr>
            <p:ph type="sldNum" sz="quarter" idx="10"/>
          </p:nvPr>
        </p:nvSpPr>
        <p:spPr/>
        <p:txBody>
          <a:bodyPr/>
          <a:lstStyle/>
          <a:p>
            <a:fld id="{85580B52-F818-44E7-AEA8-0B6577F0D451}" type="slidenum">
              <a:rPr lang="de-DE" smtClean="0"/>
              <a:t>42</a:t>
            </a:fld>
            <a:endParaRPr lang="de-DE"/>
          </a:p>
        </p:txBody>
      </p:sp>
    </p:spTree>
    <p:extLst>
      <p:ext uri="{BB962C8B-B14F-4D97-AF65-F5344CB8AC3E}">
        <p14:creationId xmlns:p14="http://schemas.microsoft.com/office/powerpoint/2010/main" val="33608146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43</a:t>
            </a:fld>
            <a:endParaRPr lang="de-DE"/>
          </a:p>
        </p:txBody>
      </p:sp>
    </p:spTree>
    <p:extLst>
      <p:ext uri="{BB962C8B-B14F-4D97-AF65-F5344CB8AC3E}">
        <p14:creationId xmlns:p14="http://schemas.microsoft.com/office/powerpoint/2010/main" val="16558389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r>
              <a:rPr lang="de-DE" baseline="0" noProof="0" dirty="0"/>
              <a:t>Betreiber ist</a:t>
            </a:r>
            <a:r>
              <a:rPr lang="en-US"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de-DE" altLang="de-DE" dirty="0"/>
              <a:t>…</a:t>
            </a:r>
            <a:r>
              <a:rPr lang="de-DE" altLang="de-DE" noProof="0" dirty="0"/>
              <a:t>von Immobilien oder Industrieanlagen ist das Unternehmen oder der Eigentümer als juristische Person vertreten durch die jeweiligen gesetzlichen Organe (Vorstand bei Aktiengesellschaften</a:t>
            </a:r>
            <a:r>
              <a:rPr lang="de-DE" altLang="de-DE" dirty="0"/>
              <a:t>, Geschäftsführung bei GmbH </a:t>
            </a:r>
            <a:r>
              <a:rPr lang="de-DE" altLang="de-DE" dirty="0" err="1"/>
              <a:t>etc</a:t>
            </a:r>
            <a:r>
              <a:rPr lang="de-DE" altLang="de-DE"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de-DE" altLang="de-DE" dirty="0"/>
          </a:p>
          <a:p>
            <a:endParaRPr lang="de-DE" altLang="de-DE" baseline="0" dirty="0"/>
          </a:p>
          <a:p>
            <a:endParaRPr lang="de-DE" altLang="de-DE" baseline="0" dirty="0"/>
          </a:p>
          <a:p>
            <a:r>
              <a:rPr lang="de-DE" sz="1200" kern="1200" dirty="0">
                <a:solidFill>
                  <a:schemeClr val="tx1"/>
                </a:solidFill>
                <a:effectLst/>
                <a:latin typeface="+mn-lt"/>
                <a:ea typeface="+mn-ea"/>
                <a:cs typeface="+mn-cs"/>
              </a:rPr>
              <a:t>Quelle:</a:t>
            </a:r>
          </a:p>
          <a:p>
            <a:r>
              <a:rPr lang="de-DE" sz="1200" kern="1200" dirty="0" err="1">
                <a:solidFill>
                  <a:schemeClr val="tx1"/>
                </a:solidFill>
                <a:effectLst/>
                <a:latin typeface="+mn-lt"/>
                <a:ea typeface="+mn-ea"/>
                <a:cs typeface="+mn-cs"/>
              </a:rPr>
              <a:t>Kals</a:t>
            </a:r>
            <a:r>
              <a:rPr lang="de-DE" sz="1200" kern="1200" dirty="0">
                <a:solidFill>
                  <a:schemeClr val="tx1"/>
                </a:solidFill>
                <a:effectLst/>
                <a:latin typeface="+mn-lt"/>
                <a:ea typeface="+mn-ea"/>
                <a:cs typeface="+mn-cs"/>
              </a:rPr>
              <a:t>, Johannes:</a:t>
            </a:r>
            <a:r>
              <a:rPr lang="de-DE" sz="1200" kern="1200" baseline="0" dirty="0">
                <a:solidFill>
                  <a:schemeClr val="tx1"/>
                </a:solidFill>
                <a:effectLst/>
                <a:latin typeface="+mn-lt"/>
                <a:ea typeface="+mn-ea"/>
                <a:cs typeface="+mn-cs"/>
              </a:rPr>
              <a:t> Betriebliches Energiemanagement - </a:t>
            </a:r>
            <a:r>
              <a:rPr lang="de-DE" sz="1200" kern="1200" dirty="0">
                <a:solidFill>
                  <a:schemeClr val="tx1"/>
                </a:solidFill>
                <a:effectLst/>
                <a:latin typeface="+mn-lt"/>
                <a:ea typeface="+mn-ea"/>
                <a:cs typeface="+mn-cs"/>
              </a:rPr>
              <a:t>Eine Einführung, Stuttgart 2010,</a:t>
            </a:r>
            <a:r>
              <a:rPr lang="de-DE" sz="1200" kern="1200" baseline="0" dirty="0">
                <a:solidFill>
                  <a:schemeClr val="tx1"/>
                </a:solidFill>
                <a:effectLst/>
                <a:latin typeface="+mn-lt"/>
                <a:ea typeface="+mn-ea"/>
                <a:cs typeface="+mn-cs"/>
              </a:rPr>
              <a:t> S. 76.</a:t>
            </a:r>
          </a:p>
          <a:p>
            <a:endParaRPr lang="de-DE" altLang="de-DE" dirty="0"/>
          </a:p>
          <a:p>
            <a:endParaRPr lang="en-US"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44</a:t>
            </a:fld>
            <a:endParaRPr lang="de-DE"/>
          </a:p>
        </p:txBody>
      </p:sp>
    </p:spTree>
    <p:extLst>
      <p:ext uri="{BB962C8B-B14F-4D97-AF65-F5344CB8AC3E}">
        <p14:creationId xmlns:p14="http://schemas.microsoft.com/office/powerpoint/2010/main" val="38582813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r>
              <a:rPr lang="de-DE" altLang="de-DE" dirty="0" err="1"/>
              <a:t>Betreiberverantwortung</a:t>
            </a:r>
            <a:r>
              <a:rPr lang="de-DE" altLang="de-DE" dirty="0"/>
              <a:t> besteht in …</a:t>
            </a:r>
          </a:p>
          <a:p>
            <a:r>
              <a:rPr lang="de-DE" altLang="de-DE" dirty="0"/>
              <a:t>… der Einhaltung rechtlicher</a:t>
            </a:r>
            <a:r>
              <a:rPr lang="de-DE" altLang="de-DE" baseline="0" dirty="0"/>
              <a:t> Vorschriften für die jeweilige Anlage bzw. für die jeweilige Immobilie. In Bezug auf Energie gehören dazu auch zunehmend energiebezogene Regelungen, die sich aus der Energieeinsparverordnung (EnEV) oder aus Instandhaltungsvorschriften ergeben. In Bezug auf Unternehmen ist es Aufgabe der obersten Leitung dafür zu sorgen, dass über die Hierarchien alle Aufgaben definiert und verteilt sind. Im Interesse einer effizienten und erfolgreichen Unternehmensführung hat das Management ein herausragendes Interesse an der Einhaltung und Erfüllung der Regelungen, sondern auch weil sie in der juristischen Verantwortung stehen. Auch wenn diese Verantwortung auf das mittlere Management angegeben werden kann, muss das Topmanagement durch Audits und Kontrollen nachweisen und prüfen, ob die Gesamtorganisation funktioniert. </a:t>
            </a:r>
          </a:p>
          <a:p>
            <a:endParaRPr lang="de-DE" altLang="de-DE" baseline="0" dirty="0"/>
          </a:p>
          <a:p>
            <a:endParaRPr lang="de-DE" altLang="de-DE" baseline="0" dirty="0"/>
          </a:p>
          <a:p>
            <a:r>
              <a:rPr lang="de-DE" sz="1200" kern="1200" dirty="0">
                <a:solidFill>
                  <a:schemeClr val="tx1"/>
                </a:solidFill>
                <a:effectLst/>
                <a:latin typeface="+mn-lt"/>
                <a:ea typeface="+mn-ea"/>
                <a:cs typeface="+mn-cs"/>
              </a:rPr>
              <a:t>Quelle:</a:t>
            </a:r>
          </a:p>
          <a:p>
            <a:r>
              <a:rPr lang="de-DE" sz="1200" kern="1200" dirty="0" err="1">
                <a:solidFill>
                  <a:schemeClr val="tx1"/>
                </a:solidFill>
                <a:effectLst/>
                <a:latin typeface="+mn-lt"/>
                <a:ea typeface="+mn-ea"/>
                <a:cs typeface="+mn-cs"/>
              </a:rPr>
              <a:t>Kals</a:t>
            </a:r>
            <a:r>
              <a:rPr lang="de-DE" sz="1200" kern="1200" dirty="0">
                <a:solidFill>
                  <a:schemeClr val="tx1"/>
                </a:solidFill>
                <a:effectLst/>
                <a:latin typeface="+mn-lt"/>
                <a:ea typeface="+mn-ea"/>
                <a:cs typeface="+mn-cs"/>
              </a:rPr>
              <a:t>, Johannes:</a:t>
            </a:r>
            <a:r>
              <a:rPr lang="de-DE" sz="1200" kern="1200" baseline="0" dirty="0">
                <a:solidFill>
                  <a:schemeClr val="tx1"/>
                </a:solidFill>
                <a:effectLst/>
                <a:latin typeface="+mn-lt"/>
                <a:ea typeface="+mn-ea"/>
                <a:cs typeface="+mn-cs"/>
              </a:rPr>
              <a:t> Betriebliches Energiemanagement - </a:t>
            </a:r>
            <a:r>
              <a:rPr lang="de-DE" sz="1200" kern="1200" dirty="0">
                <a:solidFill>
                  <a:schemeClr val="tx1"/>
                </a:solidFill>
                <a:effectLst/>
                <a:latin typeface="+mn-lt"/>
                <a:ea typeface="+mn-ea"/>
                <a:cs typeface="+mn-cs"/>
              </a:rPr>
              <a:t>Eine Einführung, Stuttgart 2010,</a:t>
            </a:r>
            <a:r>
              <a:rPr lang="de-DE" sz="1200" kern="1200" baseline="0" dirty="0">
                <a:solidFill>
                  <a:schemeClr val="tx1"/>
                </a:solidFill>
                <a:effectLst/>
                <a:latin typeface="+mn-lt"/>
                <a:ea typeface="+mn-ea"/>
                <a:cs typeface="+mn-cs"/>
              </a:rPr>
              <a:t> S. 76.</a:t>
            </a:r>
          </a:p>
          <a:p>
            <a:endParaRPr lang="de-DE" altLang="de-DE" dirty="0"/>
          </a:p>
          <a:p>
            <a:endParaRPr lang="en-US"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45</a:t>
            </a:fld>
            <a:endParaRPr lang="de-DE"/>
          </a:p>
        </p:txBody>
      </p:sp>
    </p:spTree>
    <p:extLst>
      <p:ext uri="{BB962C8B-B14F-4D97-AF65-F5344CB8AC3E}">
        <p14:creationId xmlns:p14="http://schemas.microsoft.com/office/powerpoint/2010/main" val="40651272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55</a:t>
            </a:fld>
            <a:endParaRPr lang="de-DE"/>
          </a:p>
        </p:txBody>
      </p:sp>
    </p:spTree>
    <p:extLst>
      <p:ext uri="{BB962C8B-B14F-4D97-AF65-F5344CB8AC3E}">
        <p14:creationId xmlns:p14="http://schemas.microsoft.com/office/powerpoint/2010/main" val="1750839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5</a:t>
            </a:fld>
            <a:endParaRPr lang="de-DE"/>
          </a:p>
        </p:txBody>
      </p:sp>
    </p:spTree>
    <p:extLst>
      <p:ext uri="{BB962C8B-B14F-4D97-AF65-F5344CB8AC3E}">
        <p14:creationId xmlns:p14="http://schemas.microsoft.com/office/powerpoint/2010/main" val="3201871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r>
              <a:rPr lang="de-DE" noProof="0" dirty="0"/>
              <a:t>Diese Liste mit Infrastruktur eines</a:t>
            </a:r>
            <a:r>
              <a:rPr lang="de-DE" baseline="0" noProof="0" dirty="0"/>
              <a:t> Produktionsbetriebs kann beliebig auf Betriebe/Unternehmen oder auf Wohnhäuser, Krankenhäuser, d.h. auf alle Immobilien und ihre jeweilige Funktion übertragen werden. Da wir uns hier im Kontext Energie bewegen, spielt der Bezug zu Energie in unseren Beispielen eine übergeordnete Rolle. </a:t>
            </a:r>
          </a:p>
          <a:p>
            <a:endParaRPr lang="de-DE" baseline="0" noProof="0" dirty="0"/>
          </a:p>
          <a:p>
            <a:endParaRPr lang="de-DE" baseline="0" noProof="0" dirty="0"/>
          </a:p>
          <a:p>
            <a:r>
              <a:rPr lang="de-DE" sz="1200" kern="1200" dirty="0">
                <a:solidFill>
                  <a:schemeClr val="tx1"/>
                </a:solidFill>
                <a:effectLst/>
                <a:latin typeface="+mn-lt"/>
                <a:ea typeface="+mn-ea"/>
                <a:cs typeface="+mn-cs"/>
              </a:rPr>
              <a:t>Quelle:</a:t>
            </a:r>
          </a:p>
          <a:p>
            <a:r>
              <a:rPr lang="de-DE" sz="1200" kern="1200" dirty="0" err="1">
                <a:solidFill>
                  <a:schemeClr val="tx1"/>
                </a:solidFill>
                <a:effectLst/>
                <a:latin typeface="+mn-lt"/>
                <a:ea typeface="+mn-ea"/>
                <a:cs typeface="+mn-cs"/>
              </a:rPr>
              <a:t>Kals</a:t>
            </a:r>
            <a:r>
              <a:rPr lang="de-DE" sz="1200" kern="1200" dirty="0">
                <a:solidFill>
                  <a:schemeClr val="tx1"/>
                </a:solidFill>
                <a:effectLst/>
                <a:latin typeface="+mn-lt"/>
                <a:ea typeface="+mn-ea"/>
                <a:cs typeface="+mn-cs"/>
              </a:rPr>
              <a:t>, Johannes:</a:t>
            </a:r>
            <a:r>
              <a:rPr lang="de-DE" sz="1200" kern="1200" baseline="0" dirty="0">
                <a:solidFill>
                  <a:schemeClr val="tx1"/>
                </a:solidFill>
                <a:effectLst/>
                <a:latin typeface="+mn-lt"/>
                <a:ea typeface="+mn-ea"/>
                <a:cs typeface="+mn-cs"/>
              </a:rPr>
              <a:t> Betriebliches Energiemanagement - </a:t>
            </a:r>
            <a:r>
              <a:rPr lang="de-DE" sz="1200" kern="1200" dirty="0">
                <a:solidFill>
                  <a:schemeClr val="tx1"/>
                </a:solidFill>
                <a:effectLst/>
                <a:latin typeface="+mn-lt"/>
                <a:ea typeface="+mn-ea"/>
                <a:cs typeface="+mn-cs"/>
              </a:rPr>
              <a:t>Eine Einführung, Stuttgart 2010,</a:t>
            </a:r>
            <a:r>
              <a:rPr lang="de-DE" sz="1200" kern="1200" baseline="0" dirty="0">
                <a:solidFill>
                  <a:schemeClr val="tx1"/>
                </a:solidFill>
                <a:effectLst/>
                <a:latin typeface="+mn-lt"/>
                <a:ea typeface="+mn-ea"/>
                <a:cs typeface="+mn-cs"/>
              </a:rPr>
              <a:t> S. 74f.</a:t>
            </a:r>
          </a:p>
          <a:p>
            <a:endParaRPr lang="de-DE" noProof="0"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6</a:t>
            </a:fld>
            <a:endParaRPr lang="de-DE"/>
          </a:p>
        </p:txBody>
      </p:sp>
    </p:spTree>
    <p:extLst>
      <p:ext uri="{BB962C8B-B14F-4D97-AF65-F5344CB8AC3E}">
        <p14:creationId xmlns:p14="http://schemas.microsoft.com/office/powerpoint/2010/main" val="2278825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normAutofit/>
          </a:bodyPr>
          <a:lstStyle/>
          <a:p>
            <a:pPr defTabSz="990478">
              <a:defRPr/>
            </a:pPr>
            <a:r>
              <a:rPr lang="de-DE" baseline="0" noProof="0" dirty="0"/>
              <a:t>Eine globale Analyse über Aufgaben des Facility Management hat 2009 in 62 Ländern eine Befragung zu den Aufgaben des Facility Management durchgeführt. Die auf der Folien aufgelisteten Kernkompetenzen wurden dabei genannt und dem Facility Management zugesprochen. Auffällig ist, dass das FM viele Kompetenzen umfasst, die nicht auf den ersten Blick einem FM zugesprochen werden. </a:t>
            </a:r>
          </a:p>
          <a:p>
            <a:pPr defTabSz="990478">
              <a:defRPr/>
            </a:pPr>
            <a:endParaRPr lang="de-DE" baseline="0" noProof="0" dirty="0"/>
          </a:p>
          <a:p>
            <a:pPr defTabSz="990478">
              <a:defRPr/>
            </a:pPr>
            <a:r>
              <a:rPr lang="de-DE" sz="1200" kern="1200" baseline="0" dirty="0">
                <a:solidFill>
                  <a:schemeClr val="tx1"/>
                </a:solidFill>
                <a:effectLst/>
                <a:latin typeface="+mn-lt"/>
                <a:ea typeface="+mn-ea"/>
                <a:cs typeface="+mn-cs"/>
              </a:rPr>
              <a:t>Quelle:</a:t>
            </a:r>
          </a:p>
          <a:p>
            <a:pPr defTabSz="990478">
              <a:defRPr/>
            </a:pPr>
            <a:r>
              <a:rPr lang="de-DE" sz="1200" kern="1200" baseline="0" dirty="0">
                <a:solidFill>
                  <a:schemeClr val="tx1"/>
                </a:solidFill>
                <a:effectLst/>
                <a:latin typeface="+mn-lt"/>
                <a:ea typeface="+mn-ea"/>
                <a:cs typeface="+mn-cs"/>
              </a:rPr>
              <a:t>Vgl. </a:t>
            </a:r>
            <a:r>
              <a:rPr lang="de-DE" dirty="0" err="1"/>
              <a:t>Kals</a:t>
            </a:r>
            <a:r>
              <a:rPr lang="de-DE" dirty="0"/>
              <a:t>, Johannes:</a:t>
            </a:r>
            <a:r>
              <a:rPr lang="de-DE" baseline="0" dirty="0"/>
              <a:t> ISO 50001 </a:t>
            </a:r>
            <a:r>
              <a:rPr lang="de-DE" baseline="0" dirty="0" err="1"/>
              <a:t>Energy</a:t>
            </a:r>
            <a:r>
              <a:rPr lang="de-DE" baseline="0" dirty="0"/>
              <a:t> Management Systems – </a:t>
            </a:r>
            <a:r>
              <a:rPr lang="de-DE" baseline="0" dirty="0" err="1"/>
              <a:t>What</a:t>
            </a:r>
            <a:r>
              <a:rPr lang="de-DE" baseline="0" dirty="0"/>
              <a:t> </a:t>
            </a:r>
            <a:r>
              <a:rPr lang="de-DE" baseline="0" dirty="0" err="1"/>
              <a:t>managers</a:t>
            </a:r>
            <a:r>
              <a:rPr lang="de-DE" baseline="0" dirty="0"/>
              <a:t> </a:t>
            </a:r>
            <a:r>
              <a:rPr lang="de-DE" baseline="0" dirty="0" err="1"/>
              <a:t>need</a:t>
            </a:r>
            <a:r>
              <a:rPr lang="de-DE" baseline="0" dirty="0"/>
              <a:t> </a:t>
            </a:r>
            <a:r>
              <a:rPr lang="de-DE" baseline="0" dirty="0" err="1"/>
              <a:t>to</a:t>
            </a:r>
            <a:r>
              <a:rPr lang="de-DE" baseline="0" dirty="0"/>
              <a:t> </a:t>
            </a:r>
            <a:r>
              <a:rPr lang="de-DE" baseline="0" dirty="0" err="1"/>
              <a:t>know</a:t>
            </a:r>
            <a:r>
              <a:rPr lang="de-DE" baseline="0" dirty="0"/>
              <a:t> </a:t>
            </a:r>
            <a:r>
              <a:rPr lang="de-DE" baseline="0" dirty="0" err="1"/>
              <a:t>about</a:t>
            </a:r>
            <a:r>
              <a:rPr lang="de-DE" baseline="0" dirty="0"/>
              <a:t> </a:t>
            </a:r>
            <a:r>
              <a:rPr lang="de-DE" baseline="0" dirty="0" err="1"/>
              <a:t>energy</a:t>
            </a:r>
            <a:r>
              <a:rPr lang="de-DE" baseline="0" dirty="0"/>
              <a:t> </a:t>
            </a:r>
            <a:r>
              <a:rPr lang="de-DE" baseline="0" dirty="0" err="1"/>
              <a:t>and</a:t>
            </a:r>
            <a:r>
              <a:rPr lang="de-DE" baseline="0" dirty="0"/>
              <a:t> </a:t>
            </a:r>
            <a:r>
              <a:rPr lang="de-DE" baseline="0" dirty="0" err="1"/>
              <a:t>business</a:t>
            </a:r>
            <a:r>
              <a:rPr lang="de-DE" baseline="0" dirty="0"/>
              <a:t> </a:t>
            </a:r>
            <a:r>
              <a:rPr lang="de-DE" baseline="0" dirty="0" err="1"/>
              <a:t>administration</a:t>
            </a:r>
            <a:r>
              <a:rPr lang="de-DE" baseline="0" dirty="0"/>
              <a:t>, New York 2015, S. 197.</a:t>
            </a:r>
            <a:endParaRPr lang="de-DE" baseline="0" noProof="0" dirty="0"/>
          </a:p>
          <a:p>
            <a:pPr defTabSz="990478">
              <a:defRPr/>
            </a:pPr>
            <a:endParaRPr lang="de-DE" baseline="0" noProof="0" dirty="0"/>
          </a:p>
          <a:p>
            <a:pPr defTabSz="990478">
              <a:defRPr/>
            </a:pPr>
            <a:endParaRPr lang="de-DE" noProof="0" dirty="0"/>
          </a:p>
        </p:txBody>
      </p:sp>
      <p:sp>
        <p:nvSpPr>
          <p:cNvPr id="4" name="Foliennummernplatzhalter 3"/>
          <p:cNvSpPr>
            <a:spLocks noGrp="1"/>
          </p:cNvSpPr>
          <p:nvPr>
            <p:ph type="sldNum" sz="quarter" idx="10"/>
          </p:nvPr>
        </p:nvSpPr>
        <p:spPr/>
        <p:txBody>
          <a:bodyPr/>
          <a:lstStyle/>
          <a:p>
            <a:fld id="{F8A4DC74-E54E-4B5B-9A8A-5C9795A8904B}" type="slidenum">
              <a:rPr lang="de-DE" smtClean="0"/>
              <a:pPr/>
              <a:t>7</a:t>
            </a:fld>
            <a:endParaRPr lang="de-DE"/>
          </a:p>
        </p:txBody>
      </p:sp>
    </p:spTree>
    <p:extLst>
      <p:ext uri="{BB962C8B-B14F-4D97-AF65-F5344CB8AC3E}">
        <p14:creationId xmlns:p14="http://schemas.microsoft.com/office/powerpoint/2010/main" val="753509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10</a:t>
            </a:fld>
            <a:endParaRPr lang="de-DE"/>
          </a:p>
        </p:txBody>
      </p:sp>
    </p:spTree>
    <p:extLst>
      <p:ext uri="{BB962C8B-B14F-4D97-AF65-F5344CB8AC3E}">
        <p14:creationId xmlns:p14="http://schemas.microsoft.com/office/powerpoint/2010/main" val="421306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a:t>Der </a:t>
            </a:r>
            <a:r>
              <a:rPr lang="de-DE" sz="1200" dirty="0" err="1"/>
              <a:t>EnEV</a:t>
            </a:r>
            <a:r>
              <a:rPr lang="de-DE" sz="1200" dirty="0"/>
              <a:t> spricht</a:t>
            </a:r>
            <a:r>
              <a:rPr lang="de-DE" sz="1200" baseline="0" dirty="0"/>
              <a:t> sowohl Wohnhäuser, Bürogebäude als auch Gewerbeimmobilien wie Produktions- und Lagerhallen an.</a:t>
            </a:r>
            <a:endParaRPr lang="de-DE"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a:p>
          <a:p>
            <a:r>
              <a:rPr lang="de-DE" sz="1200" dirty="0"/>
              <a:t>Quelle:</a:t>
            </a:r>
          </a:p>
          <a:p>
            <a:r>
              <a:rPr lang="de-DE" sz="1200" dirty="0"/>
              <a:t>Vgl.</a:t>
            </a:r>
            <a:r>
              <a:rPr lang="de-DE" sz="1200" baseline="0" dirty="0"/>
              <a:t> </a:t>
            </a:r>
            <a:r>
              <a:rPr lang="de-DE" sz="1200" b="0" kern="1200" dirty="0" err="1">
                <a:solidFill>
                  <a:schemeClr val="tx1"/>
                </a:solidFill>
                <a:effectLst/>
                <a:latin typeface="+mn-lt"/>
                <a:ea typeface="+mn-ea"/>
                <a:cs typeface="+mn-cs"/>
              </a:rPr>
              <a:t>Wafi</a:t>
            </a:r>
            <a:r>
              <a:rPr lang="de-DE" sz="1200" b="0" kern="1200" dirty="0">
                <a:solidFill>
                  <a:schemeClr val="tx1"/>
                </a:solidFill>
                <a:effectLst/>
                <a:latin typeface="+mn-lt"/>
                <a:ea typeface="+mn-ea"/>
                <a:cs typeface="+mn-cs"/>
              </a:rPr>
              <a:t>, Riccardo: Energiemanagement im Rahmen</a:t>
            </a:r>
            <a:r>
              <a:rPr lang="de-DE" sz="1200" b="0" kern="1200" baseline="0" dirty="0">
                <a:solidFill>
                  <a:schemeClr val="tx1"/>
                </a:solidFill>
                <a:effectLst/>
                <a:latin typeface="+mn-lt"/>
                <a:ea typeface="+mn-ea"/>
                <a:cs typeface="+mn-cs"/>
              </a:rPr>
              <a:t> einer nachhaltigen Unternehmensführung -  </a:t>
            </a:r>
            <a:r>
              <a:rPr lang="de-DE" sz="1200" b="0" kern="1200" baseline="0" dirty="0" err="1">
                <a:solidFill>
                  <a:schemeClr val="tx1"/>
                </a:solidFill>
                <a:effectLst/>
                <a:latin typeface="+mn-lt"/>
                <a:ea typeface="+mn-ea"/>
                <a:cs typeface="+mn-cs"/>
              </a:rPr>
              <a:t>Sensibilierung</a:t>
            </a:r>
            <a:r>
              <a:rPr lang="de-DE" sz="1200" b="0" kern="1200" baseline="0" dirty="0">
                <a:solidFill>
                  <a:schemeClr val="tx1"/>
                </a:solidFill>
                <a:effectLst/>
                <a:latin typeface="+mn-lt"/>
                <a:ea typeface="+mn-ea"/>
                <a:cs typeface="+mn-cs"/>
              </a:rPr>
              <a:t> durch die Entwicklung von Weiterbildung für Entscheider (Masterarbeit), Bensheim/Ludwigshafen 2016, </a:t>
            </a:r>
            <a:r>
              <a:rPr lang="de-DE" sz="1200" baseline="0" dirty="0"/>
              <a:t>S.29.</a:t>
            </a:r>
            <a:endParaRPr lang="de-DE"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a:t>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a:t>- Darstellung Wohnhäuser: Schröder, Christian (2013): </a:t>
            </a:r>
            <a:r>
              <a:rPr lang="en-US" baseline="0" dirty="0"/>
              <a:t>Tenement Building </a:t>
            </a:r>
            <a:r>
              <a:rPr lang="en-US" baseline="0" dirty="0" err="1"/>
              <a:t>Callinstrasse</a:t>
            </a:r>
            <a:r>
              <a:rPr lang="en-US" baseline="0" dirty="0"/>
              <a:t> Hanover Germany.jpg, </a:t>
            </a:r>
            <a:r>
              <a:rPr lang="en-US" dirty="0"/>
              <a:t>CC BY-SA 3.0: </a:t>
            </a:r>
            <a:r>
              <a:rPr lang="de-DE" baseline="0" dirty="0"/>
              <a:t>https://commons.wikimedia.org/wiki/File%3ATenement_Building_Callinstrasse_Hanover_Germany.jpg [Webseite, Zugriff: 16.11.2016].</a:t>
            </a:r>
          </a:p>
          <a:p>
            <a:pPr marL="0" marR="0" indent="0" algn="l" defTabSz="914400" rtl="0" eaLnBrk="1" fontAlgn="auto" latinLnBrk="0" hangingPunct="1">
              <a:lnSpc>
                <a:spcPct val="100000"/>
              </a:lnSpc>
              <a:spcBef>
                <a:spcPts val="0"/>
              </a:spcBef>
              <a:spcAft>
                <a:spcPts val="0"/>
              </a:spcAft>
              <a:buClrTx/>
              <a:buSzTx/>
              <a:buFontTx/>
              <a:buChar char="-"/>
              <a:tabLst/>
              <a:defRPr/>
            </a:pPr>
            <a:r>
              <a:rPr lang="de-DE" baseline="0" dirty="0"/>
              <a:t>Darstellung Bürogebäude: Teufel, Jochen (2009): Bürogebäude früheres Nokia-Werk Bochum-</a:t>
            </a:r>
            <a:r>
              <a:rPr lang="de-DE" baseline="0" dirty="0" err="1"/>
              <a:t>Riemke</a:t>
            </a:r>
            <a:r>
              <a:rPr lang="de-DE" baseline="0" dirty="0"/>
              <a:t> (2009).</a:t>
            </a:r>
            <a:r>
              <a:rPr lang="de-DE" baseline="0" dirty="0" err="1"/>
              <a:t>jpg</a:t>
            </a:r>
            <a:r>
              <a:rPr lang="de-DE" baseline="0" dirty="0"/>
              <a:t>, </a:t>
            </a:r>
            <a:r>
              <a:rPr lang="en-US" dirty="0"/>
              <a:t>CC BY-SA 3.0: </a:t>
            </a:r>
            <a:r>
              <a:rPr lang="de-DE" baseline="0" dirty="0"/>
              <a:t>https://commons.wikimedia.org/wiki/File%3AB%C3%BCrogeb%C3%A4ude_fr%C3%BCheres_Nokia-Werk_Bochum-Riemke_(2009).jpg [Webseite, Zugriff: 16.11.2016].</a:t>
            </a:r>
          </a:p>
          <a:p>
            <a:pPr marL="0" marR="0" indent="0" algn="l" defTabSz="914400" rtl="0" eaLnBrk="1" fontAlgn="auto" latinLnBrk="0" hangingPunct="1">
              <a:lnSpc>
                <a:spcPct val="100000"/>
              </a:lnSpc>
              <a:spcBef>
                <a:spcPts val="0"/>
              </a:spcBef>
              <a:spcAft>
                <a:spcPts val="0"/>
              </a:spcAft>
              <a:buClrTx/>
              <a:buSzTx/>
              <a:buFontTx/>
              <a:buChar char="-"/>
              <a:tabLst/>
              <a:defRPr/>
            </a:pPr>
            <a:r>
              <a:rPr lang="de-DE" baseline="0" dirty="0"/>
              <a:t> Darstellung Produktionshalle: </a:t>
            </a:r>
            <a:r>
              <a:rPr lang="de-DE" dirty="0"/>
              <a:t>Lufthansa Technik AERO </a:t>
            </a:r>
            <a:r>
              <a:rPr lang="de-DE" dirty="0" err="1"/>
              <a:t>Alzey</a:t>
            </a:r>
            <a:r>
              <a:rPr lang="de-DE" dirty="0"/>
              <a:t> GmbH (2009): </a:t>
            </a:r>
            <a:r>
              <a:rPr lang="de-DE" baseline="0" dirty="0"/>
              <a:t>Produktionshalle.JPG, </a:t>
            </a:r>
            <a:r>
              <a:rPr lang="en-US" dirty="0"/>
              <a:t>CC BY-SA 3.0: </a:t>
            </a:r>
            <a:r>
              <a:rPr lang="de-DE" dirty="0"/>
              <a:t>https://commons.wikimedia.org/wiki/File%3AProduktionshalle.JPG [Webseite</a:t>
            </a:r>
            <a:r>
              <a:rPr lang="de-DE" baseline="0" dirty="0"/>
              <a:t>, Zugriff: 16.11.2016].</a:t>
            </a:r>
          </a:p>
          <a:p>
            <a:pPr marL="0" marR="0" indent="0" algn="l" defTabSz="914400" rtl="0" eaLnBrk="1" fontAlgn="auto" latinLnBrk="0" hangingPunct="1">
              <a:lnSpc>
                <a:spcPct val="100000"/>
              </a:lnSpc>
              <a:spcBef>
                <a:spcPts val="0"/>
              </a:spcBef>
              <a:spcAft>
                <a:spcPts val="0"/>
              </a:spcAft>
              <a:buClrTx/>
              <a:buSzTx/>
              <a:buFontTx/>
              <a:buChar char="-"/>
              <a:tabLst/>
              <a:defRPr/>
            </a:pPr>
            <a:endParaRPr lang="de-D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a:t>Siehe auch:</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a:t>Vgl.</a:t>
            </a:r>
            <a:r>
              <a:rPr lang="de-DE" sz="1200" baseline="0" dirty="0"/>
              <a:t> </a:t>
            </a:r>
            <a:r>
              <a:rPr lang="de-DE" sz="1200" dirty="0" err="1"/>
              <a:t>Kals</a:t>
            </a:r>
            <a:r>
              <a:rPr lang="de-DE" sz="1200" dirty="0"/>
              <a:t>, Johannes: Betriebliches Energiemanagement. Eine Einführung. Stuttgart: 2010, </a:t>
            </a:r>
            <a:r>
              <a:rPr lang="de-DE" baseline="0" dirty="0"/>
              <a:t>S. 77-80.</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0" marR="0" indent="0" algn="l" defTabSz="914400" rtl="0" eaLnBrk="1" fontAlgn="auto" latinLnBrk="0" hangingPunct="1">
              <a:lnSpc>
                <a:spcPct val="100000"/>
              </a:lnSpc>
              <a:spcBef>
                <a:spcPts val="0"/>
              </a:spcBef>
              <a:spcAft>
                <a:spcPts val="0"/>
              </a:spcAft>
              <a:buClrTx/>
              <a:buSzTx/>
              <a:buFontTx/>
              <a:buChar char="-"/>
              <a:tabLst/>
              <a:defRPr/>
            </a:pPr>
            <a:endParaRPr lang="de-DE" baseline="0" dirty="0"/>
          </a:p>
        </p:txBody>
      </p:sp>
      <p:sp>
        <p:nvSpPr>
          <p:cNvPr id="4" name="Foliennummernplatzhalter 3"/>
          <p:cNvSpPr>
            <a:spLocks noGrp="1"/>
          </p:cNvSpPr>
          <p:nvPr>
            <p:ph type="sldNum" sz="quarter" idx="10"/>
          </p:nvPr>
        </p:nvSpPr>
        <p:spPr/>
        <p:txBody>
          <a:bodyPr/>
          <a:lstStyle/>
          <a:p>
            <a:fld id="{F8A4DC74-E54E-4B5B-9A8A-5C9795A8904B}" type="slidenum">
              <a:rPr lang="de-DE" smtClean="0"/>
              <a:pPr/>
              <a:t>11</a:t>
            </a:fld>
            <a:endParaRPr lang="de-DE"/>
          </a:p>
        </p:txBody>
      </p:sp>
    </p:spTree>
    <p:extLst>
      <p:ext uri="{BB962C8B-B14F-4D97-AF65-F5344CB8AC3E}">
        <p14:creationId xmlns:p14="http://schemas.microsoft.com/office/powerpoint/2010/main" val="1240178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de-DE" dirty="0"/>
              <a:t>Die Bewertung von Immobilien ist auf Basis des</a:t>
            </a:r>
            <a:r>
              <a:rPr lang="de-DE" sz="1200" dirty="0"/>
              <a:t> Energieverbrauchs</a:t>
            </a:r>
            <a:r>
              <a:rPr lang="de-DE" sz="1200" baseline="0" dirty="0"/>
              <a:t> </a:t>
            </a:r>
            <a:r>
              <a:rPr lang="de-DE" sz="1200" dirty="0"/>
              <a:t>einer Immobilie in </a:t>
            </a:r>
            <a:r>
              <a:rPr lang="de-DE" sz="1200" dirty="0" err="1"/>
              <a:t>kWh</a:t>
            </a:r>
            <a:r>
              <a:rPr lang="de-DE" sz="1200" dirty="0"/>
              <a:t>/m² und Jahr (</a:t>
            </a:r>
            <a:r>
              <a:rPr lang="de-DE" sz="1200" dirty="0" err="1"/>
              <a:t>kWh</a:t>
            </a:r>
            <a:r>
              <a:rPr lang="de-DE" sz="1200" dirty="0"/>
              <a:t>/m² a).</a:t>
            </a: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de-DE" sz="1200" dirty="0"/>
              <a:t>Der Energieausweis</a:t>
            </a:r>
            <a:r>
              <a:rPr lang="de-DE" sz="1200" baseline="0" dirty="0"/>
              <a:t> bzw. Energiepass hält die energetische Entwicklung des Gebäudes auf Basis der </a:t>
            </a:r>
            <a:r>
              <a:rPr lang="de-DE" sz="1200" baseline="0" dirty="0" err="1"/>
              <a:t>EnEV</a:t>
            </a:r>
            <a:r>
              <a:rPr lang="de-DE" sz="1200" baseline="0" dirty="0"/>
              <a:t> fest.</a:t>
            </a:r>
            <a:endParaRPr lang="de-DE" sz="1200" dirty="0"/>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endParaRPr lang="de-DE" sz="1200" dirty="0"/>
          </a:p>
          <a:p>
            <a:r>
              <a:rPr lang="de-DE" sz="1200" kern="1200" dirty="0">
                <a:solidFill>
                  <a:schemeClr val="tx1"/>
                </a:solidFill>
                <a:effectLst/>
                <a:latin typeface="+mn-lt"/>
                <a:ea typeface="+mn-ea"/>
                <a:cs typeface="+mn-cs"/>
              </a:rPr>
              <a:t>Quelle:</a:t>
            </a:r>
          </a:p>
          <a:p>
            <a:pPr>
              <a:buFontTx/>
              <a:buChar char="-"/>
            </a:pPr>
            <a:r>
              <a:rPr lang="de-DE" sz="1200" b="0" kern="1200" dirty="0" err="1">
                <a:solidFill>
                  <a:schemeClr val="tx1"/>
                </a:solidFill>
                <a:effectLst/>
                <a:latin typeface="+mn-lt"/>
                <a:ea typeface="+mn-ea"/>
                <a:cs typeface="+mn-cs"/>
              </a:rPr>
              <a:t>Wafi</a:t>
            </a:r>
            <a:r>
              <a:rPr lang="de-DE" sz="1200" b="0" kern="1200" dirty="0">
                <a:solidFill>
                  <a:schemeClr val="tx1"/>
                </a:solidFill>
                <a:effectLst/>
                <a:latin typeface="+mn-lt"/>
                <a:ea typeface="+mn-ea"/>
                <a:cs typeface="+mn-cs"/>
              </a:rPr>
              <a:t>, Riccardo: Energiemanagement im Rahmen</a:t>
            </a:r>
            <a:r>
              <a:rPr lang="de-DE" sz="1200" b="0" kern="1200" baseline="0" dirty="0">
                <a:solidFill>
                  <a:schemeClr val="tx1"/>
                </a:solidFill>
                <a:effectLst/>
                <a:latin typeface="+mn-lt"/>
                <a:ea typeface="+mn-ea"/>
                <a:cs typeface="+mn-cs"/>
              </a:rPr>
              <a:t> einer nachhaltigen Unternehmensführung -  </a:t>
            </a:r>
            <a:r>
              <a:rPr lang="de-DE" sz="1200" b="0" kern="1200" baseline="0" dirty="0" err="1">
                <a:solidFill>
                  <a:schemeClr val="tx1"/>
                </a:solidFill>
                <a:effectLst/>
                <a:latin typeface="+mn-lt"/>
                <a:ea typeface="+mn-ea"/>
                <a:cs typeface="+mn-cs"/>
              </a:rPr>
              <a:t>Sensibilierung</a:t>
            </a:r>
            <a:r>
              <a:rPr lang="de-DE" sz="1200" b="0" kern="1200" baseline="0" dirty="0">
                <a:solidFill>
                  <a:schemeClr val="tx1"/>
                </a:solidFill>
                <a:effectLst/>
                <a:latin typeface="+mn-lt"/>
                <a:ea typeface="+mn-ea"/>
                <a:cs typeface="+mn-cs"/>
              </a:rPr>
              <a:t> durch die Entwicklung von Weiterbildung für Entscheider (Masterarbeit), Bensheim/Ludwigshafen 2016, S.29.</a:t>
            </a:r>
          </a:p>
          <a:p>
            <a:pPr>
              <a:buFontTx/>
              <a:buChar char="-"/>
            </a:pPr>
            <a:r>
              <a:rPr lang="de-DE" sz="1200" kern="1200" baseline="0" dirty="0">
                <a:solidFill>
                  <a:schemeClr val="tx1"/>
                </a:solidFill>
                <a:effectLst/>
                <a:latin typeface="+mn-lt"/>
                <a:ea typeface="+mn-ea"/>
                <a:cs typeface="+mn-cs"/>
              </a:rPr>
              <a:t>Darstellung Energieausweis: </a:t>
            </a:r>
            <a:r>
              <a:rPr lang="de-DE" dirty="0"/>
              <a:t>EnergieAgentur.NRW</a:t>
            </a:r>
            <a:r>
              <a:rPr lang="de-DE" baseline="0" dirty="0"/>
              <a:t> (2014): Energieausweis für Wohngebäude, </a:t>
            </a:r>
            <a:r>
              <a:rPr lang="de-DE" dirty="0"/>
              <a:t>https://www.flickr.com/photos/energieagentur-nrw/14118326889/ [Webseite</a:t>
            </a:r>
            <a:r>
              <a:rPr lang="de-DE" baseline="0" dirty="0"/>
              <a:t>, Zugriff: 16.11.2016].</a:t>
            </a:r>
          </a:p>
          <a:p>
            <a:pPr marL="0" marR="0" indent="0" algn="l" defTabSz="914400" rtl="0" eaLnBrk="1" fontAlgn="auto" latinLnBrk="0" hangingPunct="1">
              <a:lnSpc>
                <a:spcPct val="100000"/>
              </a:lnSpc>
              <a:spcBef>
                <a:spcPts val="0"/>
              </a:spcBef>
              <a:spcAft>
                <a:spcPts val="0"/>
              </a:spcAft>
              <a:buClrTx/>
              <a:buSzTx/>
              <a:buFontTx/>
              <a:buChar char="-"/>
              <a:tabLst/>
              <a:defRPr/>
            </a:pPr>
            <a:endParaRPr lang="de-D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a:t>Siehe auch:</a:t>
            </a:r>
            <a:endParaRPr lang="de-DE" dirty="0"/>
          </a:p>
          <a:p>
            <a:r>
              <a:rPr lang="de-DE" sz="1200" kern="1200" dirty="0" err="1">
                <a:solidFill>
                  <a:schemeClr val="tx1"/>
                </a:solidFill>
                <a:effectLst/>
                <a:latin typeface="+mn-lt"/>
                <a:ea typeface="+mn-ea"/>
                <a:cs typeface="+mn-cs"/>
              </a:rPr>
              <a:t>Kals</a:t>
            </a:r>
            <a:r>
              <a:rPr lang="de-DE" sz="1200" kern="1200" dirty="0">
                <a:solidFill>
                  <a:schemeClr val="tx1"/>
                </a:solidFill>
                <a:effectLst/>
                <a:latin typeface="+mn-lt"/>
                <a:ea typeface="+mn-ea"/>
                <a:cs typeface="+mn-cs"/>
              </a:rPr>
              <a:t>, Johannes:</a:t>
            </a:r>
            <a:r>
              <a:rPr lang="de-DE" sz="1200" kern="1200" baseline="0" dirty="0">
                <a:solidFill>
                  <a:schemeClr val="tx1"/>
                </a:solidFill>
                <a:effectLst/>
                <a:latin typeface="+mn-lt"/>
                <a:ea typeface="+mn-ea"/>
                <a:cs typeface="+mn-cs"/>
              </a:rPr>
              <a:t> Betriebliches Energiemanagement - </a:t>
            </a:r>
            <a:r>
              <a:rPr lang="de-DE" sz="1200" kern="1200" dirty="0">
                <a:solidFill>
                  <a:schemeClr val="tx1"/>
                </a:solidFill>
                <a:effectLst/>
                <a:latin typeface="+mn-lt"/>
                <a:ea typeface="+mn-ea"/>
                <a:cs typeface="+mn-cs"/>
              </a:rPr>
              <a:t>Eine Einführung, Stuttgart 2010,</a:t>
            </a:r>
            <a:r>
              <a:rPr lang="de-DE" sz="1200" kern="1200" baseline="0" dirty="0">
                <a:solidFill>
                  <a:schemeClr val="tx1"/>
                </a:solidFill>
                <a:effectLst/>
                <a:latin typeface="+mn-lt"/>
                <a:ea typeface="+mn-ea"/>
                <a:cs typeface="+mn-cs"/>
              </a:rPr>
              <a:t> S. 77-80.</a:t>
            </a:r>
            <a:endParaRPr lang="de-DE" dirty="0"/>
          </a:p>
        </p:txBody>
      </p:sp>
      <p:sp>
        <p:nvSpPr>
          <p:cNvPr id="4" name="Foliennummernplatzhalter 3"/>
          <p:cNvSpPr>
            <a:spLocks noGrp="1"/>
          </p:cNvSpPr>
          <p:nvPr>
            <p:ph type="sldNum" sz="quarter" idx="10"/>
          </p:nvPr>
        </p:nvSpPr>
        <p:spPr/>
        <p:txBody>
          <a:bodyPr/>
          <a:lstStyle/>
          <a:p>
            <a:fld id="{F8A4DC74-E54E-4B5B-9A8A-5C9795A8904B}" type="slidenum">
              <a:rPr lang="de-DE" smtClean="0"/>
              <a:pPr/>
              <a:t>12</a:t>
            </a:fld>
            <a:endParaRPr lang="de-DE"/>
          </a:p>
        </p:txBody>
      </p:sp>
    </p:spTree>
    <p:extLst>
      <p:ext uri="{BB962C8B-B14F-4D97-AF65-F5344CB8AC3E}">
        <p14:creationId xmlns:p14="http://schemas.microsoft.com/office/powerpoint/2010/main" val="1550819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922FF00F-8C3C-4324-8798-A075ED1944E9}" type="datetime1">
              <a:rPr lang="de-DE" smtClean="0"/>
              <a:pPr/>
              <a:t>21.08.2018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79D5831-8B0E-44B0-9352-D9540241F8D3}"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F5E5CB6-C9E3-441A-810B-F3FDACDA00E6}" type="datetime1">
              <a:rPr lang="de-DE" smtClean="0"/>
              <a:pPr/>
              <a:t>21.08.2018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79D5831-8B0E-44B0-9352-D9540241F8D3}"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3CE82B0-8035-4699-9837-9AFF84DE1671}" type="datetime1">
              <a:rPr lang="de-DE" smtClean="0"/>
              <a:pPr/>
              <a:t>21.08.2018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79D5831-8B0E-44B0-9352-D9540241F8D3}" type="slidenum">
              <a:rPr lang="de-DE" smtClean="0"/>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a:spLocks noGrp="1" noChangeArrowheads="1"/>
          </p:cNvSpPr>
          <p:nvPr>
            <p:ph type="ftr" sz="quarter" idx="10"/>
          </p:nvPr>
        </p:nvSpPr>
        <p:spPr>
          <a:xfrm>
            <a:off x="1524000" y="6273800"/>
            <a:ext cx="9956800" cy="609600"/>
          </a:xfrm>
          <a:prstGeom prst="rect">
            <a:avLst/>
          </a:prstGeom>
        </p:spPr>
        <p:txBody>
          <a:bodyPr/>
          <a:lstStyle>
            <a:lvl1pPr>
              <a:defRPr/>
            </a:lvl1pPr>
          </a:lstStyle>
          <a:p>
            <a:pPr>
              <a:defRPr/>
            </a:pPr>
            <a:r>
              <a:rPr lang="de-DE"/>
              <a:t>Das Thema kann über Menue/Ansicht/ Kopf-und Fusszeile geändert werden</a:t>
            </a:r>
          </a:p>
        </p:txBody>
      </p:sp>
      <p:sp>
        <p:nvSpPr>
          <p:cNvPr id="5" name="Rectangle 6"/>
          <p:cNvSpPr>
            <a:spLocks noGrp="1" noChangeArrowheads="1"/>
          </p:cNvSpPr>
          <p:nvPr>
            <p:ph type="sldNum" sz="quarter" idx="11"/>
          </p:nvPr>
        </p:nvSpPr>
        <p:spPr/>
        <p:txBody>
          <a:bodyPr/>
          <a:lstStyle>
            <a:lvl1pPr>
              <a:defRPr/>
            </a:lvl1pPr>
          </a:lstStyle>
          <a:p>
            <a:pPr>
              <a:defRPr/>
            </a:pPr>
            <a:r>
              <a:rPr lang="de-DE" altLang="de-DE"/>
              <a:t>S</a:t>
            </a:r>
            <a:fld id="{A1BE8119-FC22-4B9F-A114-937B14EE7D1C}" type="slidenum">
              <a:rPr lang="de-DE" altLang="de-DE"/>
              <a:pPr>
                <a:defRPr/>
              </a:pPr>
              <a:t>‹Nr.›</a:t>
            </a:fld>
            <a:endParaRPr lang="de-DE" altLang="de-DE"/>
          </a:p>
        </p:txBody>
      </p:sp>
    </p:spTree>
    <p:extLst>
      <p:ext uri="{BB962C8B-B14F-4D97-AF65-F5344CB8AC3E}">
        <p14:creationId xmlns:p14="http://schemas.microsoft.com/office/powerpoint/2010/main" val="4026044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a:spLocks noGrp="1" noChangeArrowheads="1"/>
          </p:cNvSpPr>
          <p:nvPr>
            <p:ph type="ftr" sz="quarter" idx="10"/>
          </p:nvPr>
        </p:nvSpPr>
        <p:spPr>
          <a:xfrm>
            <a:off x="1524000" y="6273800"/>
            <a:ext cx="9956800" cy="609600"/>
          </a:xfrm>
          <a:prstGeom prst="rect">
            <a:avLst/>
          </a:prstGeom>
        </p:spPr>
        <p:txBody>
          <a:bodyPr/>
          <a:lstStyle>
            <a:lvl1pPr>
              <a:defRPr/>
            </a:lvl1pPr>
          </a:lstStyle>
          <a:p>
            <a:pPr>
              <a:defRPr/>
            </a:pPr>
            <a:r>
              <a:rPr lang="de-DE"/>
              <a:t>Das Thema kann über Menue/Ansicht/ Kopf-und Fusszeile geändert werden</a:t>
            </a:r>
          </a:p>
        </p:txBody>
      </p:sp>
      <p:sp>
        <p:nvSpPr>
          <p:cNvPr id="5" name="Rectangle 6"/>
          <p:cNvSpPr>
            <a:spLocks noGrp="1" noChangeArrowheads="1"/>
          </p:cNvSpPr>
          <p:nvPr>
            <p:ph type="sldNum" sz="quarter" idx="11"/>
          </p:nvPr>
        </p:nvSpPr>
        <p:spPr/>
        <p:txBody>
          <a:bodyPr/>
          <a:lstStyle>
            <a:lvl1pPr>
              <a:defRPr/>
            </a:lvl1pPr>
          </a:lstStyle>
          <a:p>
            <a:pPr>
              <a:defRPr/>
            </a:pPr>
            <a:r>
              <a:rPr lang="de-DE" altLang="de-DE"/>
              <a:t>S</a:t>
            </a:r>
            <a:fld id="{0EEBE3A5-CD13-43EB-9C98-F2601C827B3B}" type="slidenum">
              <a:rPr lang="de-DE" altLang="de-DE"/>
              <a:pPr>
                <a:defRPr/>
              </a:pPr>
              <a:t>‹Nr.›</a:t>
            </a:fld>
            <a:endParaRPr lang="de-DE" altLang="de-DE"/>
          </a:p>
        </p:txBody>
      </p:sp>
    </p:spTree>
    <p:extLst>
      <p:ext uri="{BB962C8B-B14F-4D97-AF65-F5344CB8AC3E}">
        <p14:creationId xmlns:p14="http://schemas.microsoft.com/office/powerpoint/2010/main" val="153784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A8838C5-0482-4CF4-91EB-B3D4B093DA16}" type="datetime1">
              <a:rPr lang="de-DE" smtClean="0"/>
              <a:pPr/>
              <a:t>21.08.2018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79D5831-8B0E-44B0-9352-D9540241F8D3}"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770428BF-3133-4E69-B716-AF0D79DBF598}" type="datetime1">
              <a:rPr lang="de-DE" smtClean="0"/>
              <a:pPr/>
              <a:t>21.08.2018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79D5831-8B0E-44B0-9352-D9540241F8D3}"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D30225AE-E5D8-4263-AB2F-2EE4C37B553A}" type="datetime1">
              <a:rPr lang="de-DE" smtClean="0"/>
              <a:pPr/>
              <a:t>21.08.2018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79D5831-8B0E-44B0-9352-D9540241F8D3}"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0A692071-6962-4C9E-B9CB-A118370C5948}" type="datetime1">
              <a:rPr lang="de-DE" smtClean="0"/>
              <a:pPr/>
              <a:t>21.08.2018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279D5831-8B0E-44B0-9352-D9540241F8D3}"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1B2170AE-5BE5-4A70-946E-45D6CA41D90A}" type="datetime1">
              <a:rPr lang="de-DE" smtClean="0"/>
              <a:pPr/>
              <a:t>21.08.2018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279D5831-8B0E-44B0-9352-D9540241F8D3}"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1BCA291-AAC3-4ABC-8CB2-E92283A9D382}" type="datetime1">
              <a:rPr lang="de-DE" smtClean="0"/>
              <a:pPr/>
              <a:t>21.08.2018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279D5831-8B0E-44B0-9352-D9540241F8D3}"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E740B9C9-F0EA-404D-B8E5-69A758A4D144}" type="datetime1">
              <a:rPr lang="de-DE" smtClean="0"/>
              <a:pPr/>
              <a:t>21.08.2018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79D5831-8B0E-44B0-9352-D9540241F8D3}"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CB6527FA-5FC5-4F55-A826-2347F5CCAC30}" type="datetime1">
              <a:rPr lang="de-DE" smtClean="0"/>
              <a:pPr/>
              <a:t>21.08.2018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79D5831-8B0E-44B0-9352-D9540241F8D3}"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3BFAAD-5F6E-4BC1-AC76-C845E0C18659}" type="datetime1">
              <a:rPr lang="de-DE" smtClean="0"/>
              <a:pPr/>
              <a:t>21.08.2018</a:t>
            </a:fld>
            <a:endParaRPr lang="de-DE"/>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9D5831-8B0E-44B0-9352-D9540241F8D3}"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5.xml.rels><?xml version="1.0" encoding="UTF-8" standalone="yes"?>
<Relationships xmlns="http://schemas.openxmlformats.org/package/2006/relationships"><Relationship Id="rId3" Type="http://schemas.openxmlformats.org/officeDocument/2006/relationships/hyperlink" Target="http://www.frsw.de/kraft-waerme-kopplung.ht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1113435" y="3270301"/>
            <a:ext cx="10022904" cy="3096344"/>
          </a:xfrm>
        </p:spPr>
        <p:txBody>
          <a:bodyPr>
            <a:noAutofit/>
          </a:bodyPr>
          <a:lstStyle/>
          <a:p>
            <a:pPr marL="0" indent="0" algn="ctr">
              <a:spcBef>
                <a:spcPts val="0"/>
              </a:spcBef>
              <a:buNone/>
            </a:pPr>
            <a:r>
              <a:rPr lang="en-US" sz="3600" b="1" dirty="0" smtClean="0"/>
              <a:t>Content</a:t>
            </a:r>
          </a:p>
          <a:p>
            <a:pPr marL="171450" indent="-514350" algn="ctr">
              <a:spcBef>
                <a:spcPts val="0"/>
              </a:spcBef>
              <a:buFont typeface="+mj-lt"/>
              <a:buAutoNum type="arabicPeriod"/>
            </a:pPr>
            <a:r>
              <a:rPr lang="en-US" sz="3600" b="1" dirty="0" smtClean="0"/>
              <a:t>Definition and Tasks</a:t>
            </a:r>
          </a:p>
          <a:p>
            <a:pPr marL="171450" indent="-514350" algn="ctr">
              <a:spcBef>
                <a:spcPts val="0"/>
              </a:spcBef>
              <a:buFont typeface="+mj-lt"/>
              <a:buAutoNum type="arabicPeriod"/>
            </a:pPr>
            <a:r>
              <a:rPr lang="en-US" sz="3600" dirty="0" smtClean="0"/>
              <a:t>Energy-related Evaluation of Buildings</a:t>
            </a:r>
          </a:p>
          <a:p>
            <a:pPr marL="171450" indent="-514350" algn="ctr">
              <a:spcBef>
                <a:spcPts val="0"/>
              </a:spcBef>
              <a:buFont typeface="+mj-lt"/>
              <a:buAutoNum type="arabicPeriod"/>
            </a:pPr>
            <a:r>
              <a:rPr lang="en-US" sz="3600" dirty="0" smtClean="0"/>
              <a:t>Selected Technical Possibilities</a:t>
            </a:r>
          </a:p>
          <a:p>
            <a:pPr marL="171450" indent="-514350" algn="ctr">
              <a:spcBef>
                <a:spcPts val="0"/>
              </a:spcBef>
              <a:buFont typeface="+mj-lt"/>
              <a:buAutoNum type="arabicPeriod"/>
            </a:pPr>
            <a:r>
              <a:rPr lang="en-US" sz="3600" dirty="0" smtClean="0"/>
              <a:t>Operator Responsibility</a:t>
            </a:r>
            <a:endParaRPr lang="en-US" sz="2800" dirty="0"/>
          </a:p>
        </p:txBody>
      </p:sp>
      <p:sp>
        <p:nvSpPr>
          <p:cNvPr id="2" name="Foliennummernplatzhalter 1"/>
          <p:cNvSpPr>
            <a:spLocks noGrp="1"/>
          </p:cNvSpPr>
          <p:nvPr>
            <p:ph type="sldNum" sz="quarter" idx="12"/>
          </p:nvPr>
        </p:nvSpPr>
        <p:spPr/>
        <p:txBody>
          <a:bodyPr/>
          <a:lstStyle/>
          <a:p>
            <a:fld id="{508A11F4-F0F8-4B5B-B075-753C58DBD519}" type="slidenum">
              <a:rPr lang="de-DE" smtClean="0"/>
              <a:t>1</a:t>
            </a:fld>
            <a:endParaRPr lang="de-DE"/>
          </a:p>
        </p:txBody>
      </p:sp>
      <p:sp>
        <p:nvSpPr>
          <p:cNvPr id="6" name="Titel 3"/>
          <p:cNvSpPr>
            <a:spLocks noGrp="1"/>
          </p:cNvSpPr>
          <p:nvPr>
            <p:ph type="title"/>
          </p:nvPr>
        </p:nvSpPr>
        <p:spPr>
          <a:xfrm>
            <a:off x="1775520" y="476672"/>
            <a:ext cx="8698734" cy="2024754"/>
          </a:xfrm>
        </p:spPr>
        <p:txBody>
          <a:bodyPr>
            <a:normAutofit fontScale="90000"/>
          </a:bodyPr>
          <a:lstStyle/>
          <a:p>
            <a:r>
              <a:rPr lang="en-US" dirty="0" smtClean="0"/>
              <a:t>Energy Oriented Business Administration</a:t>
            </a:r>
            <a:br>
              <a:rPr lang="en-US" dirty="0" smtClean="0"/>
            </a:br>
            <a:r>
              <a:rPr lang="en-US" dirty="0" smtClean="0"/>
              <a:t>Prof. Dr. Johannes Kals</a:t>
            </a:r>
            <a:br>
              <a:rPr lang="en-US" dirty="0" smtClean="0"/>
            </a:br>
            <a:r>
              <a:rPr lang="en-US" dirty="0" smtClean="0"/>
              <a:t>	</a:t>
            </a:r>
            <a:br>
              <a:rPr lang="en-US" dirty="0" smtClean="0"/>
            </a:br>
            <a:r>
              <a:rPr lang="en-US" b="1" dirty="0" smtClean="0"/>
              <a:t>4.2 Facility Management</a:t>
            </a:r>
            <a:endParaRPr lang="en-US" sz="2000" b="1" dirty="0"/>
          </a:p>
        </p:txBody>
      </p:sp>
    </p:spTree>
    <p:extLst>
      <p:ext uri="{BB962C8B-B14F-4D97-AF65-F5344CB8AC3E}">
        <p14:creationId xmlns:p14="http://schemas.microsoft.com/office/powerpoint/2010/main" val="827408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279D5831-8B0E-44B0-9352-D9540241F8D3}" type="slidenum">
              <a:rPr lang="de-DE" smtClean="0"/>
              <a:pPr/>
              <a:t>10</a:t>
            </a:fld>
            <a:endParaRPr lang="de-DE"/>
          </a:p>
        </p:txBody>
      </p:sp>
      <p:sp>
        <p:nvSpPr>
          <p:cNvPr id="3" name="Rechteck 2"/>
          <p:cNvSpPr/>
          <p:nvPr/>
        </p:nvSpPr>
        <p:spPr>
          <a:xfrm>
            <a:off x="1703512" y="1124744"/>
            <a:ext cx="8280920" cy="2862322"/>
          </a:xfrm>
          <a:prstGeom prst="rect">
            <a:avLst/>
          </a:prstGeom>
        </p:spPr>
        <p:txBody>
          <a:bodyPr wrap="square">
            <a:spAutoFit/>
          </a:bodyPr>
          <a:lstStyle/>
          <a:p>
            <a:pPr algn="ctr"/>
            <a:r>
              <a:rPr lang="de-DE" sz="3600" b="1" dirty="0" smtClean="0"/>
              <a:t>Content</a:t>
            </a:r>
            <a:endParaRPr lang="de-DE" sz="3600" b="1" dirty="0"/>
          </a:p>
          <a:p>
            <a:pPr marL="171450" indent="-514350" algn="ctr">
              <a:spcBef>
                <a:spcPts val="0"/>
              </a:spcBef>
              <a:buFont typeface="+mj-lt"/>
              <a:buAutoNum type="arabicPeriod"/>
            </a:pPr>
            <a:r>
              <a:rPr lang="de-DE" sz="3600" dirty="0"/>
              <a:t>Definition </a:t>
            </a:r>
            <a:r>
              <a:rPr lang="de-DE" sz="3600" dirty="0" err="1"/>
              <a:t>and</a:t>
            </a:r>
            <a:r>
              <a:rPr lang="de-DE" sz="3600" dirty="0"/>
              <a:t> Tasks</a:t>
            </a:r>
          </a:p>
          <a:p>
            <a:pPr marL="171450" indent="-514350" algn="ctr">
              <a:spcBef>
                <a:spcPts val="0"/>
              </a:spcBef>
              <a:buFont typeface="+mj-lt"/>
              <a:buAutoNum type="arabicPeriod"/>
            </a:pPr>
            <a:r>
              <a:rPr lang="de-DE" sz="3600" b="1" dirty="0" err="1"/>
              <a:t>Energy-related</a:t>
            </a:r>
            <a:r>
              <a:rPr lang="de-DE" sz="3600" b="1" dirty="0"/>
              <a:t> Evaluation </a:t>
            </a:r>
            <a:r>
              <a:rPr lang="de-DE" sz="3600" b="1" dirty="0" err="1"/>
              <a:t>of</a:t>
            </a:r>
            <a:r>
              <a:rPr lang="de-DE" sz="3600" b="1" dirty="0"/>
              <a:t> Buildings</a:t>
            </a:r>
          </a:p>
          <a:p>
            <a:pPr marL="171450" indent="-514350" algn="ctr">
              <a:spcBef>
                <a:spcPts val="0"/>
              </a:spcBef>
              <a:buFont typeface="+mj-lt"/>
              <a:buAutoNum type="arabicPeriod"/>
            </a:pPr>
            <a:r>
              <a:rPr lang="de-DE" sz="3600" dirty="0"/>
              <a:t>Selected Technical </a:t>
            </a:r>
            <a:r>
              <a:rPr lang="de-DE" sz="3600" dirty="0" err="1"/>
              <a:t>Possibilities</a:t>
            </a:r>
            <a:endParaRPr lang="de-DE" sz="3600" dirty="0"/>
          </a:p>
          <a:p>
            <a:pPr marL="171450" indent="-514350" algn="ctr">
              <a:spcBef>
                <a:spcPts val="0"/>
              </a:spcBef>
              <a:buFont typeface="+mj-lt"/>
              <a:buAutoNum type="arabicPeriod"/>
            </a:pPr>
            <a:r>
              <a:rPr lang="de-DE" sz="3600" dirty="0"/>
              <a:t>Operator </a:t>
            </a:r>
            <a:r>
              <a:rPr lang="de-DE" sz="3600" dirty="0" err="1"/>
              <a:t>Responsibility</a:t>
            </a:r>
            <a:endParaRPr lang="de-DE" sz="2800" dirty="0"/>
          </a:p>
        </p:txBody>
      </p:sp>
    </p:spTree>
    <p:extLst>
      <p:ext uri="{BB962C8B-B14F-4D97-AF65-F5344CB8AC3E}">
        <p14:creationId xmlns:p14="http://schemas.microsoft.com/office/powerpoint/2010/main" val="28631499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91344" y="260648"/>
            <a:ext cx="11449272" cy="1290811"/>
          </a:xfrm>
        </p:spPr>
        <p:txBody>
          <a:bodyPr>
            <a:noAutofit/>
          </a:bodyPr>
          <a:lstStyle/>
          <a:p>
            <a:pPr algn="ctr">
              <a:buNone/>
            </a:pPr>
            <a:r>
              <a:rPr lang="en-US" sz="2800" b="1" dirty="0" smtClean="0"/>
              <a:t>German Energy Savings Act (</a:t>
            </a:r>
            <a:r>
              <a:rPr lang="en-US" sz="2800" b="1" dirty="0" err="1" smtClean="0"/>
              <a:t>Energieeinsparverordnung</a:t>
            </a:r>
            <a:r>
              <a:rPr lang="en-US" sz="2800" b="1" dirty="0" smtClean="0"/>
              <a:t> </a:t>
            </a:r>
            <a:r>
              <a:rPr lang="en-US" sz="2800" b="1" dirty="0" err="1" smtClean="0"/>
              <a:t>EnEV</a:t>
            </a:r>
            <a:r>
              <a:rPr lang="en-US" sz="2800" b="1" dirty="0" smtClean="0"/>
              <a:t>)</a:t>
            </a:r>
          </a:p>
          <a:p>
            <a:pPr algn="ctr">
              <a:buNone/>
            </a:pPr>
            <a:r>
              <a:rPr lang="de-DE" sz="2800" dirty="0" err="1"/>
              <a:t>Energy</a:t>
            </a:r>
            <a:r>
              <a:rPr lang="de-DE" sz="2800" dirty="0"/>
              <a:t> </a:t>
            </a:r>
            <a:r>
              <a:rPr lang="de-DE" sz="2800" dirty="0" err="1"/>
              <a:t>performance</a:t>
            </a:r>
            <a:r>
              <a:rPr lang="de-DE" sz="2800" dirty="0"/>
              <a:t> </a:t>
            </a:r>
            <a:r>
              <a:rPr lang="de-DE" sz="2800" dirty="0" err="1"/>
              <a:t>of</a:t>
            </a:r>
            <a:r>
              <a:rPr lang="de-DE" sz="2800" dirty="0"/>
              <a:t> </a:t>
            </a:r>
            <a:r>
              <a:rPr lang="de-DE" sz="2800" dirty="0" smtClean="0"/>
              <a:t>(</a:t>
            </a:r>
            <a:r>
              <a:rPr lang="de-DE" sz="2800" dirty="0" err="1" smtClean="0"/>
              <a:t>new</a:t>
            </a:r>
            <a:r>
              <a:rPr lang="de-DE" sz="2800" dirty="0" smtClean="0"/>
              <a:t>) </a:t>
            </a:r>
            <a:r>
              <a:rPr lang="de-DE" sz="2800" dirty="0" err="1" smtClean="0"/>
              <a:t>buildings</a:t>
            </a:r>
            <a:r>
              <a:rPr lang="de-DE" sz="2800" dirty="0" smtClean="0"/>
              <a:t> </a:t>
            </a:r>
            <a:r>
              <a:rPr lang="de-DE" sz="2800" dirty="0" err="1"/>
              <a:t>have</a:t>
            </a:r>
            <a:r>
              <a:rPr lang="de-DE" sz="2800" dirty="0"/>
              <a:t> </a:t>
            </a:r>
            <a:r>
              <a:rPr lang="de-DE" sz="2800" dirty="0" err="1"/>
              <a:t>to</a:t>
            </a:r>
            <a:r>
              <a:rPr lang="de-DE" sz="2800" dirty="0"/>
              <a:t> </a:t>
            </a:r>
            <a:r>
              <a:rPr lang="de-DE" sz="2800" dirty="0" err="1"/>
              <a:t>meet</a:t>
            </a:r>
            <a:r>
              <a:rPr lang="de-DE" sz="2800" dirty="0"/>
              <a:t> </a:t>
            </a:r>
            <a:r>
              <a:rPr lang="de-DE" sz="2800" dirty="0" err="1"/>
              <a:t>thresholds</a:t>
            </a:r>
            <a:r>
              <a:rPr lang="de-DE" sz="2800" dirty="0"/>
              <a:t> </a:t>
            </a:r>
          </a:p>
        </p:txBody>
      </p:sp>
      <p:sp>
        <p:nvSpPr>
          <p:cNvPr id="7" name="Textfeld 6"/>
          <p:cNvSpPr txBox="1"/>
          <p:nvPr/>
        </p:nvSpPr>
        <p:spPr>
          <a:xfrm>
            <a:off x="1055440" y="4849996"/>
            <a:ext cx="2376264" cy="523220"/>
          </a:xfrm>
          <a:prstGeom prst="rect">
            <a:avLst/>
          </a:prstGeom>
          <a:noFill/>
        </p:spPr>
        <p:txBody>
          <a:bodyPr wrap="square" rtlCol="0">
            <a:spAutoFit/>
          </a:bodyPr>
          <a:lstStyle/>
          <a:p>
            <a:r>
              <a:rPr lang="de-DE" sz="2800" dirty="0" err="1"/>
              <a:t>Houses</a:t>
            </a:r>
            <a:endParaRPr lang="de-DE" sz="2800" dirty="0"/>
          </a:p>
        </p:txBody>
      </p:sp>
      <p:sp>
        <p:nvSpPr>
          <p:cNvPr id="8" name="Textfeld 7"/>
          <p:cNvSpPr txBox="1"/>
          <p:nvPr/>
        </p:nvSpPr>
        <p:spPr>
          <a:xfrm>
            <a:off x="4943872" y="4849996"/>
            <a:ext cx="2376264" cy="954107"/>
          </a:xfrm>
          <a:prstGeom prst="rect">
            <a:avLst/>
          </a:prstGeom>
          <a:noFill/>
        </p:spPr>
        <p:txBody>
          <a:bodyPr wrap="square" rtlCol="0">
            <a:spAutoFit/>
          </a:bodyPr>
          <a:lstStyle/>
          <a:p>
            <a:r>
              <a:rPr lang="de-DE" sz="2800" dirty="0"/>
              <a:t>Office </a:t>
            </a:r>
            <a:r>
              <a:rPr lang="de-DE" sz="2800" dirty="0" err="1"/>
              <a:t>buildings</a:t>
            </a:r>
            <a:endParaRPr lang="de-DE" sz="2800" dirty="0"/>
          </a:p>
        </p:txBody>
      </p:sp>
      <p:sp>
        <p:nvSpPr>
          <p:cNvPr id="9" name="Textfeld 8"/>
          <p:cNvSpPr txBox="1"/>
          <p:nvPr/>
        </p:nvSpPr>
        <p:spPr>
          <a:xfrm>
            <a:off x="8688288" y="4851157"/>
            <a:ext cx="3240360" cy="954107"/>
          </a:xfrm>
          <a:prstGeom prst="rect">
            <a:avLst/>
          </a:prstGeom>
          <a:noFill/>
        </p:spPr>
        <p:txBody>
          <a:bodyPr wrap="square" rtlCol="0">
            <a:spAutoFit/>
          </a:bodyPr>
          <a:lstStyle/>
          <a:p>
            <a:r>
              <a:rPr lang="de-DE" sz="2800" dirty="0" err="1"/>
              <a:t>Production</a:t>
            </a:r>
            <a:r>
              <a:rPr lang="de-DE" sz="2800" dirty="0"/>
              <a:t> and </a:t>
            </a:r>
            <a:r>
              <a:rPr lang="de-DE" sz="2800" dirty="0" err="1"/>
              <a:t>warehouses</a:t>
            </a:r>
            <a:endParaRPr lang="de-DE" sz="2800"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4231" y="2032883"/>
            <a:ext cx="3686400" cy="2522794"/>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8643" y="2032883"/>
            <a:ext cx="3540610" cy="2522793"/>
          </a:xfrm>
          <a:prstGeom prst="rect">
            <a:avLst/>
          </a:prstGeom>
        </p:spPr>
      </p:pic>
      <p:pic>
        <p:nvPicPr>
          <p:cNvPr id="10" name="Grafi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866" y="2032883"/>
            <a:ext cx="3782342" cy="2522793"/>
          </a:xfrm>
          <a:prstGeom prst="rect">
            <a:avLst/>
          </a:prstGeom>
        </p:spPr>
      </p:pic>
      <p:sp>
        <p:nvSpPr>
          <p:cNvPr id="2" name="Rechteck 1"/>
          <p:cNvSpPr/>
          <p:nvPr/>
        </p:nvSpPr>
        <p:spPr>
          <a:xfrm>
            <a:off x="407368" y="4548016"/>
            <a:ext cx="3549855" cy="261610"/>
          </a:xfrm>
          <a:prstGeom prst="rect">
            <a:avLst/>
          </a:prstGeom>
        </p:spPr>
        <p:txBody>
          <a:bodyPr wrap="square">
            <a:spAutoFit/>
          </a:bodyPr>
          <a:lstStyle/>
          <a:p>
            <a:r>
              <a:rPr lang="de-DE" sz="1100" dirty="0"/>
              <a:t>Commons.wikimedia.org</a:t>
            </a:r>
          </a:p>
        </p:txBody>
      </p:sp>
      <p:sp>
        <p:nvSpPr>
          <p:cNvPr id="12" name="Rechteck 11"/>
          <p:cNvSpPr/>
          <p:nvPr/>
        </p:nvSpPr>
        <p:spPr>
          <a:xfrm>
            <a:off x="4378643" y="4548016"/>
            <a:ext cx="3549855" cy="261610"/>
          </a:xfrm>
          <a:prstGeom prst="rect">
            <a:avLst/>
          </a:prstGeom>
        </p:spPr>
        <p:txBody>
          <a:bodyPr wrap="square">
            <a:spAutoFit/>
          </a:bodyPr>
          <a:lstStyle/>
          <a:p>
            <a:r>
              <a:rPr lang="de-DE" sz="1100" dirty="0"/>
              <a:t>Commons.wikimedia.org</a:t>
            </a:r>
          </a:p>
        </p:txBody>
      </p:sp>
      <p:sp>
        <p:nvSpPr>
          <p:cNvPr id="13" name="Rechteck 12"/>
          <p:cNvSpPr/>
          <p:nvPr/>
        </p:nvSpPr>
        <p:spPr>
          <a:xfrm>
            <a:off x="8234777" y="4544552"/>
            <a:ext cx="3549855" cy="261610"/>
          </a:xfrm>
          <a:prstGeom prst="rect">
            <a:avLst/>
          </a:prstGeom>
        </p:spPr>
        <p:txBody>
          <a:bodyPr wrap="square">
            <a:spAutoFit/>
          </a:bodyPr>
          <a:lstStyle/>
          <a:p>
            <a:r>
              <a:rPr lang="de-DE" sz="1100" dirty="0"/>
              <a:t>Commons.wikimedia.org</a:t>
            </a:r>
          </a:p>
        </p:txBody>
      </p:sp>
    </p:spTree>
    <p:extLst>
      <p:ext uri="{BB962C8B-B14F-4D97-AF65-F5344CB8AC3E}">
        <p14:creationId xmlns:p14="http://schemas.microsoft.com/office/powerpoint/2010/main" val="2399165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Neuer Energieausweis für Wohngebäude "/>
          <p:cNvPicPr>
            <a:picLocks noChangeAspect="1" noChangeArrowheads="1"/>
          </p:cNvPicPr>
          <p:nvPr/>
        </p:nvPicPr>
        <p:blipFill>
          <a:blip r:embed="rId3" cstate="print"/>
          <a:srcRect/>
          <a:stretch>
            <a:fillRect/>
          </a:stretch>
        </p:blipFill>
        <p:spPr bwMode="auto">
          <a:xfrm>
            <a:off x="5519936" y="1"/>
            <a:ext cx="5148064" cy="6864087"/>
          </a:xfrm>
          <a:prstGeom prst="rect">
            <a:avLst/>
          </a:prstGeom>
          <a:noFill/>
        </p:spPr>
      </p:pic>
      <p:sp>
        <p:nvSpPr>
          <p:cNvPr id="3" name="Inhaltsplatzhalter 2"/>
          <p:cNvSpPr>
            <a:spLocks noGrp="1"/>
          </p:cNvSpPr>
          <p:nvPr>
            <p:ph idx="1"/>
          </p:nvPr>
        </p:nvSpPr>
        <p:spPr>
          <a:xfrm>
            <a:off x="479376" y="188640"/>
            <a:ext cx="4752528" cy="6552728"/>
          </a:xfrm>
          <a:solidFill>
            <a:schemeClr val="accent1">
              <a:lumMod val="75000"/>
            </a:schemeClr>
          </a:solidFill>
        </p:spPr>
        <p:txBody>
          <a:bodyPr>
            <a:normAutofit fontScale="92500" lnSpcReduction="10000"/>
          </a:bodyPr>
          <a:lstStyle/>
          <a:p>
            <a:pPr>
              <a:spcBef>
                <a:spcPts val="1800"/>
              </a:spcBef>
              <a:buFont typeface="Wingdings" pitchFamily="2" charset="2"/>
              <a:buChar char="§"/>
            </a:pPr>
            <a:r>
              <a:rPr lang="en-US" dirty="0" smtClean="0">
                <a:solidFill>
                  <a:schemeClr val="bg1"/>
                </a:solidFill>
              </a:rPr>
              <a:t>While renting or buying any real estate, the energy consumption has to be stated</a:t>
            </a:r>
          </a:p>
          <a:p>
            <a:pPr>
              <a:spcBef>
                <a:spcPts val="1800"/>
              </a:spcBef>
              <a:buFont typeface="Wingdings" pitchFamily="2" charset="2"/>
              <a:buChar char="§"/>
            </a:pPr>
            <a:r>
              <a:rPr lang="en-US" dirty="0" smtClean="0">
                <a:solidFill>
                  <a:schemeClr val="bg1"/>
                </a:solidFill>
              </a:rPr>
              <a:t>Key </a:t>
            </a:r>
            <a:r>
              <a:rPr lang="en-US" dirty="0">
                <a:solidFill>
                  <a:schemeClr val="bg1"/>
                </a:solidFill>
              </a:rPr>
              <a:t>figure for the evaluation is the energy consumption of a property in </a:t>
            </a:r>
            <a:r>
              <a:rPr lang="de-DE" dirty="0">
                <a:solidFill>
                  <a:schemeClr val="bg1"/>
                </a:solidFill>
              </a:rPr>
              <a:t/>
            </a:r>
            <a:br>
              <a:rPr lang="de-DE" dirty="0">
                <a:solidFill>
                  <a:schemeClr val="bg1"/>
                </a:solidFill>
              </a:rPr>
            </a:br>
            <a:r>
              <a:rPr lang="de-DE" dirty="0">
                <a:solidFill>
                  <a:schemeClr val="bg1"/>
                </a:solidFill>
              </a:rPr>
              <a:t>kWh/m² </a:t>
            </a:r>
            <a:r>
              <a:rPr lang="de-DE" dirty="0" err="1">
                <a:solidFill>
                  <a:schemeClr val="bg1"/>
                </a:solidFill>
              </a:rPr>
              <a:t>year</a:t>
            </a:r>
            <a:r>
              <a:rPr lang="de-DE" dirty="0">
                <a:solidFill>
                  <a:schemeClr val="bg1"/>
                </a:solidFill>
              </a:rPr>
              <a:t> </a:t>
            </a:r>
            <a:br>
              <a:rPr lang="de-DE" dirty="0">
                <a:solidFill>
                  <a:schemeClr val="bg1"/>
                </a:solidFill>
              </a:rPr>
            </a:br>
            <a:r>
              <a:rPr lang="de-DE" dirty="0">
                <a:solidFill>
                  <a:schemeClr val="bg1"/>
                </a:solidFill>
              </a:rPr>
              <a:t>(kWh/m² a)</a:t>
            </a:r>
          </a:p>
          <a:p>
            <a:pPr>
              <a:spcBef>
                <a:spcPts val="1800"/>
              </a:spcBef>
              <a:buFont typeface="Wingdings" pitchFamily="2" charset="2"/>
              <a:buChar char="§"/>
            </a:pPr>
            <a:r>
              <a:rPr lang="en-US" dirty="0">
                <a:solidFill>
                  <a:schemeClr val="bg1"/>
                </a:solidFill>
              </a:rPr>
              <a:t>The annual consumption is recorded in an energy </a:t>
            </a:r>
            <a:r>
              <a:rPr lang="en-US" dirty="0" smtClean="0">
                <a:solidFill>
                  <a:schemeClr val="bg1"/>
                </a:solidFill>
              </a:rPr>
              <a:t>certificate “energy passport”</a:t>
            </a:r>
            <a:r>
              <a:rPr lang="de-DE" dirty="0" smtClean="0">
                <a:solidFill>
                  <a:schemeClr val="bg1"/>
                </a:solidFill>
              </a:rPr>
              <a:t>. </a:t>
            </a:r>
          </a:p>
          <a:p>
            <a:pPr>
              <a:spcBef>
                <a:spcPts val="1800"/>
              </a:spcBef>
              <a:buFont typeface="Wingdings" pitchFamily="2" charset="2"/>
              <a:buChar char="§"/>
            </a:pPr>
            <a:endParaRPr lang="de-DE" b="1" dirty="0">
              <a:solidFill>
                <a:schemeClr val="bg1"/>
              </a:solidFill>
            </a:endParaRPr>
          </a:p>
          <a:p>
            <a:pPr>
              <a:spcBef>
                <a:spcPts val="1800"/>
              </a:spcBef>
              <a:buFont typeface="Wingdings" pitchFamily="2" charset="2"/>
              <a:buChar char="§"/>
            </a:pPr>
            <a:endParaRPr lang="de-DE" sz="2400" dirty="0">
              <a:solidFill>
                <a:schemeClr val="bg1"/>
              </a:solidFill>
            </a:endParaRPr>
          </a:p>
        </p:txBody>
      </p:sp>
      <p:sp>
        <p:nvSpPr>
          <p:cNvPr id="2" name="Textfeld 1"/>
          <p:cNvSpPr txBox="1"/>
          <p:nvPr/>
        </p:nvSpPr>
        <p:spPr>
          <a:xfrm>
            <a:off x="10560496" y="6381328"/>
            <a:ext cx="1083951" cy="261610"/>
          </a:xfrm>
          <a:prstGeom prst="rect">
            <a:avLst/>
          </a:prstGeom>
          <a:noFill/>
        </p:spPr>
        <p:txBody>
          <a:bodyPr wrap="none" rtlCol="0">
            <a:spAutoFit/>
          </a:bodyPr>
          <a:lstStyle/>
          <a:p>
            <a:r>
              <a:rPr lang="de-DE" sz="1100" dirty="0"/>
              <a:t>www.flickr.com</a:t>
            </a:r>
          </a:p>
        </p:txBody>
      </p:sp>
    </p:spTree>
    <p:extLst>
      <p:ext uri="{BB962C8B-B14F-4D97-AF65-F5344CB8AC3E}">
        <p14:creationId xmlns:p14="http://schemas.microsoft.com/office/powerpoint/2010/main" val="2220174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919536" y="260648"/>
            <a:ext cx="8064896" cy="648072"/>
          </a:xfrm>
          <a:solidFill>
            <a:schemeClr val="bg1"/>
          </a:solidFill>
        </p:spPr>
        <p:txBody>
          <a:bodyPr>
            <a:normAutofit/>
          </a:bodyPr>
          <a:lstStyle/>
          <a:p>
            <a:pPr algn="ctr">
              <a:buNone/>
            </a:pPr>
            <a:r>
              <a:rPr lang="en-US" sz="3600" b="1" dirty="0">
                <a:solidFill>
                  <a:sysClr val="windowText" lastClr="000000"/>
                </a:solidFill>
              </a:rPr>
              <a:t>Fines for a breach of the </a:t>
            </a:r>
            <a:r>
              <a:rPr lang="en-US" sz="3600" b="1" dirty="0" err="1">
                <a:solidFill>
                  <a:sysClr val="windowText" lastClr="000000"/>
                </a:solidFill>
              </a:rPr>
              <a:t>EnEV</a:t>
            </a:r>
            <a:endParaRPr lang="de-DE" sz="3600" b="1" dirty="0">
              <a:solidFill>
                <a:sysClr val="windowText" lastClr="000000"/>
              </a:solidFill>
            </a:endParaRPr>
          </a:p>
          <a:p>
            <a:pPr>
              <a:buNone/>
            </a:pPr>
            <a:endParaRPr lang="de-DE" sz="3600" dirty="0">
              <a:solidFill>
                <a:sysClr val="windowText" lastClr="000000"/>
              </a:solidFill>
            </a:endParaRPr>
          </a:p>
        </p:txBody>
      </p:sp>
      <p:graphicFrame>
        <p:nvGraphicFramePr>
          <p:cNvPr id="5" name="Tabelle 4"/>
          <p:cNvGraphicFramePr>
            <a:graphicFrameLocks noGrp="1"/>
          </p:cNvGraphicFramePr>
          <p:nvPr>
            <p:extLst>
              <p:ext uri="{D42A27DB-BD31-4B8C-83A1-F6EECF244321}">
                <p14:modId xmlns:p14="http://schemas.microsoft.com/office/powerpoint/2010/main" val="342424299"/>
              </p:ext>
            </p:extLst>
          </p:nvPr>
        </p:nvGraphicFramePr>
        <p:xfrm>
          <a:off x="551384" y="1052736"/>
          <a:ext cx="10801200" cy="5588889"/>
        </p:xfrm>
        <a:graphic>
          <a:graphicData uri="http://schemas.openxmlformats.org/drawingml/2006/table">
            <a:tbl>
              <a:tblPr firstRow="1" bandRow="1">
                <a:tableStyleId>{5C22544A-7EE6-4342-B048-85BDC9FD1C3A}</a:tableStyleId>
              </a:tblPr>
              <a:tblGrid>
                <a:gridCol w="8363829">
                  <a:extLst>
                    <a:ext uri="{9D8B030D-6E8A-4147-A177-3AD203B41FA5}">
                      <a16:colId xmlns:a16="http://schemas.microsoft.com/office/drawing/2014/main" xmlns="" val="20000"/>
                    </a:ext>
                  </a:extLst>
                </a:gridCol>
                <a:gridCol w="2437371">
                  <a:extLst>
                    <a:ext uri="{9D8B030D-6E8A-4147-A177-3AD203B41FA5}">
                      <a16:colId xmlns:a16="http://schemas.microsoft.com/office/drawing/2014/main" xmlns="" val="20001"/>
                    </a:ext>
                  </a:extLst>
                </a:gridCol>
              </a:tblGrid>
              <a:tr h="586679">
                <a:tc>
                  <a:txBody>
                    <a:bodyPr/>
                    <a:lstStyle/>
                    <a:p>
                      <a:pPr algn="ctr">
                        <a:spcBef>
                          <a:spcPts val="600"/>
                        </a:spcBef>
                        <a:spcAft>
                          <a:spcPts val="600"/>
                        </a:spcAft>
                      </a:pPr>
                      <a:r>
                        <a:rPr lang="de-DE" sz="3200" dirty="0" err="1"/>
                        <a:t>Offense</a:t>
                      </a:r>
                      <a:endParaRPr lang="de-DE" sz="3200" dirty="0"/>
                    </a:p>
                  </a:txBody>
                  <a:tcPr anchor="ctr"/>
                </a:tc>
                <a:tc>
                  <a:txBody>
                    <a:bodyPr/>
                    <a:lstStyle/>
                    <a:p>
                      <a:pPr algn="ctr">
                        <a:spcBef>
                          <a:spcPts val="600"/>
                        </a:spcBef>
                        <a:spcAft>
                          <a:spcPts val="600"/>
                        </a:spcAft>
                      </a:pPr>
                      <a:r>
                        <a:rPr lang="de-DE" sz="3200" dirty="0"/>
                        <a:t>Fine</a:t>
                      </a:r>
                    </a:p>
                  </a:txBody>
                  <a:tcPr anchor="ctr"/>
                </a:tc>
                <a:extLst>
                  <a:ext uri="{0D108BD9-81ED-4DB2-BD59-A6C34878D82A}">
                    <a16:rowId xmlns:a16="http://schemas.microsoft.com/office/drawing/2014/main" xmlns="" val="10000"/>
                  </a:ext>
                </a:extLst>
              </a:tr>
              <a:tr h="1389503">
                <a:tc>
                  <a:txBody>
                    <a:bodyPr/>
                    <a:lstStyle/>
                    <a:p>
                      <a:pPr>
                        <a:spcBef>
                          <a:spcPts val="600"/>
                        </a:spcBef>
                        <a:spcAft>
                          <a:spcPts val="600"/>
                        </a:spcAft>
                      </a:pPr>
                      <a:r>
                        <a:rPr lang="en-US" sz="2800" kern="1200" dirty="0"/>
                        <a:t>A copy of the Energy Performance Certificate and the data used wasn’t sent to the authorities for inspection as requested.</a:t>
                      </a:r>
                      <a:endParaRPr lang="de-DE" sz="2800" dirty="0"/>
                    </a:p>
                  </a:txBody>
                  <a:tcPr anchor="ctr"/>
                </a:tc>
                <a:tc>
                  <a:txBody>
                    <a:bodyPr/>
                    <a:lstStyle/>
                    <a:p>
                      <a:pPr>
                        <a:spcBef>
                          <a:spcPts val="600"/>
                        </a:spcBef>
                        <a:spcAft>
                          <a:spcPts val="600"/>
                        </a:spcAft>
                      </a:pPr>
                      <a:r>
                        <a:rPr lang="de-DE" sz="2800" dirty="0" err="1"/>
                        <a:t>up</a:t>
                      </a:r>
                      <a:r>
                        <a:rPr lang="de-DE" sz="2800" dirty="0"/>
                        <a:t> </a:t>
                      </a:r>
                      <a:r>
                        <a:rPr lang="de-DE" sz="2800" dirty="0" err="1"/>
                        <a:t>to</a:t>
                      </a:r>
                      <a:r>
                        <a:rPr lang="de-DE" sz="2800" dirty="0"/>
                        <a:t> 5.000 €</a:t>
                      </a:r>
                      <a:endParaRPr lang="de-DE" sz="2800" b="1" dirty="0"/>
                    </a:p>
                  </a:txBody>
                  <a:tcPr anchor="ctr"/>
                </a:tc>
                <a:extLst>
                  <a:ext uri="{0D108BD9-81ED-4DB2-BD59-A6C34878D82A}">
                    <a16:rowId xmlns:a16="http://schemas.microsoft.com/office/drawing/2014/main" xmlns="" val="10001"/>
                  </a:ext>
                </a:extLst>
              </a:tr>
              <a:tr h="1389503">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2800" dirty="0">
                          <a:effectLst/>
                        </a:rPr>
                        <a:t>The energy certificate in stock during a disposal, re-letting or new lease not presented as required</a:t>
                      </a:r>
                      <a:r>
                        <a:rPr lang="de-DE" sz="2800" kern="1200" dirty="0"/>
                        <a:t>.</a:t>
                      </a:r>
                      <a:endParaRPr lang="de-DE" sz="2800" dirty="0"/>
                    </a:p>
                  </a:txBody>
                  <a:tcPr anchor="ctr"/>
                </a:tc>
                <a:tc>
                  <a:txBody>
                    <a:bodyPr/>
                    <a:lstStyle/>
                    <a:p>
                      <a:pPr>
                        <a:spcBef>
                          <a:spcPts val="600"/>
                        </a:spcBef>
                        <a:spcAft>
                          <a:spcPts val="600"/>
                        </a:spcAft>
                      </a:pPr>
                      <a:r>
                        <a:rPr lang="de-DE" sz="2800" dirty="0" err="1"/>
                        <a:t>up</a:t>
                      </a:r>
                      <a:r>
                        <a:rPr lang="de-DE" sz="2800" dirty="0"/>
                        <a:t> </a:t>
                      </a:r>
                      <a:r>
                        <a:rPr lang="de-DE" sz="2800" dirty="0" err="1"/>
                        <a:t>to</a:t>
                      </a:r>
                      <a:r>
                        <a:rPr lang="de-DE" sz="2800" baseline="0" dirty="0"/>
                        <a:t> </a:t>
                      </a:r>
                      <a:r>
                        <a:rPr lang="de-DE" sz="2800" dirty="0"/>
                        <a:t>15.000 €</a:t>
                      </a:r>
                      <a:endParaRPr lang="de-DE" sz="2800" b="1" dirty="0"/>
                    </a:p>
                  </a:txBody>
                  <a:tcPr anchor="ctr"/>
                </a:tc>
                <a:extLst>
                  <a:ext uri="{0D108BD9-81ED-4DB2-BD59-A6C34878D82A}">
                    <a16:rowId xmlns:a16="http://schemas.microsoft.com/office/drawing/2014/main" xmlns="" val="10002"/>
                  </a:ext>
                </a:extLst>
              </a:tr>
              <a:tr h="1111602">
                <a:tc>
                  <a:txBody>
                    <a:bodyPr/>
                    <a:lstStyle/>
                    <a:p>
                      <a:pPr>
                        <a:spcBef>
                          <a:spcPts val="600"/>
                        </a:spcBef>
                        <a:spcAft>
                          <a:spcPts val="600"/>
                        </a:spcAft>
                      </a:pPr>
                      <a:r>
                        <a:rPr lang="en-US" sz="2800" dirty="0"/>
                        <a:t>New heater not installed according to the requirements of </a:t>
                      </a:r>
                      <a:r>
                        <a:rPr lang="en-US" sz="2800" dirty="0" err="1"/>
                        <a:t>EnEV</a:t>
                      </a:r>
                      <a:r>
                        <a:rPr lang="en-US" sz="2800" dirty="0"/>
                        <a:t>.</a:t>
                      </a:r>
                      <a:endParaRPr lang="de-DE" sz="2800" dirty="0"/>
                    </a:p>
                  </a:txBody>
                  <a:tcPr anchor="ct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sz="2800" kern="1200" dirty="0" err="1">
                          <a:solidFill>
                            <a:schemeClr val="dk1"/>
                          </a:solidFill>
                          <a:latin typeface="+mn-lt"/>
                          <a:ea typeface="+mn-ea"/>
                          <a:cs typeface="+mn-cs"/>
                        </a:rPr>
                        <a:t>up</a:t>
                      </a:r>
                      <a:r>
                        <a:rPr lang="de-DE" sz="2800" kern="1200" baseline="0" dirty="0">
                          <a:solidFill>
                            <a:schemeClr val="dk1"/>
                          </a:solidFill>
                          <a:latin typeface="+mn-lt"/>
                          <a:ea typeface="+mn-ea"/>
                          <a:cs typeface="+mn-cs"/>
                        </a:rPr>
                        <a:t> </a:t>
                      </a:r>
                      <a:r>
                        <a:rPr lang="de-DE" sz="2800" kern="1200" baseline="0" dirty="0" err="1">
                          <a:solidFill>
                            <a:schemeClr val="dk1"/>
                          </a:solidFill>
                          <a:latin typeface="+mn-lt"/>
                          <a:ea typeface="+mn-ea"/>
                          <a:cs typeface="+mn-cs"/>
                        </a:rPr>
                        <a:t>to</a:t>
                      </a:r>
                      <a:r>
                        <a:rPr lang="de-DE" sz="2800" kern="1200" dirty="0">
                          <a:solidFill>
                            <a:schemeClr val="dk1"/>
                          </a:solidFill>
                          <a:latin typeface="+mn-lt"/>
                          <a:ea typeface="+mn-ea"/>
                          <a:cs typeface="+mn-cs"/>
                        </a:rPr>
                        <a:t> 50.00</a:t>
                      </a:r>
                      <a:r>
                        <a:rPr lang="de-DE" sz="2800" kern="1200" dirty="0"/>
                        <a:t>0 €</a:t>
                      </a:r>
                      <a:endParaRPr lang="de-DE" sz="2800" dirty="0"/>
                    </a:p>
                    <a:p>
                      <a:pPr>
                        <a:spcBef>
                          <a:spcPts val="600"/>
                        </a:spcBef>
                        <a:spcAft>
                          <a:spcPts val="600"/>
                        </a:spcAft>
                      </a:pPr>
                      <a:endParaRPr lang="de-DE" sz="2800" dirty="0"/>
                    </a:p>
                  </a:txBody>
                  <a:tcPr anchor="ctr"/>
                </a:tc>
                <a:extLst>
                  <a:ext uri="{0D108BD9-81ED-4DB2-BD59-A6C34878D82A}">
                    <a16:rowId xmlns:a16="http://schemas.microsoft.com/office/drawing/2014/main" xmlns="" val="10003"/>
                  </a:ext>
                </a:extLst>
              </a:tr>
              <a:tr h="1111602">
                <a:tc>
                  <a:txBody>
                    <a:bodyPr/>
                    <a:lstStyle/>
                    <a:p>
                      <a:pPr rtl="0"/>
                      <a:r>
                        <a:rPr lang="en-US" sz="2800" dirty="0">
                          <a:effectLst/>
                        </a:rPr>
                        <a:t>New residential or non-residential building not built according to the </a:t>
                      </a:r>
                      <a:r>
                        <a:rPr lang="en-US" sz="2800" dirty="0" err="1">
                          <a:effectLst/>
                        </a:rPr>
                        <a:t>EnEV</a:t>
                      </a:r>
                      <a:r>
                        <a:rPr lang="en-US" sz="2800" dirty="0">
                          <a:effectLst/>
                        </a:rPr>
                        <a:t> requirements.</a:t>
                      </a:r>
                    </a:p>
                  </a:txBody>
                  <a:tcPr anchor="ct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sz="2800" kern="1200" dirty="0" err="1"/>
                        <a:t>up</a:t>
                      </a:r>
                      <a:r>
                        <a:rPr lang="de-DE" sz="2800" kern="1200" dirty="0"/>
                        <a:t> </a:t>
                      </a:r>
                      <a:r>
                        <a:rPr lang="de-DE" sz="2800" kern="1200" dirty="0" err="1"/>
                        <a:t>to</a:t>
                      </a:r>
                      <a:r>
                        <a:rPr lang="de-DE" sz="2800" kern="1200" dirty="0"/>
                        <a:t> 50.000 €</a:t>
                      </a:r>
                      <a:endParaRPr lang="de-DE" sz="2800" dirty="0"/>
                    </a:p>
                    <a:p>
                      <a:pPr>
                        <a:spcBef>
                          <a:spcPts val="600"/>
                        </a:spcBef>
                        <a:spcAft>
                          <a:spcPts val="600"/>
                        </a:spcAft>
                      </a:pPr>
                      <a:endParaRPr lang="de-DE" sz="2800" dirty="0"/>
                    </a:p>
                  </a:txBody>
                  <a:tcPr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13104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609600" y="274638"/>
            <a:ext cx="10972800" cy="706090"/>
          </a:xfrm>
        </p:spPr>
        <p:txBody>
          <a:bodyPr>
            <a:noAutofit/>
          </a:bodyPr>
          <a:lstStyle/>
          <a:p>
            <a:r>
              <a:rPr lang="en-US" altLang="de-DE" sz="2800" b="1" dirty="0"/>
              <a:t>Energy-related valuation of </a:t>
            </a:r>
            <a:r>
              <a:rPr lang="en-US" altLang="de-DE" sz="2800" b="1" dirty="0" smtClean="0"/>
              <a:t>buildings/ real estates: How to compare different energy carriers like heating oil, gas, or electricity?</a:t>
            </a:r>
            <a:endParaRPr lang="de-DE" altLang="de-DE" sz="2800" b="1" dirty="0"/>
          </a:p>
        </p:txBody>
      </p:sp>
      <p:sp>
        <p:nvSpPr>
          <p:cNvPr id="5" name="Foliennummernplatzhalter 4"/>
          <p:cNvSpPr>
            <a:spLocks noGrp="1"/>
          </p:cNvSpPr>
          <p:nvPr>
            <p:ph type="sldNum" sz="quarter" idx="11"/>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de-DE" altLang="de-DE" sz="1200">
                <a:latin typeface="Arial" panose="020B0604020202020204" pitchFamily="34" charset="0"/>
              </a:rPr>
              <a:t>S</a:t>
            </a:r>
            <a:fld id="{63B9F1CE-7AEE-4E6A-A226-3F6E99876620}" type="slidenum">
              <a:rPr lang="de-DE" altLang="de-DE" sz="1200">
                <a:latin typeface="Arial" panose="020B0604020202020204" pitchFamily="34" charset="0"/>
              </a:rPr>
              <a:pPr/>
              <a:t>14</a:t>
            </a:fld>
            <a:endParaRPr lang="de-DE" altLang="de-DE" sz="1200">
              <a:latin typeface="Arial" panose="020B0604020202020204" pitchFamily="34" charset="0"/>
            </a:endParaRPr>
          </a:p>
        </p:txBody>
      </p:sp>
      <p:graphicFrame>
        <p:nvGraphicFramePr>
          <p:cNvPr id="7" name="Diagramm 6"/>
          <p:cNvGraphicFramePr/>
          <p:nvPr>
            <p:extLst>
              <p:ext uri="{D42A27DB-BD31-4B8C-83A1-F6EECF244321}">
                <p14:modId xmlns:p14="http://schemas.microsoft.com/office/powerpoint/2010/main" val="3648916813"/>
              </p:ext>
            </p:extLst>
          </p:nvPr>
        </p:nvGraphicFramePr>
        <p:xfrm>
          <a:off x="551384" y="1093192"/>
          <a:ext cx="11233248" cy="5576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6628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279D5831-8B0E-44B0-9352-D9540241F8D3}" type="slidenum">
              <a:rPr lang="de-DE" smtClean="0"/>
              <a:pPr/>
              <a:t>15</a:t>
            </a:fld>
            <a:endParaRPr lang="de-DE"/>
          </a:p>
        </p:txBody>
      </p:sp>
      <p:sp>
        <p:nvSpPr>
          <p:cNvPr id="3" name="Textfeld 2"/>
          <p:cNvSpPr txBox="1"/>
          <p:nvPr/>
        </p:nvSpPr>
        <p:spPr>
          <a:xfrm>
            <a:off x="839416" y="332656"/>
            <a:ext cx="10585176" cy="1569660"/>
          </a:xfrm>
          <a:prstGeom prst="rect">
            <a:avLst/>
          </a:prstGeom>
          <a:noFill/>
        </p:spPr>
        <p:txBody>
          <a:bodyPr wrap="square" rtlCol="0">
            <a:spAutoFit/>
          </a:bodyPr>
          <a:lstStyle/>
          <a:p>
            <a:pPr algn="ctr"/>
            <a:r>
              <a:rPr lang="en-US" sz="2400" b="1" dirty="0"/>
              <a:t>A small example of a rough estimate</a:t>
            </a:r>
            <a:r>
              <a:rPr lang="de-DE" sz="2400" b="1" dirty="0"/>
              <a:t>: </a:t>
            </a:r>
          </a:p>
          <a:p>
            <a:pPr algn="ctr"/>
            <a:r>
              <a:rPr lang="en-US" sz="2400" dirty="0"/>
              <a:t>In an apartment of 100 square meters (m²) you need 1,000 liters of heating oil or cubic meters of natural gas every year</a:t>
            </a:r>
            <a:r>
              <a:rPr lang="de-DE" sz="2400" dirty="0"/>
              <a:t>. </a:t>
            </a:r>
          </a:p>
          <a:p>
            <a:pPr algn="ctr"/>
            <a:r>
              <a:rPr lang="en-US" sz="2400" dirty="0"/>
              <a:t>In which order of magnitude is the key figure kilowatt hours per square meter?</a:t>
            </a:r>
            <a:endParaRPr lang="de-DE" sz="2400" dirty="0"/>
          </a:p>
        </p:txBody>
      </p:sp>
      <mc:AlternateContent xmlns:mc="http://schemas.openxmlformats.org/markup-compatibility/2006" xmlns:a14="http://schemas.microsoft.com/office/drawing/2010/main">
        <mc:Choice Requires="a14">
          <p:sp>
            <p:nvSpPr>
              <p:cNvPr id="4" name="Textfeld 3"/>
              <p:cNvSpPr txBox="1"/>
              <p:nvPr/>
            </p:nvSpPr>
            <p:spPr>
              <a:xfrm>
                <a:off x="839416" y="2251460"/>
                <a:ext cx="11017224" cy="3728713"/>
              </a:xfrm>
              <a:prstGeom prst="rect">
                <a:avLst/>
              </a:prstGeom>
              <a:noFill/>
            </p:spPr>
            <p:txBody>
              <a:bodyPr wrap="square" rtlCol="0">
                <a:spAutoFit/>
              </a:bodyPr>
              <a:lstStyle/>
              <a:p>
                <a:pPr algn="ctr"/>
                <a:r>
                  <a:rPr lang="en-US" sz="2400" b="1" dirty="0" smtClean="0"/>
                  <a:t>For fuel oil and natural gas, the heating factor / energy density/ energy content per liter or cubic meter is about 10</a:t>
                </a:r>
                <a:r>
                  <a:rPr lang="de-DE" sz="2400" b="1" dirty="0"/>
                  <a:t>.  </a:t>
                </a:r>
                <a:r>
                  <a:rPr lang="de-DE" sz="2400" b="1" dirty="0" smtClean="0"/>
                  <a:t>T</a:t>
                </a:r>
                <a:r>
                  <a:rPr lang="en-US" sz="2400" b="1" dirty="0" err="1" smtClean="0"/>
                  <a:t>otal</a:t>
                </a:r>
                <a:r>
                  <a:rPr lang="en-US" sz="2400" b="1" dirty="0" smtClean="0"/>
                  <a:t> </a:t>
                </a:r>
                <a:r>
                  <a:rPr lang="en-US" sz="2400" b="1" dirty="0"/>
                  <a:t>energy </a:t>
                </a:r>
                <a:r>
                  <a:rPr lang="en-US" sz="2400" b="1" dirty="0" smtClean="0"/>
                  <a:t>consumption estimation</a:t>
                </a:r>
                <a:r>
                  <a:rPr lang="de-DE" sz="2400" b="1" dirty="0" smtClean="0"/>
                  <a:t>:</a:t>
                </a:r>
                <a:endParaRPr lang="de-DE" sz="2400" b="1" dirty="0"/>
              </a:p>
              <a:p>
                <a:pPr algn="ctr"/>
                <a:r>
                  <a:rPr lang="de-DE" sz="2400" b="1" dirty="0"/>
                  <a:t> </a:t>
                </a:r>
              </a:p>
              <a:p>
                <a:pPr algn="ctr"/>
                <a14:m>
                  <m:oMathPara xmlns:m="http://schemas.openxmlformats.org/officeDocument/2006/math">
                    <m:oMathParaPr>
                      <m:jc m:val="centerGroup"/>
                    </m:oMathParaPr>
                    <m:oMath xmlns:m="http://schemas.openxmlformats.org/officeDocument/2006/math">
                      <m:r>
                        <a:rPr lang="de-DE" sz="2400" b="1" i="1" smtClean="0">
                          <a:latin typeface="Cambria Math"/>
                        </a:rPr>
                        <m:t>𝟏</m:t>
                      </m:r>
                      <m:r>
                        <a:rPr lang="de-DE" sz="2400" b="1" i="1" smtClean="0">
                          <a:latin typeface="Cambria Math" panose="02040503050406030204" pitchFamily="18" charset="0"/>
                        </a:rPr>
                        <m:t>,</m:t>
                      </m:r>
                      <m:r>
                        <a:rPr lang="de-DE" sz="2400" b="1" i="1" smtClean="0">
                          <a:latin typeface="Cambria Math"/>
                        </a:rPr>
                        <m:t>𝟎𝟎𝟎</m:t>
                      </m:r>
                      <m:r>
                        <a:rPr lang="de-DE" sz="2400" b="1" i="1" smtClean="0">
                          <a:latin typeface="Cambria Math"/>
                        </a:rPr>
                        <m:t> </m:t>
                      </m:r>
                      <m:r>
                        <a:rPr lang="de-DE" sz="2400" b="1" i="1" smtClean="0">
                          <a:latin typeface="Cambria Math"/>
                        </a:rPr>
                        <m:t>𝒍</m:t>
                      </m:r>
                      <m:r>
                        <a:rPr lang="de-DE" sz="2400" b="1" i="1" smtClean="0">
                          <a:latin typeface="Cambria Math"/>
                        </a:rPr>
                        <m:t> ∗</m:t>
                      </m:r>
                      <m:r>
                        <a:rPr lang="de-DE" sz="2400" b="1" i="1" smtClean="0">
                          <a:latin typeface="Cambria Math"/>
                        </a:rPr>
                        <m:t>𝟏𝟎</m:t>
                      </m:r>
                      <m:r>
                        <a:rPr lang="de-DE" sz="2400" b="1" i="1" smtClean="0">
                          <a:latin typeface="Cambria Math"/>
                        </a:rPr>
                        <m:t> </m:t>
                      </m:r>
                      <m:f>
                        <m:fPr>
                          <m:ctrlPr>
                            <a:rPr lang="de-DE" sz="2400" b="1" i="1" smtClean="0">
                              <a:latin typeface="Cambria Math"/>
                            </a:rPr>
                          </m:ctrlPr>
                        </m:fPr>
                        <m:num>
                          <m:r>
                            <a:rPr lang="de-DE" sz="2400" b="1" i="1" smtClean="0">
                              <a:latin typeface="Cambria Math"/>
                            </a:rPr>
                            <m:t>𝒌𝑾𝒉</m:t>
                          </m:r>
                        </m:num>
                        <m:den>
                          <m:r>
                            <a:rPr lang="de-DE" sz="2400" b="1" i="1" smtClean="0">
                              <a:latin typeface="Cambria Math"/>
                            </a:rPr>
                            <m:t>𝒍</m:t>
                          </m:r>
                        </m:den>
                      </m:f>
                      <m:r>
                        <a:rPr lang="de-DE" sz="2400" b="1" i="1" smtClean="0">
                          <a:latin typeface="Cambria Math"/>
                        </a:rPr>
                        <m:t>=</m:t>
                      </m:r>
                      <m:r>
                        <a:rPr lang="de-DE" sz="2400" b="1" i="1" smtClean="0">
                          <a:latin typeface="Cambria Math"/>
                        </a:rPr>
                        <m:t>𝟏𝟎</m:t>
                      </m:r>
                      <m:r>
                        <a:rPr lang="de-DE" sz="2400" b="1" i="1" smtClean="0">
                          <a:latin typeface="Cambria Math" panose="02040503050406030204" pitchFamily="18" charset="0"/>
                        </a:rPr>
                        <m:t>,</m:t>
                      </m:r>
                      <m:r>
                        <a:rPr lang="de-DE" sz="2400" b="1" i="1" smtClean="0">
                          <a:latin typeface="Cambria Math"/>
                        </a:rPr>
                        <m:t>𝟎𝟎𝟎</m:t>
                      </m:r>
                      <m:r>
                        <a:rPr lang="de-DE" sz="2400" b="1" i="1" smtClean="0">
                          <a:latin typeface="Cambria Math"/>
                        </a:rPr>
                        <m:t> </m:t>
                      </m:r>
                      <m:r>
                        <a:rPr lang="de-DE" sz="2400" b="1" i="1" smtClean="0">
                          <a:latin typeface="Cambria Math"/>
                        </a:rPr>
                        <m:t>𝒌𝑾𝒉</m:t>
                      </m:r>
                      <m:r>
                        <a:rPr lang="de-DE" sz="2400" b="1" i="1" smtClean="0">
                          <a:latin typeface="Cambria Math"/>
                        </a:rPr>
                        <m:t> </m:t>
                      </m:r>
                    </m:oMath>
                  </m:oMathPara>
                </a14:m>
                <a:endParaRPr lang="de-DE" sz="2400" b="1" dirty="0">
                  <a:latin typeface="+mj-lt"/>
                </a:endParaRPr>
              </a:p>
              <a:p>
                <a:pPr algn="ctr"/>
                <a:endParaRPr lang="de-DE" sz="2400" b="1" dirty="0"/>
              </a:p>
              <a:p>
                <a:pPr algn="ctr"/>
                <a:r>
                  <a:rPr lang="en-US" sz="2400" b="1" dirty="0"/>
                  <a:t>Based on the square meter results</a:t>
                </a:r>
                <a:r>
                  <a:rPr lang="de-DE" sz="2400" b="1" dirty="0"/>
                  <a:t>: </a:t>
                </a:r>
              </a:p>
              <a:p>
                <a:pPr algn="ctr"/>
                <a:endParaRPr lang="de-DE" sz="2400" b="1" dirty="0"/>
              </a:p>
              <a:p>
                <a:pPr algn="ctr"/>
                <a14:m>
                  <m:oMath xmlns:m="http://schemas.openxmlformats.org/officeDocument/2006/math">
                    <m:f>
                      <m:fPr>
                        <m:ctrlPr>
                          <a:rPr lang="de-DE" sz="3200" b="1" i="1" smtClean="0">
                            <a:latin typeface="Cambria Math"/>
                          </a:rPr>
                        </m:ctrlPr>
                      </m:fPr>
                      <m:num>
                        <m:r>
                          <a:rPr lang="de-DE" sz="3200" b="1" i="1" smtClean="0">
                            <a:latin typeface="Cambria Math"/>
                          </a:rPr>
                          <m:t>𝟏𝟎</m:t>
                        </m:r>
                        <m:r>
                          <a:rPr lang="de-DE" sz="3200" b="1" i="1" smtClean="0">
                            <a:latin typeface="Cambria Math" panose="02040503050406030204" pitchFamily="18" charset="0"/>
                          </a:rPr>
                          <m:t>,</m:t>
                        </m:r>
                        <m:r>
                          <a:rPr lang="de-DE" sz="3200" b="1" i="1" smtClean="0">
                            <a:latin typeface="Cambria Math"/>
                          </a:rPr>
                          <m:t>𝟎𝟎𝟎</m:t>
                        </m:r>
                        <m:r>
                          <a:rPr lang="de-DE" sz="3200" b="1" i="1" smtClean="0">
                            <a:latin typeface="Cambria Math"/>
                          </a:rPr>
                          <m:t> </m:t>
                        </m:r>
                        <m:r>
                          <a:rPr lang="de-DE" sz="3200" b="1" i="1" smtClean="0">
                            <a:latin typeface="Cambria Math"/>
                          </a:rPr>
                          <m:t>𝒌𝑾𝒉</m:t>
                        </m:r>
                      </m:num>
                      <m:den>
                        <m:r>
                          <a:rPr lang="de-DE" sz="3200" b="1" i="1" smtClean="0">
                            <a:latin typeface="Cambria Math"/>
                          </a:rPr>
                          <m:t>𝟏𝟎𝟎</m:t>
                        </m:r>
                        <m:r>
                          <a:rPr lang="de-DE" sz="3200" b="1" i="1" smtClean="0">
                            <a:latin typeface="Cambria Math"/>
                          </a:rPr>
                          <m:t> </m:t>
                        </m:r>
                        <m:r>
                          <a:rPr lang="de-DE" sz="3200" b="1" i="1" smtClean="0">
                            <a:latin typeface="Cambria Math"/>
                          </a:rPr>
                          <m:t>𝒎</m:t>
                        </m:r>
                        <m:r>
                          <a:rPr lang="de-DE" sz="3200" b="1" i="1" smtClean="0">
                            <a:latin typeface="Cambria Math"/>
                          </a:rPr>
                          <m:t>² </m:t>
                        </m:r>
                      </m:den>
                    </m:f>
                  </m:oMath>
                </a14:m>
                <a:r>
                  <a:rPr lang="de-DE" sz="2400" b="1" dirty="0"/>
                  <a:t> </a:t>
                </a:r>
                <a14:m>
                  <m:oMath xmlns:m="http://schemas.openxmlformats.org/officeDocument/2006/math">
                    <m:r>
                      <a:rPr lang="de-DE" sz="3200" b="1" i="1" smtClean="0">
                        <a:latin typeface="Cambria Math"/>
                      </a:rPr>
                      <m:t>=</m:t>
                    </m:r>
                    <m:r>
                      <a:rPr lang="de-DE" sz="2400" b="1" i="1" dirty="0">
                        <a:latin typeface="Cambria Math"/>
                      </a:rPr>
                      <m:t>𝟏𝟎𝟎</m:t>
                    </m:r>
                    <m:f>
                      <m:fPr>
                        <m:ctrlPr>
                          <a:rPr lang="de-DE" sz="3200" b="1" i="1" smtClean="0">
                            <a:latin typeface="Cambria Math"/>
                          </a:rPr>
                        </m:ctrlPr>
                      </m:fPr>
                      <m:num>
                        <m:r>
                          <a:rPr lang="de-DE" sz="3200" b="1" i="1" smtClean="0">
                            <a:latin typeface="Cambria Math"/>
                          </a:rPr>
                          <m:t>𝒌𝑾𝒉</m:t>
                        </m:r>
                      </m:num>
                      <m:den>
                        <m:r>
                          <a:rPr lang="de-DE" sz="3200" b="1" i="1" smtClean="0">
                            <a:latin typeface="Cambria Math"/>
                          </a:rPr>
                          <m:t>𝒎</m:t>
                        </m:r>
                        <m:r>
                          <a:rPr lang="de-DE" sz="3200" b="1" i="1" smtClean="0">
                            <a:latin typeface="Cambria Math"/>
                          </a:rPr>
                          <m:t>²</m:t>
                        </m:r>
                      </m:den>
                    </m:f>
                  </m:oMath>
                </a14:m>
                <a:endParaRPr lang="de-DE" sz="2400" b="1" dirty="0"/>
              </a:p>
            </p:txBody>
          </p:sp>
        </mc:Choice>
        <mc:Fallback xmlns="">
          <p:sp>
            <p:nvSpPr>
              <p:cNvPr id="4" name="Textfeld 3"/>
              <p:cNvSpPr txBox="1">
                <a:spLocks noRot="1" noChangeAspect="1" noMove="1" noResize="1" noEditPoints="1" noAdjustHandles="1" noChangeArrowheads="1" noChangeShapeType="1" noTextEdit="1"/>
              </p:cNvSpPr>
              <p:nvPr/>
            </p:nvSpPr>
            <p:spPr>
              <a:xfrm>
                <a:off x="839416" y="2251460"/>
                <a:ext cx="11017224" cy="3728713"/>
              </a:xfrm>
              <a:prstGeom prst="rect">
                <a:avLst/>
              </a:prstGeom>
              <a:blipFill rotWithShape="0">
                <a:blip r:embed="rId3"/>
                <a:stretch>
                  <a:fillRect t="-1307"/>
                </a:stretch>
              </a:blipFill>
            </p:spPr>
            <p:txBody>
              <a:bodyPr/>
              <a:lstStyle/>
              <a:p>
                <a:r>
                  <a:rPr lang="en-US">
                    <a:noFill/>
                  </a:rPr>
                  <a:t> </a:t>
                </a:r>
              </a:p>
            </p:txBody>
          </p:sp>
        </mc:Fallback>
      </mc:AlternateContent>
    </p:spTree>
    <p:extLst>
      <p:ext uri="{BB962C8B-B14F-4D97-AF65-F5344CB8AC3E}">
        <p14:creationId xmlns:p14="http://schemas.microsoft.com/office/powerpoint/2010/main" val="63922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279D5831-8B0E-44B0-9352-D9540241F8D3}" type="slidenum">
              <a:rPr lang="de-DE" smtClean="0"/>
              <a:pPr/>
              <a:t>16</a:t>
            </a:fld>
            <a:endParaRPr lang="de-DE" dirty="0"/>
          </a:p>
        </p:txBody>
      </p:sp>
      <p:pic>
        <p:nvPicPr>
          <p:cNvPr id="5" name="Picture 2" descr="Neuer Energieausweis für Wohngebäude "/>
          <p:cNvPicPr>
            <a:picLocks noChangeAspect="1" noChangeArrowheads="1"/>
          </p:cNvPicPr>
          <p:nvPr/>
        </p:nvPicPr>
        <p:blipFill>
          <a:blip r:embed="rId3" cstate="print"/>
          <a:srcRect/>
          <a:stretch>
            <a:fillRect/>
          </a:stretch>
        </p:blipFill>
        <p:spPr bwMode="auto">
          <a:xfrm>
            <a:off x="-240704" y="-99392"/>
            <a:ext cx="5148064" cy="6864087"/>
          </a:xfrm>
          <a:prstGeom prst="rect">
            <a:avLst/>
          </a:prstGeom>
          <a:noFill/>
        </p:spPr>
      </p:pic>
      <p:sp>
        <p:nvSpPr>
          <p:cNvPr id="7" name="Textfeld 6"/>
          <p:cNvSpPr txBox="1"/>
          <p:nvPr/>
        </p:nvSpPr>
        <p:spPr>
          <a:xfrm>
            <a:off x="4511824" y="-18831"/>
            <a:ext cx="7533398" cy="6555641"/>
          </a:xfrm>
          <a:prstGeom prst="rect">
            <a:avLst/>
          </a:prstGeom>
          <a:noFill/>
        </p:spPr>
        <p:txBody>
          <a:bodyPr wrap="square" rtlCol="0">
            <a:spAutoFit/>
          </a:bodyPr>
          <a:lstStyle/>
          <a:p>
            <a:pPr algn="ctr"/>
            <a:r>
              <a:rPr lang="en-US" sz="2800" b="1" dirty="0"/>
              <a:t>A detail for understanding the energy certificates</a:t>
            </a:r>
            <a:r>
              <a:rPr lang="de-DE" sz="2800" dirty="0"/>
              <a:t>: </a:t>
            </a:r>
          </a:p>
          <a:p>
            <a:pPr algn="ctr"/>
            <a:r>
              <a:rPr lang="en-US" sz="2800" dirty="0"/>
              <a:t>On top of the scale </a:t>
            </a:r>
            <a:r>
              <a:rPr lang="en-US" sz="2800" dirty="0" smtClean="0"/>
              <a:t>the </a:t>
            </a:r>
            <a:r>
              <a:rPr lang="en-US" sz="2800" dirty="0"/>
              <a:t>slightly lower final energy consumption,</a:t>
            </a:r>
          </a:p>
          <a:p>
            <a:pPr algn="ctr"/>
            <a:r>
              <a:rPr lang="en-US" sz="2800" dirty="0"/>
              <a:t>below the higher primary energy consumption</a:t>
            </a:r>
            <a:r>
              <a:rPr lang="de-DE" sz="2800" dirty="0"/>
              <a:t>: </a:t>
            </a:r>
            <a:endParaRPr lang="de-DE" sz="2800" dirty="0" smtClean="0"/>
          </a:p>
          <a:p>
            <a:pPr algn="ctr"/>
            <a:endParaRPr lang="de-DE" sz="2800" dirty="0"/>
          </a:p>
          <a:p>
            <a:pPr algn="ctr"/>
            <a:r>
              <a:rPr lang="de-DE" sz="2800" dirty="0" smtClean="0"/>
              <a:t>Primary </a:t>
            </a:r>
            <a:r>
              <a:rPr lang="de-DE" sz="2800" dirty="0" err="1"/>
              <a:t>energy</a:t>
            </a:r>
            <a:r>
              <a:rPr lang="de-DE" sz="2800" dirty="0"/>
              <a:t> = </a:t>
            </a:r>
            <a:endParaRPr lang="de-DE" sz="2800" dirty="0" smtClean="0"/>
          </a:p>
          <a:p>
            <a:pPr algn="ctr"/>
            <a:r>
              <a:rPr lang="de-DE" sz="2800" dirty="0" smtClean="0"/>
              <a:t>final (end-</a:t>
            </a:r>
            <a:r>
              <a:rPr lang="de-DE" sz="2800" dirty="0" err="1" smtClean="0"/>
              <a:t>use</a:t>
            </a:r>
            <a:r>
              <a:rPr lang="de-DE" sz="2800" dirty="0" smtClean="0"/>
              <a:t>) </a:t>
            </a:r>
            <a:r>
              <a:rPr lang="de-DE" sz="2800" dirty="0" err="1"/>
              <a:t>energy</a:t>
            </a:r>
            <a:r>
              <a:rPr lang="de-DE" sz="2800" dirty="0"/>
              <a:t> + </a:t>
            </a:r>
            <a:r>
              <a:rPr lang="de-DE" sz="2800" dirty="0" err="1"/>
              <a:t>energy</a:t>
            </a:r>
            <a:r>
              <a:rPr lang="de-DE" sz="2800" dirty="0"/>
              <a:t> </a:t>
            </a:r>
            <a:r>
              <a:rPr lang="de-DE" sz="2800" dirty="0" err="1"/>
              <a:t>losses</a:t>
            </a:r>
            <a:endParaRPr lang="de-DE" sz="2800" dirty="0"/>
          </a:p>
          <a:p>
            <a:pPr algn="ctr"/>
            <a:r>
              <a:rPr lang="en-US" sz="2800" dirty="0" smtClean="0"/>
              <a:t> Analogy to: </a:t>
            </a:r>
          </a:p>
          <a:p>
            <a:pPr algn="ctr"/>
            <a:r>
              <a:rPr lang="en-US" sz="2800" dirty="0" smtClean="0"/>
              <a:t>Cumulative </a:t>
            </a:r>
            <a:r>
              <a:rPr lang="en-US" sz="2800" dirty="0"/>
              <a:t>energy </a:t>
            </a:r>
            <a:r>
              <a:rPr lang="en-US" sz="2800" dirty="0" smtClean="0"/>
              <a:t>demand (CED) = </a:t>
            </a:r>
          </a:p>
          <a:p>
            <a:pPr algn="ctr"/>
            <a:r>
              <a:rPr lang="en-US" sz="2800" dirty="0" smtClean="0"/>
              <a:t>final (end-use) energy + gray energy</a:t>
            </a:r>
          </a:p>
          <a:p>
            <a:pPr algn="ctr"/>
            <a:endParaRPr lang="de-DE" sz="2800" dirty="0"/>
          </a:p>
          <a:p>
            <a:pPr algn="ctr"/>
            <a:r>
              <a:rPr lang="en-US" sz="2800" dirty="0"/>
              <a:t>The </a:t>
            </a:r>
            <a:r>
              <a:rPr lang="en-US" sz="2800" dirty="0" err="1"/>
              <a:t>EnEV</a:t>
            </a:r>
            <a:r>
              <a:rPr lang="en-US" sz="2800" dirty="0"/>
              <a:t> specifies primary energy factors. </a:t>
            </a:r>
            <a:r>
              <a:rPr lang="en-US" sz="2800" dirty="0" smtClean="0"/>
              <a:t>Multiply end-use energy in kWh by primary energy factor to get primary energy, example for oil: </a:t>
            </a:r>
          </a:p>
          <a:p>
            <a:pPr algn="ctr"/>
            <a:r>
              <a:rPr lang="de-DE" sz="2800" dirty="0" smtClean="0"/>
              <a:t>1,000 kWh *  </a:t>
            </a:r>
            <a:r>
              <a:rPr lang="de-DE" sz="2800" dirty="0"/>
              <a:t>1,1 </a:t>
            </a:r>
            <a:r>
              <a:rPr lang="de-DE" sz="2800" dirty="0" smtClean="0"/>
              <a:t>= </a:t>
            </a:r>
            <a:r>
              <a:rPr lang="de-DE" sz="2800" dirty="0"/>
              <a:t>11.000 kWh</a:t>
            </a:r>
          </a:p>
        </p:txBody>
      </p:sp>
      <p:sp>
        <p:nvSpPr>
          <p:cNvPr id="8" name="Textfeld 7"/>
          <p:cNvSpPr txBox="1"/>
          <p:nvPr/>
        </p:nvSpPr>
        <p:spPr>
          <a:xfrm>
            <a:off x="-100519" y="6597352"/>
            <a:ext cx="1083951" cy="261610"/>
          </a:xfrm>
          <a:prstGeom prst="rect">
            <a:avLst/>
          </a:prstGeom>
          <a:noFill/>
        </p:spPr>
        <p:txBody>
          <a:bodyPr wrap="none" rtlCol="0">
            <a:spAutoFit/>
          </a:bodyPr>
          <a:lstStyle/>
          <a:p>
            <a:r>
              <a:rPr lang="de-DE" sz="1100" dirty="0"/>
              <a:t>www.flickr.com</a:t>
            </a:r>
          </a:p>
        </p:txBody>
      </p:sp>
    </p:spTree>
    <p:extLst>
      <p:ext uri="{BB962C8B-B14F-4D97-AF65-F5344CB8AC3E}">
        <p14:creationId xmlns:p14="http://schemas.microsoft.com/office/powerpoint/2010/main" val="35179107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4"/>
          <p:cNvGraphicFramePr>
            <a:graphicFrameLocks noGrp="1"/>
          </p:cNvGraphicFramePr>
          <p:nvPr>
            <p:ph idx="1"/>
            <p:extLst>
              <p:ext uri="{D42A27DB-BD31-4B8C-83A1-F6EECF244321}">
                <p14:modId xmlns:p14="http://schemas.microsoft.com/office/powerpoint/2010/main" val="2536057781"/>
              </p:ext>
            </p:extLst>
          </p:nvPr>
        </p:nvGraphicFramePr>
        <p:xfrm>
          <a:off x="609228" y="90872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p:cNvSpPr>
            <a:spLocks noGrp="1"/>
          </p:cNvSpPr>
          <p:nvPr>
            <p:ph type="sldNum" sz="quarter" idx="12"/>
          </p:nvPr>
        </p:nvSpPr>
        <p:spPr/>
        <p:txBody>
          <a:bodyPr/>
          <a:lstStyle/>
          <a:p>
            <a:fld id="{279D5831-8B0E-44B0-9352-D9540241F8D3}" type="slidenum">
              <a:rPr lang="de-DE" smtClean="0"/>
              <a:pPr/>
              <a:t>17</a:t>
            </a:fld>
            <a:endParaRPr lang="de-DE"/>
          </a:p>
        </p:txBody>
      </p:sp>
    </p:spTree>
    <p:extLst>
      <p:ext uri="{BB962C8B-B14F-4D97-AF65-F5344CB8AC3E}">
        <p14:creationId xmlns:p14="http://schemas.microsoft.com/office/powerpoint/2010/main" val="1577480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5856" y="1618076"/>
            <a:ext cx="5170784" cy="2926859"/>
          </a:xfrm>
          <a:prstGeom prst="rect">
            <a:avLst/>
          </a:prstGeom>
        </p:spPr>
      </p:pic>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376" y="1615214"/>
            <a:ext cx="4752528" cy="3541978"/>
          </a:xfrm>
          <a:prstGeom prst="rect">
            <a:avLst/>
          </a:prstGeom>
        </p:spPr>
      </p:pic>
      <p:sp>
        <p:nvSpPr>
          <p:cNvPr id="4" name="Foliennummernplatzhalter 3"/>
          <p:cNvSpPr>
            <a:spLocks noGrp="1"/>
          </p:cNvSpPr>
          <p:nvPr>
            <p:ph type="sldNum" sz="quarter" idx="12"/>
          </p:nvPr>
        </p:nvSpPr>
        <p:spPr/>
        <p:txBody>
          <a:bodyPr/>
          <a:lstStyle/>
          <a:p>
            <a:fld id="{279D5831-8B0E-44B0-9352-D9540241F8D3}" type="slidenum">
              <a:rPr lang="de-DE" smtClean="0"/>
              <a:pPr/>
              <a:t>18</a:t>
            </a:fld>
            <a:endParaRPr lang="de-DE" dirty="0"/>
          </a:p>
        </p:txBody>
      </p:sp>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3792" y="3963928"/>
            <a:ext cx="4176464" cy="2861651"/>
          </a:xfrm>
          <a:prstGeom prst="rect">
            <a:avLst/>
          </a:prstGeom>
        </p:spPr>
      </p:pic>
      <p:sp>
        <p:nvSpPr>
          <p:cNvPr id="8" name="Titel 1"/>
          <p:cNvSpPr>
            <a:spLocks noGrp="1"/>
          </p:cNvSpPr>
          <p:nvPr>
            <p:ph type="title"/>
          </p:nvPr>
        </p:nvSpPr>
        <p:spPr>
          <a:xfrm>
            <a:off x="335360" y="46662"/>
            <a:ext cx="11665296" cy="1654146"/>
          </a:xfrm>
        </p:spPr>
        <p:txBody>
          <a:bodyPr>
            <a:noAutofit/>
          </a:bodyPr>
          <a:lstStyle/>
          <a:p>
            <a:r>
              <a:rPr lang="en-US" altLang="de-DE" sz="2800" dirty="0"/>
              <a:t>Energy related valuations of real estate</a:t>
            </a:r>
            <a:r>
              <a:rPr lang="de-DE" altLang="de-DE" sz="2800" dirty="0"/>
              <a:t>: </a:t>
            </a:r>
            <a:br>
              <a:rPr lang="de-DE" altLang="de-DE" sz="2800" dirty="0"/>
            </a:br>
            <a:r>
              <a:rPr lang="en-US" altLang="de-DE" sz="2800" b="1" dirty="0"/>
              <a:t>What is bad? </a:t>
            </a:r>
            <a:r>
              <a:rPr lang="en-US" altLang="de-DE" sz="2800" dirty="0"/>
              <a:t>What is good? What is </a:t>
            </a:r>
            <a:r>
              <a:rPr lang="en-US" altLang="de-DE" sz="2800" dirty="0" smtClean="0"/>
              <a:t>possible?</a:t>
            </a:r>
            <a:r>
              <a:rPr lang="en-US" altLang="de-DE" sz="2800" dirty="0"/>
              <a:t/>
            </a:r>
            <a:br>
              <a:rPr lang="en-US" altLang="de-DE" sz="2800" dirty="0"/>
            </a:br>
            <a:r>
              <a:rPr lang="en-US" altLang="de-DE" sz="2800" b="1" dirty="0"/>
              <a:t> Here are bad buildings "in stock“.</a:t>
            </a:r>
            <a:endParaRPr lang="de-DE" altLang="de-DE" sz="2800" b="1" dirty="0"/>
          </a:p>
        </p:txBody>
      </p:sp>
      <p:sp>
        <p:nvSpPr>
          <p:cNvPr id="2" name="Rechteck 1"/>
          <p:cNvSpPr/>
          <p:nvPr/>
        </p:nvSpPr>
        <p:spPr>
          <a:xfrm>
            <a:off x="8808640" y="4581128"/>
            <a:ext cx="3192016" cy="261610"/>
          </a:xfrm>
          <a:prstGeom prst="rect">
            <a:avLst/>
          </a:prstGeom>
        </p:spPr>
        <p:txBody>
          <a:bodyPr wrap="square">
            <a:spAutoFit/>
          </a:bodyPr>
          <a:lstStyle/>
          <a:p>
            <a:r>
              <a:rPr lang="en-US" sz="1100" dirty="0"/>
              <a:t>commons.wikimedia.org </a:t>
            </a:r>
            <a:endParaRPr lang="de-DE" sz="1100" dirty="0"/>
          </a:p>
        </p:txBody>
      </p:sp>
      <p:sp>
        <p:nvSpPr>
          <p:cNvPr id="3" name="Rechteck 2"/>
          <p:cNvSpPr/>
          <p:nvPr/>
        </p:nvSpPr>
        <p:spPr>
          <a:xfrm>
            <a:off x="463376" y="5229200"/>
            <a:ext cx="3544392" cy="261610"/>
          </a:xfrm>
          <a:prstGeom prst="rect">
            <a:avLst/>
          </a:prstGeom>
        </p:spPr>
        <p:txBody>
          <a:bodyPr wrap="square">
            <a:spAutoFit/>
          </a:bodyPr>
          <a:lstStyle/>
          <a:p>
            <a:r>
              <a:rPr lang="de-DE" sz="1100" dirty="0"/>
              <a:t>www.flickr.com</a:t>
            </a:r>
          </a:p>
        </p:txBody>
      </p:sp>
      <p:sp>
        <p:nvSpPr>
          <p:cNvPr id="9" name="Rechteck 8"/>
          <p:cNvSpPr/>
          <p:nvPr/>
        </p:nvSpPr>
        <p:spPr>
          <a:xfrm>
            <a:off x="8400257" y="5615662"/>
            <a:ext cx="3600400" cy="430887"/>
          </a:xfrm>
          <a:prstGeom prst="rect">
            <a:avLst/>
          </a:prstGeom>
        </p:spPr>
        <p:txBody>
          <a:bodyPr wrap="square">
            <a:spAutoFit/>
          </a:bodyPr>
          <a:lstStyle/>
          <a:p>
            <a:r>
              <a:rPr lang="en-US" sz="1100" dirty="0" err="1"/>
              <a:t>Krüger</a:t>
            </a:r>
            <a:r>
              <a:rPr lang="en-US" sz="1100" dirty="0"/>
              <a:t>, Ronny (2012): WBS 70 Block (1).JPG</a:t>
            </a:r>
          </a:p>
          <a:p>
            <a:r>
              <a:rPr lang="en-US" sz="1100" dirty="0"/>
              <a:t>wikipedia.org</a:t>
            </a:r>
            <a:endParaRPr lang="de-DE" sz="1100" dirty="0"/>
          </a:p>
        </p:txBody>
      </p:sp>
    </p:spTree>
    <p:extLst>
      <p:ext uri="{BB962C8B-B14F-4D97-AF65-F5344CB8AC3E}">
        <p14:creationId xmlns:p14="http://schemas.microsoft.com/office/powerpoint/2010/main" val="34728895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0" y="1628800"/>
            <a:ext cx="2510328" cy="1200329"/>
          </a:xfrm>
          <a:prstGeom prst="rect">
            <a:avLst/>
          </a:prstGeom>
          <a:solidFill>
            <a:schemeClr val="accent1">
              <a:lumMod val="75000"/>
            </a:schemeClr>
          </a:solidFill>
        </p:spPr>
        <p:txBody>
          <a:bodyPr wrap="square" rtlCol="0">
            <a:spAutoFit/>
          </a:bodyPr>
          <a:lstStyle/>
          <a:p>
            <a:pPr algn="ctr"/>
            <a:r>
              <a:rPr lang="de-DE" sz="2400" dirty="0" err="1">
                <a:solidFill>
                  <a:schemeClr val="bg1"/>
                </a:solidFill>
              </a:rPr>
              <a:t>Energy</a:t>
            </a:r>
            <a:r>
              <a:rPr lang="de-DE" sz="2400" dirty="0">
                <a:solidFill>
                  <a:schemeClr val="bg1"/>
                </a:solidFill>
              </a:rPr>
              <a:t> </a:t>
            </a:r>
            <a:r>
              <a:rPr lang="de-DE" sz="2400" dirty="0" err="1">
                <a:solidFill>
                  <a:schemeClr val="bg1"/>
                </a:solidFill>
              </a:rPr>
              <a:t>consumption</a:t>
            </a:r>
            <a:r>
              <a:rPr lang="de-DE" sz="2400" dirty="0">
                <a:solidFill>
                  <a:schemeClr val="bg1"/>
                </a:solidFill>
              </a:rPr>
              <a:t> in </a:t>
            </a:r>
            <a:r>
              <a:rPr lang="en-US" sz="2400" dirty="0">
                <a:solidFill>
                  <a:schemeClr val="bg1"/>
                </a:solidFill>
              </a:rPr>
              <a:t>kWh/m²a</a:t>
            </a:r>
            <a:r>
              <a:rPr lang="de-DE" sz="2400" dirty="0">
                <a:solidFill>
                  <a:schemeClr val="bg1"/>
                </a:solidFill>
              </a:rPr>
              <a:t> </a:t>
            </a:r>
          </a:p>
        </p:txBody>
      </p:sp>
      <p:sp>
        <p:nvSpPr>
          <p:cNvPr id="5" name="Foliennummernplatzhalter 4"/>
          <p:cNvSpPr>
            <a:spLocks noGrp="1"/>
          </p:cNvSpPr>
          <p:nvPr>
            <p:ph type="sldNum" sz="quarter" idx="11"/>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de-DE" altLang="de-DE" sz="1200" dirty="0">
                <a:latin typeface="Arial" panose="020B0604020202020204" pitchFamily="34" charset="0"/>
              </a:rPr>
              <a:t>S</a:t>
            </a:r>
            <a:fld id="{C95EE94A-51C2-4067-BC99-4B889F4E865B}" type="slidenum">
              <a:rPr lang="de-DE" altLang="de-DE" sz="1200">
                <a:latin typeface="Arial" panose="020B0604020202020204" pitchFamily="34" charset="0"/>
              </a:rPr>
              <a:pPr/>
              <a:t>19</a:t>
            </a:fld>
            <a:endParaRPr lang="de-DE" altLang="de-DE" sz="1200" dirty="0">
              <a:latin typeface="Arial" panose="020B0604020202020204" pitchFamily="34" charset="0"/>
            </a:endParaRPr>
          </a:p>
        </p:txBody>
      </p:sp>
      <p:graphicFrame>
        <p:nvGraphicFramePr>
          <p:cNvPr id="6" name="Diagramm 5"/>
          <p:cNvGraphicFramePr/>
          <p:nvPr>
            <p:extLst>
              <p:ext uri="{D42A27DB-BD31-4B8C-83A1-F6EECF244321}">
                <p14:modId xmlns:p14="http://schemas.microsoft.com/office/powerpoint/2010/main" val="4185652516"/>
              </p:ext>
            </p:extLst>
          </p:nvPr>
        </p:nvGraphicFramePr>
        <p:xfrm>
          <a:off x="335360" y="943294"/>
          <a:ext cx="11305256" cy="541064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feld 6"/>
          <p:cNvSpPr txBox="1"/>
          <p:nvPr/>
        </p:nvSpPr>
        <p:spPr>
          <a:xfrm>
            <a:off x="1524000" y="6334780"/>
            <a:ext cx="8712968" cy="523220"/>
          </a:xfrm>
          <a:prstGeom prst="rect">
            <a:avLst/>
          </a:prstGeom>
          <a:noFill/>
        </p:spPr>
        <p:txBody>
          <a:bodyPr wrap="square" rtlCol="0">
            <a:spAutoFit/>
          </a:bodyPr>
          <a:lstStyle/>
          <a:p>
            <a:pPr lvl="0"/>
            <a:r>
              <a:rPr lang="de-DE" sz="1400" dirty="0"/>
              <a:t>WSVO = </a:t>
            </a:r>
            <a:r>
              <a:rPr lang="de-DE" sz="1400" dirty="0" err="1"/>
              <a:t>Heat</a:t>
            </a:r>
            <a:r>
              <a:rPr lang="de-DE" sz="1400" dirty="0"/>
              <a:t> </a:t>
            </a:r>
            <a:r>
              <a:rPr lang="de-DE" sz="1400" dirty="0" err="1"/>
              <a:t>Insulation</a:t>
            </a:r>
            <a:r>
              <a:rPr lang="de-DE" sz="1400" dirty="0"/>
              <a:t> </a:t>
            </a:r>
            <a:r>
              <a:rPr lang="de-DE" sz="1400" dirty="0" err="1"/>
              <a:t>Ordinance</a:t>
            </a:r>
            <a:r>
              <a:rPr lang="de-DE" altLang="de-DE" sz="1400" dirty="0"/>
              <a:t> </a:t>
            </a:r>
          </a:p>
          <a:p>
            <a:pPr lvl="0"/>
            <a:r>
              <a:rPr lang="de-DE" sz="1400" dirty="0"/>
              <a:t>EnEV = </a:t>
            </a:r>
            <a:r>
              <a:rPr lang="de-DE" altLang="de-DE" sz="1400" dirty="0" err="1"/>
              <a:t>Energy</a:t>
            </a:r>
            <a:r>
              <a:rPr lang="de-DE" altLang="de-DE" sz="1400" dirty="0"/>
              <a:t> </a:t>
            </a:r>
            <a:r>
              <a:rPr lang="de-DE" altLang="de-DE" sz="1400" dirty="0" err="1"/>
              <a:t>Saving</a:t>
            </a:r>
            <a:r>
              <a:rPr lang="de-DE" altLang="de-DE" sz="1400" dirty="0"/>
              <a:t> </a:t>
            </a:r>
            <a:r>
              <a:rPr lang="de-DE" altLang="de-DE" sz="1400" dirty="0" smtClean="0"/>
              <a:t>Act</a:t>
            </a:r>
            <a:endParaRPr lang="de-DE" sz="1400" dirty="0"/>
          </a:p>
        </p:txBody>
      </p:sp>
      <p:sp>
        <p:nvSpPr>
          <p:cNvPr id="8" name="Textfeld 7"/>
          <p:cNvSpPr txBox="1"/>
          <p:nvPr/>
        </p:nvSpPr>
        <p:spPr>
          <a:xfrm>
            <a:off x="8976320" y="6021289"/>
            <a:ext cx="1800200" cy="830997"/>
          </a:xfrm>
          <a:prstGeom prst="rect">
            <a:avLst/>
          </a:prstGeom>
          <a:noFill/>
        </p:spPr>
        <p:txBody>
          <a:bodyPr wrap="square" rtlCol="0">
            <a:spAutoFit/>
          </a:bodyPr>
          <a:lstStyle/>
          <a:p>
            <a:pPr algn="r"/>
            <a:r>
              <a:rPr lang="de-DE" sz="1600" dirty="0" err="1"/>
              <a:t>Energy</a:t>
            </a:r>
            <a:r>
              <a:rPr lang="de-DE" sz="1600" dirty="0"/>
              <a:t> </a:t>
            </a:r>
            <a:r>
              <a:rPr lang="de-DE" sz="1600" dirty="0" err="1"/>
              <a:t>consumption</a:t>
            </a:r>
            <a:r>
              <a:rPr lang="de-DE" sz="1600" dirty="0"/>
              <a:t> in  kWh/m²a </a:t>
            </a:r>
          </a:p>
        </p:txBody>
      </p:sp>
      <p:sp>
        <p:nvSpPr>
          <p:cNvPr id="11" name="Titel 1"/>
          <p:cNvSpPr>
            <a:spLocks noGrp="1"/>
          </p:cNvSpPr>
          <p:nvPr>
            <p:ph type="title"/>
          </p:nvPr>
        </p:nvSpPr>
        <p:spPr>
          <a:xfrm>
            <a:off x="263352" y="10322"/>
            <a:ext cx="11449272" cy="1474462"/>
          </a:xfrm>
        </p:spPr>
        <p:txBody>
          <a:bodyPr>
            <a:noAutofit/>
          </a:bodyPr>
          <a:lstStyle/>
          <a:p>
            <a:r>
              <a:rPr lang="en-US" altLang="de-DE" sz="2800" dirty="0"/>
              <a:t>Energy related valuations of real estate</a:t>
            </a:r>
            <a:r>
              <a:rPr lang="de-DE" altLang="de-DE" sz="2800" dirty="0"/>
              <a:t>: </a:t>
            </a:r>
            <a:br>
              <a:rPr lang="de-DE" altLang="de-DE" sz="2800" dirty="0"/>
            </a:br>
            <a:r>
              <a:rPr lang="en-US" altLang="de-DE" sz="2800" dirty="0"/>
              <a:t>What is bad? </a:t>
            </a:r>
            <a:r>
              <a:rPr lang="en-US" altLang="de-DE" sz="2800" b="1" dirty="0"/>
              <a:t>What is good? </a:t>
            </a:r>
            <a:r>
              <a:rPr lang="en-US" altLang="de-DE" sz="2800" dirty="0"/>
              <a:t>What is possible?</a:t>
            </a:r>
            <a:br>
              <a:rPr lang="en-US" altLang="de-DE" sz="2800" dirty="0"/>
            </a:br>
            <a:r>
              <a:rPr lang="en-US" altLang="de-DE" sz="2800" b="1" dirty="0"/>
              <a:t>Here is a development to good buildings according to the legal regulations</a:t>
            </a:r>
            <a:endParaRPr lang="de-DE" altLang="de-DE" sz="2800" b="1" dirty="0"/>
          </a:p>
        </p:txBody>
      </p:sp>
    </p:spTree>
    <p:extLst>
      <p:ext uri="{BB962C8B-B14F-4D97-AF65-F5344CB8AC3E}">
        <p14:creationId xmlns:p14="http://schemas.microsoft.com/office/powerpoint/2010/main" val="2683479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 9"/>
          <p:cNvGraphicFramePr/>
          <p:nvPr>
            <p:extLst>
              <p:ext uri="{D42A27DB-BD31-4B8C-83A1-F6EECF244321}">
                <p14:modId xmlns:p14="http://schemas.microsoft.com/office/powerpoint/2010/main" val="3954768396"/>
              </p:ext>
            </p:extLst>
          </p:nvPr>
        </p:nvGraphicFramePr>
        <p:xfrm>
          <a:off x="5319445" y="2733384"/>
          <a:ext cx="5616624" cy="3872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liennummernplatzhalter 2"/>
          <p:cNvSpPr>
            <a:spLocks noGrp="1"/>
          </p:cNvSpPr>
          <p:nvPr>
            <p:ph type="sldNum" sz="quarter" idx="12"/>
          </p:nvPr>
        </p:nvSpPr>
        <p:spPr/>
        <p:txBody>
          <a:bodyPr/>
          <a:lstStyle/>
          <a:p>
            <a:fld id="{279D5831-8B0E-44B0-9352-D9540241F8D3}" type="slidenum">
              <a:rPr lang="de-DE" smtClean="0"/>
              <a:pPr/>
              <a:t>2</a:t>
            </a:fld>
            <a:endParaRPr lang="de-DE"/>
          </a:p>
        </p:txBody>
      </p:sp>
      <p:sp>
        <p:nvSpPr>
          <p:cNvPr id="5" name="Ellipse 4"/>
          <p:cNvSpPr/>
          <p:nvPr/>
        </p:nvSpPr>
        <p:spPr>
          <a:xfrm>
            <a:off x="911424" y="3501008"/>
            <a:ext cx="2880320" cy="2952328"/>
          </a:xfrm>
          <a:prstGeom prst="ellipse">
            <a:avLst/>
          </a:prstGeom>
          <a:solidFill>
            <a:schemeClr val="accent1">
              <a:lumMod val="7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solidFill>
                  <a:schemeClr val="bg1"/>
                </a:solidFill>
              </a:rPr>
              <a:t>Service</a:t>
            </a:r>
          </a:p>
          <a:p>
            <a:pPr algn="ctr"/>
            <a:r>
              <a:rPr lang="en-US" sz="3200" dirty="0" smtClean="0">
                <a:solidFill>
                  <a:schemeClr val="bg1"/>
                </a:solidFill>
              </a:rPr>
              <a:t>for buildings and facilities</a:t>
            </a:r>
            <a:endParaRPr lang="en-US" sz="3200" dirty="0">
              <a:solidFill>
                <a:schemeClr val="bg1"/>
              </a:solidFill>
            </a:endParaRPr>
          </a:p>
        </p:txBody>
      </p:sp>
      <p:sp>
        <p:nvSpPr>
          <p:cNvPr id="6" name="Eingekerbter Pfeil nach rechts 5"/>
          <p:cNvSpPr/>
          <p:nvPr/>
        </p:nvSpPr>
        <p:spPr>
          <a:xfrm>
            <a:off x="3592887" y="3696977"/>
            <a:ext cx="2880320" cy="2560390"/>
          </a:xfrm>
          <a:prstGeom prst="notchedRightArrow">
            <a:avLst/>
          </a:prstGeom>
          <a:solidFill>
            <a:schemeClr val="accent2"/>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a:solidFill>
                  <a:schemeClr val="bg1"/>
                </a:solidFill>
              </a:rPr>
              <a:t>Support </a:t>
            </a:r>
            <a:r>
              <a:rPr lang="de-DE" dirty="0" err="1">
                <a:solidFill>
                  <a:schemeClr val="bg1"/>
                </a:solidFill>
              </a:rPr>
              <a:t>of</a:t>
            </a:r>
            <a:r>
              <a:rPr lang="de-DE" dirty="0">
                <a:solidFill>
                  <a:schemeClr val="bg1"/>
                </a:solidFill>
              </a:rPr>
              <a:t> </a:t>
            </a:r>
            <a:r>
              <a:rPr lang="de-DE" dirty="0" err="1">
                <a:solidFill>
                  <a:schemeClr val="bg1"/>
                </a:solidFill>
              </a:rPr>
              <a:t>the</a:t>
            </a:r>
            <a:r>
              <a:rPr lang="de-DE" dirty="0">
                <a:solidFill>
                  <a:schemeClr val="bg1"/>
                </a:solidFill>
              </a:rPr>
              <a:t> </a:t>
            </a:r>
            <a:r>
              <a:rPr lang="de-DE" dirty="0" err="1">
                <a:solidFill>
                  <a:schemeClr val="bg1"/>
                </a:solidFill>
              </a:rPr>
              <a:t>primary</a:t>
            </a:r>
            <a:r>
              <a:rPr lang="de-DE" dirty="0">
                <a:solidFill>
                  <a:schemeClr val="bg1"/>
                </a:solidFill>
              </a:rPr>
              <a:t> </a:t>
            </a:r>
            <a:r>
              <a:rPr lang="de-DE" dirty="0" err="1">
                <a:solidFill>
                  <a:schemeClr val="bg1"/>
                </a:solidFill>
              </a:rPr>
              <a:t>processes</a:t>
            </a:r>
            <a:endParaRPr lang="de-DE" dirty="0">
              <a:solidFill>
                <a:schemeClr val="bg1"/>
              </a:solidFill>
            </a:endParaRPr>
          </a:p>
        </p:txBody>
      </p:sp>
      <p:sp>
        <p:nvSpPr>
          <p:cNvPr id="8" name="Geschweifte Klammer rechts 7"/>
          <p:cNvSpPr/>
          <p:nvPr/>
        </p:nvSpPr>
        <p:spPr>
          <a:xfrm>
            <a:off x="9427168" y="2941567"/>
            <a:ext cx="936104" cy="3456384"/>
          </a:xfrm>
          <a:prstGeom prst="rightBrace">
            <a:avLst/>
          </a:prstGeom>
          <a:ln w="47625">
            <a:solidFill>
              <a:schemeClr val="accent1"/>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de-DE" dirty="0"/>
          </a:p>
        </p:txBody>
      </p:sp>
      <p:sp>
        <p:nvSpPr>
          <p:cNvPr id="9" name="Textfeld 8"/>
          <p:cNvSpPr txBox="1"/>
          <p:nvPr/>
        </p:nvSpPr>
        <p:spPr>
          <a:xfrm>
            <a:off x="10668469" y="3140712"/>
            <a:ext cx="553998" cy="2808312"/>
          </a:xfrm>
          <a:prstGeom prst="rect">
            <a:avLst/>
          </a:prstGeom>
          <a:noFill/>
        </p:spPr>
        <p:txBody>
          <a:bodyPr vert="vert270" wrap="square" rtlCol="0">
            <a:spAutoFit/>
          </a:bodyPr>
          <a:lstStyle/>
          <a:p>
            <a:pPr algn="ctr"/>
            <a:r>
              <a:rPr lang="en-US" sz="2400" b="1" dirty="0" smtClean="0"/>
              <a:t>Planning levels</a:t>
            </a:r>
            <a:endParaRPr lang="en-US" sz="2400" b="1" dirty="0"/>
          </a:p>
        </p:txBody>
      </p:sp>
      <p:sp>
        <p:nvSpPr>
          <p:cNvPr id="11" name="Rechteck 10"/>
          <p:cNvSpPr/>
          <p:nvPr/>
        </p:nvSpPr>
        <p:spPr>
          <a:xfrm>
            <a:off x="165870" y="1589303"/>
            <a:ext cx="12025336" cy="1138773"/>
          </a:xfrm>
          <a:prstGeom prst="rect">
            <a:avLst/>
          </a:prstGeom>
        </p:spPr>
        <p:txBody>
          <a:bodyPr wrap="square">
            <a:spAutoFit/>
          </a:bodyPr>
          <a:lstStyle/>
          <a:p>
            <a:pPr algn="ctr"/>
            <a:r>
              <a:rPr lang="en-US" sz="2800" dirty="0" smtClean="0"/>
              <a:t>„Facility Management includes all of the processes to support the primary processes of an organization at the strategic, tactical and operational level.”</a:t>
            </a:r>
          </a:p>
          <a:p>
            <a:pPr algn="ctr"/>
            <a:r>
              <a:rPr lang="en-US" sz="1200" dirty="0" smtClean="0"/>
              <a:t>DIN 15221-1 Facility Management </a:t>
            </a:r>
            <a:endParaRPr lang="en-US" sz="1200" dirty="0"/>
          </a:p>
        </p:txBody>
      </p:sp>
      <p:sp>
        <p:nvSpPr>
          <p:cNvPr id="12" name="Rechteck 11"/>
          <p:cNvSpPr/>
          <p:nvPr/>
        </p:nvSpPr>
        <p:spPr>
          <a:xfrm>
            <a:off x="551384" y="-22266"/>
            <a:ext cx="11031016" cy="2000548"/>
          </a:xfrm>
          <a:prstGeom prst="rect">
            <a:avLst/>
          </a:prstGeom>
        </p:spPr>
        <p:txBody>
          <a:bodyPr wrap="square">
            <a:spAutoFit/>
          </a:bodyPr>
          <a:lstStyle/>
          <a:p>
            <a:pPr algn="ctr"/>
            <a:r>
              <a:rPr lang="en-US" sz="2800" dirty="0" smtClean="0"/>
              <a:t>“</a:t>
            </a:r>
            <a:r>
              <a:rPr lang="en-US" sz="2800" dirty="0"/>
              <a:t>FM is a profession that encompasses multiple disciplines to ensure functionality of the built environment by integrating people, place, process, and technology.” </a:t>
            </a:r>
            <a:endParaRPr lang="en-US" sz="2800" dirty="0" smtClean="0"/>
          </a:p>
          <a:p>
            <a:pPr algn="ctr"/>
            <a:r>
              <a:rPr lang="en-US" sz="1200" dirty="0" smtClean="0"/>
              <a:t>Facility </a:t>
            </a:r>
            <a:r>
              <a:rPr lang="en-US" sz="1200" dirty="0"/>
              <a:t>Management Association (IFMA 2014)</a:t>
            </a:r>
            <a:endParaRPr lang="de-DE" sz="1200" dirty="0"/>
          </a:p>
          <a:p>
            <a:pPr algn="ctr"/>
            <a:endParaRPr lang="de-DE" sz="2800" dirty="0"/>
          </a:p>
        </p:txBody>
      </p:sp>
      <p:sp>
        <p:nvSpPr>
          <p:cNvPr id="2" name="Rechteck 1"/>
          <p:cNvSpPr/>
          <p:nvPr/>
        </p:nvSpPr>
        <p:spPr>
          <a:xfrm>
            <a:off x="66478" y="6610694"/>
            <a:ext cx="12125522" cy="287771"/>
          </a:xfrm>
          <a:prstGeom prst="rect">
            <a:avLst/>
          </a:prstGeom>
        </p:spPr>
        <p:txBody>
          <a:bodyPr wrap="square">
            <a:spAutoFit/>
          </a:bodyPr>
          <a:lstStyle/>
          <a:p>
            <a:r>
              <a:rPr lang="de-DE" sz="1100" dirty="0" smtClean="0"/>
              <a:t>Source: </a:t>
            </a:r>
            <a:r>
              <a:rPr lang="de-DE" sz="1100" dirty="0" err="1"/>
              <a:t>Wafi</a:t>
            </a:r>
            <a:r>
              <a:rPr lang="de-DE" sz="1100" dirty="0"/>
              <a:t>, Riccardo p. 30 </a:t>
            </a:r>
            <a:r>
              <a:rPr lang="de-DE" sz="1100" dirty="0" smtClean="0"/>
              <a:t>(</a:t>
            </a:r>
            <a:r>
              <a:rPr lang="de-DE" sz="1100" dirty="0" err="1" smtClean="0"/>
              <a:t>master</a:t>
            </a:r>
            <a:r>
              <a:rPr lang="de-DE" sz="1100" dirty="0" smtClean="0"/>
              <a:t> </a:t>
            </a:r>
            <a:r>
              <a:rPr lang="de-DE" sz="1100" dirty="0" err="1" smtClean="0"/>
              <a:t>thesis</a:t>
            </a:r>
            <a:r>
              <a:rPr lang="de-DE" sz="1100" dirty="0" smtClean="0"/>
              <a:t>) </a:t>
            </a:r>
            <a:r>
              <a:rPr lang="de-DE" sz="1100" dirty="0" err="1" smtClean="0"/>
              <a:t>based</a:t>
            </a:r>
            <a:r>
              <a:rPr lang="de-DE" sz="1100" dirty="0" smtClean="0"/>
              <a:t> </a:t>
            </a:r>
            <a:r>
              <a:rPr lang="de-DE" sz="1100" dirty="0"/>
              <a:t>on cf. FMC-</a:t>
            </a:r>
            <a:r>
              <a:rPr lang="de-DE" sz="1100" dirty="0" err="1"/>
              <a:t>Consult</a:t>
            </a:r>
            <a:r>
              <a:rPr lang="de-DE" sz="1100" dirty="0"/>
              <a:t> (2012): Einheitliches FM-Verständnis, Internet: http://</a:t>
            </a:r>
            <a:r>
              <a:rPr lang="de-DE" sz="1100" dirty="0" smtClean="0"/>
              <a:t>www.fmc-consult.de/files/artikel_einheitliches_fm-verstaendnis_aus_dfm0112.pdf</a:t>
            </a:r>
            <a:endParaRPr lang="de-DE" sz="1100" dirty="0"/>
          </a:p>
        </p:txBody>
      </p:sp>
    </p:spTree>
    <p:extLst>
      <p:ext uri="{BB962C8B-B14F-4D97-AF65-F5344CB8AC3E}">
        <p14:creationId xmlns:p14="http://schemas.microsoft.com/office/powerpoint/2010/main" val="35894121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de-DE" altLang="de-DE" sz="1200" dirty="0">
                <a:latin typeface="Arial" panose="020B0604020202020204" pitchFamily="34" charset="0"/>
              </a:rPr>
              <a:t>S</a:t>
            </a:r>
            <a:fld id="{903CF17A-6F23-4B69-9767-FBFA0117FFA3}" type="slidenum">
              <a:rPr lang="de-DE" altLang="de-DE" sz="1200">
                <a:latin typeface="Arial" panose="020B0604020202020204" pitchFamily="34" charset="0"/>
              </a:rPr>
              <a:pPr/>
              <a:t>20</a:t>
            </a:fld>
            <a:endParaRPr lang="de-DE" altLang="de-DE" sz="1200" dirty="0">
              <a:latin typeface="Arial" panose="020B0604020202020204" pitchFamily="34" charset="0"/>
            </a:endParaRPr>
          </a:p>
        </p:txBody>
      </p:sp>
      <p:graphicFrame>
        <p:nvGraphicFramePr>
          <p:cNvPr id="6" name="Diagramm 5"/>
          <p:cNvGraphicFramePr/>
          <p:nvPr>
            <p:extLst>
              <p:ext uri="{D42A27DB-BD31-4B8C-83A1-F6EECF244321}">
                <p14:modId xmlns:p14="http://schemas.microsoft.com/office/powerpoint/2010/main" val="2708860290"/>
              </p:ext>
            </p:extLst>
          </p:nvPr>
        </p:nvGraphicFramePr>
        <p:xfrm>
          <a:off x="263352" y="1484784"/>
          <a:ext cx="11809312" cy="5373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el 1"/>
          <p:cNvSpPr>
            <a:spLocks noGrp="1"/>
          </p:cNvSpPr>
          <p:nvPr>
            <p:ph type="title"/>
          </p:nvPr>
        </p:nvSpPr>
        <p:spPr>
          <a:xfrm>
            <a:off x="263352" y="10322"/>
            <a:ext cx="11449272" cy="1474462"/>
          </a:xfrm>
        </p:spPr>
        <p:txBody>
          <a:bodyPr>
            <a:noAutofit/>
          </a:bodyPr>
          <a:lstStyle/>
          <a:p>
            <a:r>
              <a:rPr lang="en-US" altLang="de-DE" sz="2800" dirty="0"/>
              <a:t>Energy related valuations of real estate: </a:t>
            </a:r>
            <a:br>
              <a:rPr lang="en-US" altLang="de-DE" sz="2800" dirty="0"/>
            </a:br>
            <a:r>
              <a:rPr lang="en-US" altLang="de-DE" sz="2800" dirty="0"/>
              <a:t>What is bad? What is good? </a:t>
            </a:r>
            <a:r>
              <a:rPr lang="en-US" altLang="de-DE" sz="2800" b="1" dirty="0"/>
              <a:t>What is possible?</a:t>
            </a:r>
            <a:r>
              <a:rPr lang="de-DE" altLang="de-DE" sz="2800" b="1" dirty="0"/>
              <a:t/>
            </a:r>
            <a:br>
              <a:rPr lang="de-DE" altLang="de-DE" sz="2800" b="1" dirty="0"/>
            </a:br>
            <a:r>
              <a:rPr lang="en-US" altLang="de-DE" sz="2800" b="1" dirty="0"/>
              <a:t>Here are our technical possibilities (see also next section)</a:t>
            </a:r>
            <a:endParaRPr lang="de-DE" altLang="de-DE" sz="2800" b="1" dirty="0"/>
          </a:p>
        </p:txBody>
      </p:sp>
    </p:spTree>
    <p:extLst>
      <p:ext uri="{BB962C8B-B14F-4D97-AF65-F5344CB8AC3E}">
        <p14:creationId xmlns:p14="http://schemas.microsoft.com/office/powerpoint/2010/main" val="22640636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p:cNvGraphicFramePr/>
          <p:nvPr>
            <p:extLst>
              <p:ext uri="{D42A27DB-BD31-4B8C-83A1-F6EECF244321}">
                <p14:modId xmlns:p14="http://schemas.microsoft.com/office/powerpoint/2010/main" val="3916378945"/>
              </p:ext>
            </p:extLst>
          </p:nvPr>
        </p:nvGraphicFramePr>
        <p:xfrm>
          <a:off x="695400" y="260648"/>
          <a:ext cx="11233248" cy="6336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hteck 2"/>
          <p:cNvSpPr/>
          <p:nvPr/>
        </p:nvSpPr>
        <p:spPr>
          <a:xfrm>
            <a:off x="5015880" y="2305615"/>
            <a:ext cx="2592288" cy="2246769"/>
          </a:xfrm>
          <a:prstGeom prst="rect">
            <a:avLst/>
          </a:prstGeom>
        </p:spPr>
        <p:txBody>
          <a:bodyPr wrap="square">
            <a:spAutoFit/>
          </a:bodyPr>
          <a:lstStyle/>
          <a:p>
            <a:pPr algn="ctr"/>
            <a:r>
              <a:rPr lang="en-US" sz="2800" b="1" dirty="0" smtClean="0"/>
              <a:t>Important factors </a:t>
            </a:r>
            <a:r>
              <a:rPr lang="en-US" sz="2800" b="1" dirty="0"/>
              <a:t>influencing the energy balance of </a:t>
            </a:r>
            <a:r>
              <a:rPr lang="en-US" sz="2800" b="1" dirty="0" smtClean="0"/>
              <a:t>buildings</a:t>
            </a:r>
            <a:endParaRPr lang="en-US" sz="2800" dirty="0"/>
          </a:p>
        </p:txBody>
      </p:sp>
    </p:spTree>
    <p:extLst>
      <p:ext uri="{BB962C8B-B14F-4D97-AF65-F5344CB8AC3E}">
        <p14:creationId xmlns:p14="http://schemas.microsoft.com/office/powerpoint/2010/main" val="28403572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09600" y="-31452"/>
            <a:ext cx="10972800" cy="1143000"/>
          </a:xfrm>
        </p:spPr>
        <p:txBody>
          <a:bodyPr>
            <a:noAutofit/>
          </a:bodyPr>
          <a:lstStyle/>
          <a:p>
            <a:r>
              <a:rPr lang="en-US" sz="3200" b="1" dirty="0"/>
              <a:t>International certification systems for sustainable buildings</a:t>
            </a:r>
            <a:endParaRPr lang="de-DE" sz="3200" b="1" dirty="0"/>
          </a:p>
        </p:txBody>
      </p:sp>
      <p:sp>
        <p:nvSpPr>
          <p:cNvPr id="2" name="Foliennummernplatzhalter 1"/>
          <p:cNvSpPr>
            <a:spLocks noGrp="1"/>
          </p:cNvSpPr>
          <p:nvPr>
            <p:ph type="sldNum" sz="quarter" idx="12"/>
          </p:nvPr>
        </p:nvSpPr>
        <p:spPr/>
        <p:txBody>
          <a:bodyPr/>
          <a:lstStyle/>
          <a:p>
            <a:fld id="{279D5831-8B0E-44B0-9352-D9540241F8D3}" type="slidenum">
              <a:rPr lang="de-DE" smtClean="0"/>
              <a:pPr/>
              <a:t>22</a:t>
            </a:fld>
            <a:endParaRPr lang="de-DE"/>
          </a:p>
        </p:txBody>
      </p:sp>
      <p:graphicFrame>
        <p:nvGraphicFramePr>
          <p:cNvPr id="6" name="Diagramm 5"/>
          <p:cNvGraphicFramePr/>
          <p:nvPr>
            <p:extLst>
              <p:ext uri="{D42A27DB-BD31-4B8C-83A1-F6EECF244321}">
                <p14:modId xmlns:p14="http://schemas.microsoft.com/office/powerpoint/2010/main" val="2169280379"/>
              </p:ext>
            </p:extLst>
          </p:nvPr>
        </p:nvGraphicFramePr>
        <p:xfrm>
          <a:off x="0" y="688554"/>
          <a:ext cx="12072664" cy="6052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feld 6"/>
          <p:cNvSpPr txBox="1"/>
          <p:nvPr/>
        </p:nvSpPr>
        <p:spPr>
          <a:xfrm>
            <a:off x="1199456" y="5560691"/>
            <a:ext cx="864096" cy="400110"/>
          </a:xfrm>
          <a:prstGeom prst="rect">
            <a:avLst/>
          </a:prstGeom>
          <a:noFill/>
        </p:spPr>
        <p:txBody>
          <a:bodyPr wrap="square" rtlCol="0">
            <a:spAutoFit/>
          </a:bodyPr>
          <a:lstStyle/>
          <a:p>
            <a:r>
              <a:rPr lang="de-DE" sz="2000" dirty="0"/>
              <a:t>1990</a:t>
            </a:r>
          </a:p>
        </p:txBody>
      </p:sp>
      <p:sp>
        <p:nvSpPr>
          <p:cNvPr id="8" name="Textfeld 7"/>
          <p:cNvSpPr txBox="1"/>
          <p:nvPr/>
        </p:nvSpPr>
        <p:spPr>
          <a:xfrm>
            <a:off x="3575720" y="5560691"/>
            <a:ext cx="864096" cy="400110"/>
          </a:xfrm>
          <a:prstGeom prst="rect">
            <a:avLst/>
          </a:prstGeom>
          <a:noFill/>
        </p:spPr>
        <p:txBody>
          <a:bodyPr wrap="square" rtlCol="0">
            <a:spAutoFit/>
          </a:bodyPr>
          <a:lstStyle/>
          <a:p>
            <a:r>
              <a:rPr lang="de-DE" sz="2000" dirty="0"/>
              <a:t>1998</a:t>
            </a:r>
          </a:p>
        </p:txBody>
      </p:sp>
      <p:sp>
        <p:nvSpPr>
          <p:cNvPr id="9" name="Textfeld 8"/>
          <p:cNvSpPr txBox="1"/>
          <p:nvPr/>
        </p:nvSpPr>
        <p:spPr>
          <a:xfrm>
            <a:off x="5397128" y="5552664"/>
            <a:ext cx="864096" cy="400110"/>
          </a:xfrm>
          <a:prstGeom prst="rect">
            <a:avLst/>
          </a:prstGeom>
          <a:noFill/>
        </p:spPr>
        <p:txBody>
          <a:bodyPr wrap="square" rtlCol="0">
            <a:spAutoFit/>
          </a:bodyPr>
          <a:lstStyle/>
          <a:p>
            <a:r>
              <a:rPr lang="de-DE" sz="2000" dirty="0"/>
              <a:t>2001</a:t>
            </a:r>
          </a:p>
        </p:txBody>
      </p:sp>
      <p:sp>
        <p:nvSpPr>
          <p:cNvPr id="10" name="Textfeld 9"/>
          <p:cNvSpPr txBox="1"/>
          <p:nvPr/>
        </p:nvSpPr>
        <p:spPr>
          <a:xfrm>
            <a:off x="7515470" y="5535520"/>
            <a:ext cx="812778" cy="400110"/>
          </a:xfrm>
          <a:prstGeom prst="rect">
            <a:avLst/>
          </a:prstGeom>
          <a:noFill/>
        </p:spPr>
        <p:txBody>
          <a:bodyPr wrap="square" rtlCol="0">
            <a:spAutoFit/>
          </a:bodyPr>
          <a:lstStyle/>
          <a:p>
            <a:r>
              <a:rPr lang="de-DE" sz="2000" dirty="0"/>
              <a:t>2003</a:t>
            </a:r>
          </a:p>
        </p:txBody>
      </p:sp>
      <p:sp>
        <p:nvSpPr>
          <p:cNvPr id="11" name="Textfeld 10"/>
          <p:cNvSpPr txBox="1"/>
          <p:nvPr/>
        </p:nvSpPr>
        <p:spPr>
          <a:xfrm>
            <a:off x="9192344" y="5517232"/>
            <a:ext cx="864096" cy="400110"/>
          </a:xfrm>
          <a:prstGeom prst="rect">
            <a:avLst/>
          </a:prstGeom>
          <a:noFill/>
        </p:spPr>
        <p:txBody>
          <a:bodyPr wrap="square" rtlCol="0">
            <a:spAutoFit/>
          </a:bodyPr>
          <a:lstStyle/>
          <a:p>
            <a:r>
              <a:rPr lang="de-DE" sz="2000" dirty="0"/>
              <a:t>2007</a:t>
            </a:r>
          </a:p>
        </p:txBody>
      </p:sp>
    </p:spTree>
    <p:extLst>
      <p:ext uri="{BB962C8B-B14F-4D97-AF65-F5344CB8AC3E}">
        <p14:creationId xmlns:p14="http://schemas.microsoft.com/office/powerpoint/2010/main" val="23207847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279D5831-8B0E-44B0-9352-D9540241F8D3}" type="slidenum">
              <a:rPr lang="de-DE" smtClean="0"/>
              <a:pPr/>
              <a:t>23</a:t>
            </a:fld>
            <a:endParaRPr lang="de-DE"/>
          </a:p>
        </p:txBody>
      </p:sp>
      <p:sp>
        <p:nvSpPr>
          <p:cNvPr id="3" name="Textfeld 2"/>
          <p:cNvSpPr txBox="1"/>
          <p:nvPr/>
        </p:nvSpPr>
        <p:spPr>
          <a:xfrm>
            <a:off x="767408" y="108758"/>
            <a:ext cx="9937104" cy="1384995"/>
          </a:xfrm>
          <a:prstGeom prst="rect">
            <a:avLst/>
          </a:prstGeom>
          <a:noFill/>
        </p:spPr>
        <p:txBody>
          <a:bodyPr wrap="square" rtlCol="0">
            <a:spAutoFit/>
          </a:bodyPr>
          <a:lstStyle/>
          <a:p>
            <a:pPr algn="ctr"/>
            <a:r>
              <a:rPr lang="de-DE" sz="2800" dirty="0" err="1"/>
              <a:t>Conclusion</a:t>
            </a:r>
            <a:r>
              <a:rPr lang="de-DE" sz="2800" dirty="0"/>
              <a:t>: </a:t>
            </a:r>
          </a:p>
          <a:p>
            <a:pPr algn="ctr"/>
            <a:r>
              <a:rPr lang="en-US" sz="2800" dirty="0" smtClean="0"/>
              <a:t>Buildings can </a:t>
            </a:r>
            <a:r>
              <a:rPr lang="en-US" sz="2800" dirty="0"/>
              <a:t>be a positive </a:t>
            </a:r>
            <a:r>
              <a:rPr lang="en-US" sz="2800" dirty="0" smtClean="0"/>
              <a:t>element in </a:t>
            </a:r>
            <a:r>
              <a:rPr lang="en-US" sz="2800" dirty="0"/>
              <a:t>intelligent energy networks (Smart Energy Grids)!</a:t>
            </a:r>
            <a:endParaRPr lang="de-DE" sz="2800"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9496" y="1479953"/>
            <a:ext cx="8712968" cy="5315555"/>
          </a:xfrm>
          <a:prstGeom prst="rect">
            <a:avLst/>
          </a:prstGeom>
        </p:spPr>
      </p:pic>
      <p:sp>
        <p:nvSpPr>
          <p:cNvPr id="7" name="Rechteck 6"/>
          <p:cNvSpPr/>
          <p:nvPr/>
        </p:nvSpPr>
        <p:spPr>
          <a:xfrm>
            <a:off x="5139882" y="6491617"/>
            <a:ext cx="1192156" cy="261610"/>
          </a:xfrm>
          <a:prstGeom prst="rect">
            <a:avLst/>
          </a:prstGeom>
        </p:spPr>
        <p:txBody>
          <a:bodyPr wrap="square">
            <a:spAutoFit/>
          </a:bodyPr>
          <a:lstStyle/>
          <a:p>
            <a:r>
              <a:rPr lang="en-US" sz="1100" dirty="0"/>
              <a:t>Wikipedia.org</a:t>
            </a:r>
            <a:endParaRPr lang="de-DE" sz="1100" dirty="0"/>
          </a:p>
        </p:txBody>
      </p:sp>
    </p:spTree>
    <p:extLst>
      <p:ext uri="{BB962C8B-B14F-4D97-AF65-F5344CB8AC3E}">
        <p14:creationId xmlns:p14="http://schemas.microsoft.com/office/powerpoint/2010/main" val="34156154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279D5831-8B0E-44B0-9352-D9540241F8D3}" type="slidenum">
              <a:rPr lang="de-DE" smtClean="0"/>
              <a:pPr/>
              <a:t>24</a:t>
            </a:fld>
            <a:endParaRPr lang="de-DE"/>
          </a:p>
        </p:txBody>
      </p:sp>
      <p:sp>
        <p:nvSpPr>
          <p:cNvPr id="3" name="Rechteck 2"/>
          <p:cNvSpPr/>
          <p:nvPr/>
        </p:nvSpPr>
        <p:spPr>
          <a:xfrm>
            <a:off x="1703512" y="1124744"/>
            <a:ext cx="8280920" cy="2862322"/>
          </a:xfrm>
          <a:prstGeom prst="rect">
            <a:avLst/>
          </a:prstGeom>
        </p:spPr>
        <p:txBody>
          <a:bodyPr wrap="square">
            <a:spAutoFit/>
          </a:bodyPr>
          <a:lstStyle/>
          <a:p>
            <a:pPr algn="ctr"/>
            <a:r>
              <a:rPr lang="en-US" sz="3600" b="1" dirty="0" smtClean="0"/>
              <a:t>Content</a:t>
            </a:r>
          </a:p>
          <a:p>
            <a:pPr marL="171450" indent="-514350" algn="ctr">
              <a:spcBef>
                <a:spcPts val="0"/>
              </a:spcBef>
              <a:buFont typeface="+mj-lt"/>
              <a:buAutoNum type="arabicPeriod"/>
            </a:pPr>
            <a:r>
              <a:rPr lang="en-US" sz="3600" dirty="0" smtClean="0"/>
              <a:t>Definition and Tasks</a:t>
            </a:r>
          </a:p>
          <a:p>
            <a:pPr marL="171450" indent="-514350" algn="ctr">
              <a:spcBef>
                <a:spcPts val="0"/>
              </a:spcBef>
              <a:buFont typeface="+mj-lt"/>
              <a:buAutoNum type="arabicPeriod"/>
            </a:pPr>
            <a:r>
              <a:rPr lang="en-US" sz="3600" dirty="0" smtClean="0"/>
              <a:t>Energy-related Evaluation of Buildings</a:t>
            </a:r>
          </a:p>
          <a:p>
            <a:pPr marL="171450" indent="-514350" algn="ctr">
              <a:spcBef>
                <a:spcPts val="0"/>
              </a:spcBef>
              <a:buFont typeface="+mj-lt"/>
              <a:buAutoNum type="arabicPeriod"/>
            </a:pPr>
            <a:r>
              <a:rPr lang="en-US" sz="3600" b="1" dirty="0" smtClean="0"/>
              <a:t>Selected Technical Possibilities</a:t>
            </a:r>
          </a:p>
          <a:p>
            <a:pPr marL="171450" indent="-514350" algn="ctr">
              <a:spcBef>
                <a:spcPts val="0"/>
              </a:spcBef>
              <a:buFont typeface="+mj-lt"/>
              <a:buAutoNum type="arabicPeriod"/>
            </a:pPr>
            <a:r>
              <a:rPr lang="en-US" sz="3600" dirty="0" smtClean="0"/>
              <a:t>Operator Responsibility</a:t>
            </a:r>
            <a:endParaRPr lang="en-US" sz="2800" dirty="0"/>
          </a:p>
        </p:txBody>
      </p:sp>
    </p:spTree>
    <p:extLst>
      <p:ext uri="{BB962C8B-B14F-4D97-AF65-F5344CB8AC3E}">
        <p14:creationId xmlns:p14="http://schemas.microsoft.com/office/powerpoint/2010/main" val="14200343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279D5831-8B0E-44B0-9352-D9540241F8D3}" type="slidenum">
              <a:rPr lang="de-DE" smtClean="0"/>
              <a:pPr/>
              <a:t>25</a:t>
            </a:fld>
            <a:endParaRPr lang="de-DE"/>
          </a:p>
        </p:txBody>
      </p:sp>
      <p:graphicFrame>
        <p:nvGraphicFramePr>
          <p:cNvPr id="3" name="Diagramm 2"/>
          <p:cNvGraphicFramePr/>
          <p:nvPr>
            <p:extLst>
              <p:ext uri="{D42A27DB-BD31-4B8C-83A1-F6EECF244321}">
                <p14:modId xmlns:p14="http://schemas.microsoft.com/office/powerpoint/2010/main" val="689936114"/>
              </p:ext>
            </p:extLst>
          </p:nvPr>
        </p:nvGraphicFramePr>
        <p:xfrm>
          <a:off x="695400" y="260648"/>
          <a:ext cx="10887000" cy="6095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32410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911424" y="1412776"/>
            <a:ext cx="10369152" cy="3744416"/>
          </a:xfrm>
          <a:prstGeom prst="rect">
            <a:avLst/>
          </a:prstGeom>
          <a:solidFill>
            <a:schemeClr val="accent1">
              <a:lumMod val="20000"/>
              <a:lumOff val="80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spcBef>
                <a:spcPts val="1200"/>
              </a:spcBef>
              <a:spcAft>
                <a:spcPts val="1200"/>
              </a:spcAft>
            </a:pPr>
            <a:r>
              <a:rPr lang="en-US" sz="3200" dirty="0">
                <a:solidFill>
                  <a:schemeClr val="tx1"/>
                </a:solidFill>
              </a:rPr>
              <a:t>Houses that require less than 15 </a:t>
            </a:r>
            <a:r>
              <a:rPr lang="en-US" sz="3200" dirty="0" smtClean="0">
                <a:solidFill>
                  <a:schemeClr val="tx1"/>
                </a:solidFill>
              </a:rPr>
              <a:t>kWh/m² </a:t>
            </a:r>
            <a:r>
              <a:rPr lang="en-US" sz="3200" dirty="0">
                <a:solidFill>
                  <a:schemeClr val="tx1"/>
                </a:solidFill>
              </a:rPr>
              <a:t>per year for heating and are able to provide the necessary temperature even without an active heating and air conditioning system.</a:t>
            </a:r>
            <a:endParaRPr lang="de-DE" sz="3200" dirty="0">
              <a:solidFill>
                <a:schemeClr val="tx1"/>
              </a:solidFill>
            </a:endParaRPr>
          </a:p>
        </p:txBody>
      </p:sp>
      <p:sp>
        <p:nvSpPr>
          <p:cNvPr id="5" name="Rechteck 4"/>
          <p:cNvSpPr/>
          <p:nvPr/>
        </p:nvSpPr>
        <p:spPr>
          <a:xfrm>
            <a:off x="1955540" y="639431"/>
            <a:ext cx="8280920" cy="769441"/>
          </a:xfrm>
          <a:prstGeom prst="rect">
            <a:avLst/>
          </a:prstGeom>
          <a:solidFill>
            <a:schemeClr val="accent1">
              <a:lumMod val="75000"/>
            </a:schemeClr>
          </a:solidFill>
        </p:spPr>
        <p:txBody>
          <a:bodyPr wrap="square">
            <a:spAutoFit/>
          </a:bodyPr>
          <a:lstStyle/>
          <a:p>
            <a:pPr algn="ctr"/>
            <a:r>
              <a:rPr lang="en-US" altLang="de-DE" sz="4400" b="1" dirty="0" smtClean="0">
                <a:solidFill>
                  <a:schemeClr val="bg1"/>
                </a:solidFill>
              </a:rPr>
              <a:t>Passive house</a:t>
            </a:r>
            <a:r>
              <a:rPr lang="en-US" altLang="de-DE" sz="3200" b="1" dirty="0" smtClean="0">
                <a:solidFill>
                  <a:schemeClr val="bg1"/>
                </a:solidFill>
              </a:rPr>
              <a:t> </a:t>
            </a:r>
            <a:endParaRPr lang="en-US" altLang="de-DE" sz="3200" b="1" dirty="0">
              <a:solidFill>
                <a:schemeClr val="bg1"/>
              </a:solidFill>
            </a:endParaRPr>
          </a:p>
        </p:txBody>
      </p:sp>
    </p:spTree>
    <p:extLst>
      <p:ext uri="{BB962C8B-B14F-4D97-AF65-F5344CB8AC3E}">
        <p14:creationId xmlns:p14="http://schemas.microsoft.com/office/powerpoint/2010/main" val="35890641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964332" y="477540"/>
            <a:ext cx="4339580" cy="2303388"/>
          </a:xfrm>
        </p:spPr>
        <p:txBody>
          <a:bodyPr>
            <a:noAutofit/>
          </a:bodyPr>
          <a:lstStyle/>
          <a:p>
            <a:pPr marL="0" indent="0" algn="ctr">
              <a:buNone/>
            </a:pPr>
            <a:r>
              <a:rPr lang="en-US" sz="2800" dirty="0"/>
              <a:t>Passive House in Ludwigshafen, 2006 the largest office building as "</a:t>
            </a:r>
            <a:r>
              <a:rPr lang="en-US" sz="2800" dirty="0" err="1"/>
              <a:t>Greenbuilding</a:t>
            </a:r>
            <a:r>
              <a:rPr lang="en-US" sz="2800" dirty="0"/>
              <a:t>"</a:t>
            </a:r>
          </a:p>
          <a:p>
            <a:pPr marL="0" indent="0" algn="ctr">
              <a:buNone/>
            </a:pPr>
            <a:r>
              <a:rPr lang="en-US" sz="2800" dirty="0"/>
              <a:t>(see additional video</a:t>
            </a:r>
            <a:r>
              <a:rPr lang="de-DE" sz="2800" dirty="0"/>
              <a:t>)</a:t>
            </a:r>
          </a:p>
        </p:txBody>
      </p:sp>
      <p:sp>
        <p:nvSpPr>
          <p:cNvPr id="4" name="Foliennummernplatzhalter 3"/>
          <p:cNvSpPr>
            <a:spLocks noGrp="1"/>
          </p:cNvSpPr>
          <p:nvPr>
            <p:ph type="sldNum" sz="quarter" idx="12"/>
          </p:nvPr>
        </p:nvSpPr>
        <p:spPr>
          <a:xfrm>
            <a:off x="8863145" y="6409779"/>
            <a:ext cx="2844800" cy="365125"/>
          </a:xfrm>
        </p:spPr>
        <p:txBody>
          <a:bodyPr/>
          <a:lstStyle/>
          <a:p>
            <a:fld id="{279D5831-8B0E-44B0-9352-D9540241F8D3}" type="slidenum">
              <a:rPr lang="de-DE" smtClean="0"/>
              <a:pPr/>
              <a:t>27</a:t>
            </a:fld>
            <a:endParaRPr lang="de-DE"/>
          </a:p>
        </p:txBody>
      </p:sp>
      <p:sp>
        <p:nvSpPr>
          <p:cNvPr id="6" name="Textfeld 5"/>
          <p:cNvSpPr txBox="1"/>
          <p:nvPr/>
        </p:nvSpPr>
        <p:spPr>
          <a:xfrm>
            <a:off x="4655840" y="5744289"/>
            <a:ext cx="1512168" cy="276999"/>
          </a:xfrm>
          <a:prstGeom prst="rect">
            <a:avLst/>
          </a:prstGeom>
          <a:noFill/>
        </p:spPr>
        <p:txBody>
          <a:bodyPr wrap="square" rtlCol="0">
            <a:spAutoFit/>
          </a:bodyPr>
          <a:lstStyle/>
          <a:p>
            <a:r>
              <a:rPr lang="de-DE" sz="1200" dirty="0" err="1"/>
              <a:t>Own</a:t>
            </a:r>
            <a:r>
              <a:rPr lang="de-DE" sz="1200" dirty="0"/>
              <a:t> </a:t>
            </a:r>
            <a:r>
              <a:rPr lang="de-DE" sz="1200" dirty="0" err="1"/>
              <a:t>recording</a:t>
            </a:r>
            <a:endParaRPr lang="de-DE" sz="1200" dirty="0"/>
          </a:p>
        </p:txBody>
      </p:sp>
      <p:sp>
        <p:nvSpPr>
          <p:cNvPr id="9" name="Inhaltsplatzhalter 2"/>
          <p:cNvSpPr txBox="1">
            <a:spLocks/>
          </p:cNvSpPr>
          <p:nvPr/>
        </p:nvSpPr>
        <p:spPr>
          <a:xfrm>
            <a:off x="6816080" y="476672"/>
            <a:ext cx="4339580" cy="2303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Passive house</a:t>
            </a:r>
          </a:p>
          <a:p>
            <a:pPr marL="0" indent="0" algn="ctr">
              <a:buNone/>
            </a:pPr>
            <a:r>
              <a:rPr lang="en-US" sz="2800" dirty="0"/>
              <a:t>(Candles, cooking and TV as noticeable factors influencing warming)</a:t>
            </a:r>
            <a:endParaRPr lang="de-DE" sz="2800" dirty="0"/>
          </a:p>
        </p:txBody>
      </p:sp>
      <p:pic>
        <p:nvPicPr>
          <p:cNvPr id="10" name="Grafik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8" y="3766924"/>
            <a:ext cx="6044645" cy="1892041"/>
          </a:xfrm>
          <a:prstGeom prst="rect">
            <a:avLst/>
          </a:prstGeom>
        </p:spPr>
      </p:pic>
      <p:sp>
        <p:nvSpPr>
          <p:cNvPr id="12" name="Rechteck 11"/>
          <p:cNvSpPr/>
          <p:nvPr/>
        </p:nvSpPr>
        <p:spPr>
          <a:xfrm>
            <a:off x="7464896" y="6094457"/>
            <a:ext cx="4607768" cy="430887"/>
          </a:xfrm>
          <a:prstGeom prst="rect">
            <a:avLst/>
          </a:prstGeom>
        </p:spPr>
        <p:txBody>
          <a:bodyPr wrap="square">
            <a:spAutoFit/>
          </a:bodyPr>
          <a:lstStyle/>
          <a:p>
            <a:r>
              <a:rPr lang="de-DE" sz="1100" dirty="0" err="1"/>
              <a:t>By</a:t>
            </a:r>
            <a:r>
              <a:rPr lang="de-DE" sz="1100" dirty="0"/>
              <a:t> Peter Hofmann (Bildarchiv der </a:t>
            </a:r>
            <a:r>
              <a:rPr lang="de-DE" sz="1100" dirty="0" err="1"/>
              <a:t>Kampa</a:t>
            </a:r>
            <a:r>
              <a:rPr lang="de-DE" sz="1100" dirty="0"/>
              <a:t> GmbH) [CC BY-SA 3.0 (https://creativecommons.org/licenses/by-sa/3.0)], via Wikimedia </a:t>
            </a:r>
            <a:r>
              <a:rPr lang="de-DE" sz="1100" dirty="0" err="1"/>
              <a:t>Commons</a:t>
            </a:r>
            <a:endParaRPr lang="de-DE" sz="1100" dirty="0"/>
          </a:p>
        </p:txBody>
      </p:sp>
      <p:pic>
        <p:nvPicPr>
          <p:cNvPr id="13" name="Grafik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229" y="2811646"/>
            <a:ext cx="5698958" cy="3281650"/>
          </a:xfrm>
          <a:prstGeom prst="rect">
            <a:avLst/>
          </a:prstGeom>
        </p:spPr>
      </p:pic>
    </p:spTree>
    <p:extLst>
      <p:ext uri="{BB962C8B-B14F-4D97-AF65-F5344CB8AC3E}">
        <p14:creationId xmlns:p14="http://schemas.microsoft.com/office/powerpoint/2010/main" val="29199757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de-DE" altLang="de-DE" sz="1200">
                <a:latin typeface="Arial" panose="020B0604020202020204" pitchFamily="34" charset="0"/>
              </a:rPr>
              <a:t>S</a:t>
            </a:r>
            <a:fld id="{0842A775-6255-40F6-8CDB-169BA54177D6}" type="slidenum">
              <a:rPr lang="de-DE" altLang="de-DE" sz="1200">
                <a:latin typeface="Arial" panose="020B0604020202020204" pitchFamily="34" charset="0"/>
              </a:rPr>
              <a:pPr/>
              <a:t>28</a:t>
            </a:fld>
            <a:endParaRPr lang="de-DE" altLang="de-DE" sz="1200">
              <a:latin typeface="Arial" panose="020B0604020202020204" pitchFamily="34" charset="0"/>
            </a:endParaRPr>
          </a:p>
        </p:txBody>
      </p:sp>
      <p:sp>
        <p:nvSpPr>
          <p:cNvPr id="3" name="Textfeld 2"/>
          <p:cNvSpPr txBox="1"/>
          <p:nvPr/>
        </p:nvSpPr>
        <p:spPr>
          <a:xfrm>
            <a:off x="399253" y="5536103"/>
            <a:ext cx="2168355" cy="1277273"/>
          </a:xfrm>
          <a:prstGeom prst="rect">
            <a:avLst/>
          </a:prstGeom>
          <a:noFill/>
        </p:spPr>
        <p:txBody>
          <a:bodyPr wrap="square" rtlCol="0">
            <a:spAutoFit/>
          </a:bodyPr>
          <a:lstStyle/>
          <a:p>
            <a:r>
              <a:rPr lang="en-US" sz="1100" dirty="0"/>
              <a:t>By Passivhaus_section_en.jpg: </a:t>
            </a:r>
            <a:r>
              <a:rPr lang="en-US" sz="1100" dirty="0" err="1"/>
              <a:t>Passivhaus</a:t>
            </a:r>
            <a:r>
              <a:rPr lang="en-US" sz="1100" dirty="0"/>
              <a:t> </a:t>
            </a:r>
            <a:r>
              <a:rPr lang="en-US" sz="1100" dirty="0" err="1"/>
              <a:t>Institutderivative</a:t>
            </a:r>
            <a:r>
              <a:rPr lang="en-US" sz="1100" dirty="0"/>
              <a:t> work: </a:t>
            </a:r>
            <a:r>
              <a:rPr lang="en-US" sz="1100" dirty="0" err="1"/>
              <a:t>Michka</a:t>
            </a:r>
            <a:r>
              <a:rPr lang="en-US" sz="1100" dirty="0"/>
              <a:t> B (talk) - Passivhaus_section_en.jpg, CC BY-SA 3.0, https://commons.wikimedia.org/w/index.php?curid=9586761</a:t>
            </a:r>
          </a:p>
        </p:txBody>
      </p:sp>
      <p:pic>
        <p:nvPicPr>
          <p:cNvPr id="4" name="Grafik 3"/>
          <p:cNvPicPr>
            <a:picLocks noChangeAspect="1"/>
          </p:cNvPicPr>
          <p:nvPr/>
        </p:nvPicPr>
        <p:blipFill>
          <a:blip r:embed="rId3"/>
          <a:stretch>
            <a:fillRect/>
          </a:stretch>
        </p:blipFill>
        <p:spPr>
          <a:xfrm>
            <a:off x="2423592" y="354032"/>
            <a:ext cx="8064896" cy="6335782"/>
          </a:xfrm>
          <a:prstGeom prst="rect">
            <a:avLst/>
          </a:prstGeom>
        </p:spPr>
      </p:pic>
    </p:spTree>
    <p:extLst>
      <p:ext uri="{BB962C8B-B14F-4D97-AF65-F5344CB8AC3E}">
        <p14:creationId xmlns:p14="http://schemas.microsoft.com/office/powerpoint/2010/main" val="33420165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279D5831-8B0E-44B0-9352-D9540241F8D3}" type="slidenum">
              <a:rPr lang="de-DE" smtClean="0"/>
              <a:pPr/>
              <a:t>29</a:t>
            </a:fld>
            <a:endParaRPr lang="de-DE"/>
          </a:p>
        </p:txBody>
      </p:sp>
      <p:sp>
        <p:nvSpPr>
          <p:cNvPr id="5" name="Textfeld 4"/>
          <p:cNvSpPr txBox="1"/>
          <p:nvPr/>
        </p:nvSpPr>
        <p:spPr>
          <a:xfrm>
            <a:off x="1007096" y="6074132"/>
            <a:ext cx="10945216" cy="523220"/>
          </a:xfrm>
          <a:prstGeom prst="rect">
            <a:avLst/>
          </a:prstGeom>
          <a:noFill/>
        </p:spPr>
        <p:txBody>
          <a:bodyPr wrap="square" rtlCol="0">
            <a:spAutoFit/>
          </a:bodyPr>
          <a:lstStyle/>
          <a:p>
            <a:pPr algn="ctr"/>
            <a:r>
              <a:rPr lang="en-US" sz="2800" dirty="0"/>
              <a:t>Why ducks do not freeze on ice? - Heat exchanger in the legs</a:t>
            </a:r>
            <a:r>
              <a:rPr lang="de-DE" sz="2800" dirty="0"/>
              <a:t>!</a:t>
            </a: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3552" y="525752"/>
            <a:ext cx="7632848" cy="5183977"/>
          </a:xfrm>
          <a:prstGeom prst="rect">
            <a:avLst/>
          </a:prstGeom>
        </p:spPr>
      </p:pic>
      <p:sp>
        <p:nvSpPr>
          <p:cNvPr id="7" name="Rechteck 6"/>
          <p:cNvSpPr/>
          <p:nvPr/>
        </p:nvSpPr>
        <p:spPr>
          <a:xfrm>
            <a:off x="2023233" y="5681035"/>
            <a:ext cx="904415" cy="261610"/>
          </a:xfrm>
          <a:prstGeom prst="rect">
            <a:avLst/>
          </a:prstGeom>
        </p:spPr>
        <p:txBody>
          <a:bodyPr wrap="none">
            <a:spAutoFit/>
          </a:bodyPr>
          <a:lstStyle/>
          <a:p>
            <a:r>
              <a:rPr lang="de-DE" sz="1100" dirty="0"/>
              <a:t>pixabay.com</a:t>
            </a:r>
          </a:p>
        </p:txBody>
      </p:sp>
    </p:spTree>
    <p:extLst>
      <p:ext uri="{BB962C8B-B14F-4D97-AF65-F5344CB8AC3E}">
        <p14:creationId xmlns:p14="http://schemas.microsoft.com/office/powerpoint/2010/main" val="2113088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de-DE" altLang="de-DE" sz="1200">
                <a:latin typeface="Arial" panose="020B0604020202020204" pitchFamily="34" charset="0"/>
              </a:rPr>
              <a:t>S</a:t>
            </a:r>
            <a:fld id="{05F52868-D2D4-414B-9E80-EEA9ED727A7F}" type="slidenum">
              <a:rPr lang="de-DE" altLang="de-DE" sz="1200">
                <a:latin typeface="Arial" panose="020B0604020202020204" pitchFamily="34" charset="0"/>
              </a:rPr>
              <a:pPr/>
              <a:t>3</a:t>
            </a:fld>
            <a:endParaRPr lang="de-DE" altLang="de-DE" sz="1200">
              <a:latin typeface="Arial" panose="020B0604020202020204" pitchFamily="34" charset="0"/>
            </a:endParaRPr>
          </a:p>
        </p:txBody>
      </p:sp>
      <p:graphicFrame>
        <p:nvGraphicFramePr>
          <p:cNvPr id="8" name="Diagramm 7"/>
          <p:cNvGraphicFramePr/>
          <p:nvPr>
            <p:extLst>
              <p:ext uri="{D42A27DB-BD31-4B8C-83A1-F6EECF244321}">
                <p14:modId xmlns:p14="http://schemas.microsoft.com/office/powerpoint/2010/main" val="1939311186"/>
              </p:ext>
            </p:extLst>
          </p:nvPr>
        </p:nvGraphicFramePr>
        <p:xfrm>
          <a:off x="2135560" y="260648"/>
          <a:ext cx="7848872"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59209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279D5831-8B0E-44B0-9352-D9540241F8D3}" type="slidenum">
              <a:rPr lang="de-DE" smtClean="0"/>
              <a:pPr/>
              <a:t>30</a:t>
            </a:fld>
            <a:endParaRPr lang="de-DE"/>
          </a:p>
        </p:txBody>
      </p:sp>
      <p:graphicFrame>
        <p:nvGraphicFramePr>
          <p:cNvPr id="3" name="Diagramm 2"/>
          <p:cNvGraphicFramePr/>
          <p:nvPr>
            <p:extLst>
              <p:ext uri="{D42A27DB-BD31-4B8C-83A1-F6EECF244321}">
                <p14:modId xmlns:p14="http://schemas.microsoft.com/office/powerpoint/2010/main" val="3737490296"/>
              </p:ext>
            </p:extLst>
          </p:nvPr>
        </p:nvGraphicFramePr>
        <p:xfrm>
          <a:off x="695400" y="260648"/>
          <a:ext cx="10887000" cy="6095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14387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de-DE" altLang="de-DE" sz="1200">
                <a:latin typeface="Arial" panose="020B0604020202020204" pitchFamily="34" charset="0"/>
              </a:rPr>
              <a:t>S</a:t>
            </a:r>
            <a:fld id="{6616CE83-C7DA-4172-BBAE-AE0E79797FDE}" type="slidenum">
              <a:rPr lang="de-DE" altLang="de-DE" sz="1200">
                <a:latin typeface="Arial" panose="020B0604020202020204" pitchFamily="34" charset="0"/>
              </a:rPr>
              <a:pPr/>
              <a:t>31</a:t>
            </a:fld>
            <a:endParaRPr lang="de-DE" altLang="de-DE" sz="1200">
              <a:latin typeface="Arial" panose="020B0604020202020204" pitchFamily="34" charset="0"/>
            </a:endParaRPr>
          </a:p>
        </p:txBody>
      </p:sp>
      <p:sp>
        <p:nvSpPr>
          <p:cNvPr id="2" name="Rechteck 1"/>
          <p:cNvSpPr/>
          <p:nvPr/>
        </p:nvSpPr>
        <p:spPr>
          <a:xfrm>
            <a:off x="1739516" y="558962"/>
            <a:ext cx="8712968" cy="523220"/>
          </a:xfrm>
          <a:prstGeom prst="rect">
            <a:avLst/>
          </a:prstGeom>
        </p:spPr>
        <p:txBody>
          <a:bodyPr wrap="square">
            <a:spAutoFit/>
          </a:bodyPr>
          <a:lstStyle/>
          <a:p>
            <a:pPr marL="285750" indent="-285750" algn="ctr">
              <a:spcBef>
                <a:spcPts val="1200"/>
              </a:spcBef>
              <a:spcAft>
                <a:spcPts val="1200"/>
              </a:spcAft>
              <a:defRPr/>
            </a:pPr>
            <a:r>
              <a:rPr lang="en-US" sz="2800" dirty="0"/>
              <a:t>Principle of the refrigerator in a window opening</a:t>
            </a:r>
            <a:endParaRPr lang="de-DE" sz="2800" dirty="0"/>
          </a:p>
        </p:txBody>
      </p:sp>
      <p:sp>
        <p:nvSpPr>
          <p:cNvPr id="10" name="Pfeil nach rechts 9"/>
          <p:cNvSpPr/>
          <p:nvPr/>
        </p:nvSpPr>
        <p:spPr>
          <a:xfrm rot="10800000">
            <a:off x="1919536" y="4038599"/>
            <a:ext cx="7812868" cy="116259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rechts 10"/>
          <p:cNvSpPr/>
          <p:nvPr/>
        </p:nvSpPr>
        <p:spPr>
          <a:xfrm>
            <a:off x="2135560" y="2348880"/>
            <a:ext cx="7704856" cy="1284573"/>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1704" y="1484784"/>
            <a:ext cx="5107474" cy="5107474"/>
          </a:xfrm>
          <a:prstGeom prst="rect">
            <a:avLst/>
          </a:prstGeom>
        </p:spPr>
      </p:pic>
      <p:sp>
        <p:nvSpPr>
          <p:cNvPr id="4" name="Rechteck 3"/>
          <p:cNvSpPr/>
          <p:nvPr/>
        </p:nvSpPr>
        <p:spPr>
          <a:xfrm>
            <a:off x="6960096" y="6211996"/>
            <a:ext cx="771365" cy="261610"/>
          </a:xfrm>
          <a:prstGeom prst="rect">
            <a:avLst/>
          </a:prstGeom>
        </p:spPr>
        <p:txBody>
          <a:bodyPr wrap="none">
            <a:spAutoFit/>
          </a:bodyPr>
          <a:lstStyle/>
          <a:p>
            <a:pPr>
              <a:defRPr/>
            </a:pPr>
            <a:r>
              <a:rPr lang="de-DE" sz="1100" dirty="0" err="1"/>
              <a:t>Colourbox</a:t>
            </a:r>
            <a:endParaRPr lang="de-DE" sz="1100" dirty="0"/>
          </a:p>
        </p:txBody>
      </p:sp>
    </p:spTree>
    <p:extLst>
      <p:ext uri="{BB962C8B-B14F-4D97-AF65-F5344CB8AC3E}">
        <p14:creationId xmlns:p14="http://schemas.microsoft.com/office/powerpoint/2010/main" val="34406423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135560" y="836712"/>
            <a:ext cx="8136904" cy="769441"/>
          </a:xfrm>
          <a:prstGeom prst="rect">
            <a:avLst/>
          </a:prstGeom>
          <a:solidFill>
            <a:schemeClr val="accent1">
              <a:lumMod val="75000"/>
            </a:schemeClr>
          </a:solidFill>
        </p:spPr>
        <p:txBody>
          <a:bodyPr wrap="square">
            <a:spAutoFit/>
          </a:bodyPr>
          <a:lstStyle/>
          <a:p>
            <a:pPr algn="ctr">
              <a:spcBef>
                <a:spcPts val="1200"/>
              </a:spcBef>
              <a:spcAft>
                <a:spcPts val="1200"/>
              </a:spcAft>
              <a:defRPr/>
            </a:pPr>
            <a:r>
              <a:rPr lang="de-DE" altLang="de-DE" sz="4400" b="1" dirty="0" err="1">
                <a:solidFill>
                  <a:schemeClr val="bg1"/>
                </a:solidFill>
              </a:rPr>
              <a:t>Heat</a:t>
            </a:r>
            <a:r>
              <a:rPr lang="de-DE" altLang="de-DE" sz="4400" b="1" dirty="0">
                <a:solidFill>
                  <a:schemeClr val="bg1"/>
                </a:solidFill>
              </a:rPr>
              <a:t> </a:t>
            </a:r>
            <a:r>
              <a:rPr lang="de-DE" altLang="de-DE" sz="4400" b="1" dirty="0" err="1">
                <a:solidFill>
                  <a:schemeClr val="bg1"/>
                </a:solidFill>
              </a:rPr>
              <a:t>pumps</a:t>
            </a:r>
            <a:endParaRPr lang="de-DE" altLang="de-DE" sz="4400" b="1" dirty="0">
              <a:solidFill>
                <a:schemeClr val="bg1"/>
              </a:solidFill>
            </a:endParaRPr>
          </a:p>
        </p:txBody>
      </p:sp>
      <p:pic>
        <p:nvPicPr>
          <p:cNvPr id="1026" name="Picture 2"/>
          <p:cNvPicPr>
            <a:picLocks noChangeAspect="1" noChangeArrowheads="1"/>
          </p:cNvPicPr>
          <p:nvPr/>
        </p:nvPicPr>
        <p:blipFill>
          <a:blip r:embed="rId3" cstate="print"/>
          <a:srcRect l="30712" t="26819" r="33315" b="31756"/>
          <a:stretch>
            <a:fillRect/>
          </a:stretch>
        </p:blipFill>
        <p:spPr bwMode="auto">
          <a:xfrm>
            <a:off x="3647728" y="2708921"/>
            <a:ext cx="5256584" cy="3270271"/>
          </a:xfrm>
          <a:prstGeom prst="rect">
            <a:avLst/>
          </a:prstGeom>
          <a:noFill/>
          <a:ln w="9525">
            <a:noFill/>
            <a:miter lim="800000"/>
            <a:headEnd/>
            <a:tailEnd/>
          </a:ln>
        </p:spPr>
      </p:pic>
      <p:sp>
        <p:nvSpPr>
          <p:cNvPr id="7" name="Textfeld 6"/>
          <p:cNvSpPr txBox="1"/>
          <p:nvPr/>
        </p:nvSpPr>
        <p:spPr>
          <a:xfrm>
            <a:off x="6291694" y="2204864"/>
            <a:ext cx="3908762" cy="3672408"/>
          </a:xfrm>
          <a:prstGeom prst="rect">
            <a:avLst/>
          </a:prstGeom>
          <a:solidFill>
            <a:schemeClr val="accent1">
              <a:lumMod val="60000"/>
              <a:lumOff val="40000"/>
              <a:alpha val="35000"/>
            </a:schemeClr>
          </a:solidFill>
        </p:spPr>
        <p:txBody>
          <a:bodyPr vert="vert" wrap="square" rtlCol="0">
            <a:spAutoFit/>
          </a:bodyPr>
          <a:lstStyle/>
          <a:p>
            <a:pPr algn="ctr"/>
            <a:r>
              <a:rPr lang="de-DE" sz="3200" dirty="0" err="1"/>
              <a:t>Enrivonment</a:t>
            </a:r>
            <a:endParaRPr lang="de-DE" sz="3200" dirty="0"/>
          </a:p>
          <a:p>
            <a:pPr algn="ctr"/>
            <a:endParaRPr lang="de-DE" sz="3200" dirty="0"/>
          </a:p>
          <a:p>
            <a:pPr algn="ctr"/>
            <a:endParaRPr lang="de-DE" sz="3200" dirty="0"/>
          </a:p>
          <a:p>
            <a:pPr algn="ctr"/>
            <a:endParaRPr lang="de-DE" sz="3200" dirty="0"/>
          </a:p>
          <a:p>
            <a:pPr algn="ctr"/>
            <a:endParaRPr lang="de-DE" sz="3200" dirty="0"/>
          </a:p>
          <a:p>
            <a:pPr algn="ctr"/>
            <a:endParaRPr lang="de-DE" sz="3200" dirty="0"/>
          </a:p>
          <a:p>
            <a:pPr algn="ctr"/>
            <a:endParaRPr lang="de-DE" sz="3200" dirty="0"/>
          </a:p>
          <a:p>
            <a:pPr algn="ctr"/>
            <a:endParaRPr lang="de-DE" dirty="0"/>
          </a:p>
        </p:txBody>
      </p:sp>
      <p:sp>
        <p:nvSpPr>
          <p:cNvPr id="8" name="Textfeld 7"/>
          <p:cNvSpPr txBox="1"/>
          <p:nvPr/>
        </p:nvSpPr>
        <p:spPr>
          <a:xfrm>
            <a:off x="2741583" y="4059666"/>
            <a:ext cx="1440160" cy="369332"/>
          </a:xfrm>
          <a:prstGeom prst="rect">
            <a:avLst/>
          </a:prstGeom>
          <a:noFill/>
        </p:spPr>
        <p:txBody>
          <a:bodyPr wrap="square" rtlCol="0">
            <a:spAutoFit/>
          </a:bodyPr>
          <a:lstStyle/>
          <a:p>
            <a:r>
              <a:rPr lang="de-DE" dirty="0" err="1"/>
              <a:t>Waste</a:t>
            </a:r>
            <a:r>
              <a:rPr lang="de-DE" dirty="0"/>
              <a:t> </a:t>
            </a:r>
            <a:r>
              <a:rPr lang="de-DE" dirty="0" err="1"/>
              <a:t>heat</a:t>
            </a:r>
            <a:endParaRPr lang="de-DE" dirty="0"/>
          </a:p>
        </p:txBody>
      </p:sp>
      <p:sp>
        <p:nvSpPr>
          <p:cNvPr id="9" name="Textfeld 8"/>
          <p:cNvSpPr txBox="1"/>
          <p:nvPr/>
        </p:nvSpPr>
        <p:spPr>
          <a:xfrm>
            <a:off x="8328248" y="4077073"/>
            <a:ext cx="1440160" cy="646331"/>
          </a:xfrm>
          <a:prstGeom prst="rect">
            <a:avLst/>
          </a:prstGeom>
          <a:noFill/>
        </p:spPr>
        <p:txBody>
          <a:bodyPr wrap="square" rtlCol="0">
            <a:spAutoFit/>
          </a:bodyPr>
          <a:lstStyle/>
          <a:p>
            <a:r>
              <a:rPr lang="de-DE" dirty="0" err="1"/>
              <a:t>Heat</a:t>
            </a:r>
            <a:r>
              <a:rPr lang="de-DE" dirty="0"/>
              <a:t> </a:t>
            </a:r>
            <a:r>
              <a:rPr lang="de-DE" dirty="0" err="1"/>
              <a:t>absorption</a:t>
            </a:r>
            <a:endParaRPr lang="de-DE" dirty="0"/>
          </a:p>
        </p:txBody>
      </p:sp>
      <p:sp>
        <p:nvSpPr>
          <p:cNvPr id="10" name="Textfeld 9"/>
          <p:cNvSpPr txBox="1"/>
          <p:nvPr/>
        </p:nvSpPr>
        <p:spPr>
          <a:xfrm>
            <a:off x="5231904" y="3646766"/>
            <a:ext cx="1440160" cy="369332"/>
          </a:xfrm>
          <a:prstGeom prst="rect">
            <a:avLst/>
          </a:prstGeom>
          <a:noFill/>
        </p:spPr>
        <p:txBody>
          <a:bodyPr wrap="square" rtlCol="0">
            <a:spAutoFit/>
          </a:bodyPr>
          <a:lstStyle/>
          <a:p>
            <a:r>
              <a:rPr lang="de-DE" dirty="0" err="1"/>
              <a:t>Throttle</a:t>
            </a:r>
            <a:endParaRPr lang="de-DE" dirty="0"/>
          </a:p>
        </p:txBody>
      </p:sp>
      <p:sp>
        <p:nvSpPr>
          <p:cNvPr id="12" name="Textfeld 11"/>
          <p:cNvSpPr txBox="1"/>
          <p:nvPr/>
        </p:nvSpPr>
        <p:spPr>
          <a:xfrm>
            <a:off x="4439816" y="2492896"/>
            <a:ext cx="1800200" cy="369332"/>
          </a:xfrm>
          <a:prstGeom prst="rect">
            <a:avLst/>
          </a:prstGeom>
          <a:noFill/>
        </p:spPr>
        <p:txBody>
          <a:bodyPr wrap="square" rtlCol="0">
            <a:spAutoFit/>
          </a:bodyPr>
          <a:lstStyle/>
          <a:p>
            <a:r>
              <a:rPr lang="de-DE" dirty="0" err="1"/>
              <a:t>Heat</a:t>
            </a:r>
            <a:r>
              <a:rPr lang="de-DE" dirty="0"/>
              <a:t> pump</a:t>
            </a:r>
          </a:p>
        </p:txBody>
      </p:sp>
      <p:sp>
        <p:nvSpPr>
          <p:cNvPr id="13" name="Textfeld 12"/>
          <p:cNvSpPr txBox="1"/>
          <p:nvPr/>
        </p:nvSpPr>
        <p:spPr>
          <a:xfrm>
            <a:off x="4943872" y="4509120"/>
            <a:ext cx="1440160" cy="369332"/>
          </a:xfrm>
          <a:prstGeom prst="rect">
            <a:avLst/>
          </a:prstGeom>
          <a:noFill/>
        </p:spPr>
        <p:txBody>
          <a:bodyPr wrap="square" rtlCol="0">
            <a:spAutoFit/>
          </a:bodyPr>
          <a:lstStyle/>
          <a:p>
            <a:r>
              <a:rPr lang="de-DE" dirty="0" err="1"/>
              <a:t>Compressor</a:t>
            </a:r>
            <a:endParaRPr lang="de-DE" dirty="0"/>
          </a:p>
        </p:txBody>
      </p:sp>
      <p:sp>
        <p:nvSpPr>
          <p:cNvPr id="6" name="Textfeld 5"/>
          <p:cNvSpPr txBox="1"/>
          <p:nvPr/>
        </p:nvSpPr>
        <p:spPr>
          <a:xfrm>
            <a:off x="2167488" y="2204864"/>
            <a:ext cx="4124206" cy="3744416"/>
          </a:xfrm>
          <a:prstGeom prst="rect">
            <a:avLst/>
          </a:prstGeom>
          <a:solidFill>
            <a:srgbClr val="FF0000">
              <a:alpha val="13000"/>
            </a:srgbClr>
          </a:solidFill>
        </p:spPr>
        <p:txBody>
          <a:bodyPr vert="vert270" wrap="square" rtlCol="0" anchor="ctr">
            <a:spAutoFit/>
          </a:bodyPr>
          <a:lstStyle/>
          <a:p>
            <a:pPr algn="ctr"/>
            <a:r>
              <a:rPr lang="de-DE" sz="3200" dirty="0"/>
              <a:t>Inside </a:t>
            </a:r>
            <a:r>
              <a:rPr lang="de-DE" sz="3200" dirty="0" err="1"/>
              <a:t>rooms</a:t>
            </a:r>
            <a:endParaRPr lang="de-DE" sz="3200" dirty="0"/>
          </a:p>
          <a:p>
            <a:pPr algn="ctr"/>
            <a:endParaRPr lang="de-DE" sz="3200" dirty="0"/>
          </a:p>
          <a:p>
            <a:pPr algn="ctr"/>
            <a:endParaRPr lang="de-DE" sz="3200" dirty="0"/>
          </a:p>
          <a:p>
            <a:pPr algn="ctr"/>
            <a:endParaRPr lang="de-DE" sz="3200" dirty="0"/>
          </a:p>
          <a:p>
            <a:pPr algn="ctr"/>
            <a:endParaRPr lang="de-DE" sz="3200" dirty="0"/>
          </a:p>
          <a:p>
            <a:pPr algn="ctr"/>
            <a:endParaRPr lang="de-DE" sz="3200" dirty="0"/>
          </a:p>
          <a:p>
            <a:pPr algn="ctr"/>
            <a:endParaRPr lang="de-DE" sz="3200" dirty="0"/>
          </a:p>
          <a:p>
            <a:pPr algn="ctr"/>
            <a:endParaRPr lang="de-DE" sz="3200" dirty="0"/>
          </a:p>
        </p:txBody>
      </p:sp>
      <p:sp>
        <p:nvSpPr>
          <p:cNvPr id="2" name="Rechteck 1"/>
          <p:cNvSpPr/>
          <p:nvPr/>
        </p:nvSpPr>
        <p:spPr>
          <a:xfrm>
            <a:off x="767408" y="6165304"/>
            <a:ext cx="1369286" cy="261610"/>
          </a:xfrm>
          <a:prstGeom prst="rect">
            <a:avLst/>
          </a:prstGeom>
        </p:spPr>
        <p:txBody>
          <a:bodyPr wrap="none">
            <a:spAutoFit/>
          </a:bodyPr>
          <a:lstStyle/>
          <a:p>
            <a:r>
              <a:rPr lang="de-DE" sz="1100" dirty="0" err="1"/>
              <a:t>Own</a:t>
            </a:r>
            <a:r>
              <a:rPr lang="de-DE" sz="1100" dirty="0"/>
              <a:t> </a:t>
            </a:r>
            <a:r>
              <a:rPr lang="de-DE" sz="1100" dirty="0" err="1"/>
              <a:t>representation</a:t>
            </a:r>
            <a:r>
              <a:rPr lang="de-DE" sz="1100" dirty="0"/>
              <a:t> </a:t>
            </a:r>
          </a:p>
        </p:txBody>
      </p:sp>
    </p:spTree>
    <p:extLst>
      <p:ext uri="{BB962C8B-B14F-4D97-AF65-F5344CB8AC3E}">
        <p14:creationId xmlns:p14="http://schemas.microsoft.com/office/powerpoint/2010/main" val="17454177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de-DE" altLang="de-DE" sz="1200">
                <a:latin typeface="Arial" panose="020B0604020202020204" pitchFamily="34" charset="0"/>
              </a:rPr>
              <a:t>S</a:t>
            </a:r>
            <a:fld id="{6616CE83-C7DA-4172-BBAE-AE0E79797FDE}" type="slidenum">
              <a:rPr lang="de-DE" altLang="de-DE" sz="1200">
                <a:latin typeface="Arial" panose="020B0604020202020204" pitchFamily="34" charset="0"/>
              </a:rPr>
              <a:pPr/>
              <a:t>33</a:t>
            </a:fld>
            <a:endParaRPr lang="de-DE" altLang="de-DE" sz="1200">
              <a:latin typeface="Arial" panose="020B0604020202020204" pitchFamily="34" charset="0"/>
            </a:endParaRPr>
          </a:p>
        </p:txBody>
      </p:sp>
      <p:sp>
        <p:nvSpPr>
          <p:cNvPr id="2" name="Rechteck 1"/>
          <p:cNvSpPr/>
          <p:nvPr/>
        </p:nvSpPr>
        <p:spPr>
          <a:xfrm>
            <a:off x="479376" y="404664"/>
            <a:ext cx="11017224" cy="6247864"/>
          </a:xfrm>
          <a:prstGeom prst="rect">
            <a:avLst/>
          </a:prstGeom>
        </p:spPr>
        <p:txBody>
          <a:bodyPr wrap="square">
            <a:spAutoFit/>
          </a:bodyPr>
          <a:lstStyle/>
          <a:p>
            <a:pPr marL="285750" indent="-285750">
              <a:spcBef>
                <a:spcPts val="1200"/>
              </a:spcBef>
              <a:spcAft>
                <a:spcPts val="1200"/>
              </a:spcAft>
              <a:buFont typeface="Arial" panose="020B0604020202020204" pitchFamily="34" charset="0"/>
              <a:buChar char="•"/>
            </a:pPr>
            <a:r>
              <a:rPr lang="en-US" sz="3200" dirty="0"/>
              <a:t>Heat pumps use the heat from the natural environment flat (everything above the absolute zero of -273.15 degrees Celsius contains physically energy)</a:t>
            </a:r>
          </a:p>
          <a:p>
            <a:pPr marL="285750" indent="-285750">
              <a:spcBef>
                <a:spcPts val="1200"/>
              </a:spcBef>
              <a:spcAft>
                <a:spcPts val="1200"/>
              </a:spcAft>
              <a:buFont typeface="Arial" panose="020B0604020202020204" pitchFamily="34" charset="0"/>
              <a:buChar char="•"/>
            </a:pPr>
            <a:r>
              <a:rPr lang="en-US" sz="3200" dirty="0"/>
              <a:t>Variants: air, ground, groundwater heat pumps</a:t>
            </a:r>
            <a:endParaRPr lang="de-DE" sz="3200" dirty="0"/>
          </a:p>
          <a:p>
            <a:pPr marL="285750" indent="-285750">
              <a:spcBef>
                <a:spcPts val="1200"/>
              </a:spcBef>
              <a:spcAft>
                <a:spcPts val="1200"/>
              </a:spcAft>
              <a:buFont typeface="Arial" panose="020B0604020202020204" pitchFamily="34" charset="0"/>
              <a:buChar char="•"/>
              <a:defRPr/>
            </a:pPr>
            <a:r>
              <a:rPr lang="en-US" sz="3200" dirty="0"/>
              <a:t>Annual </a:t>
            </a:r>
            <a:r>
              <a:rPr lang="en-US" sz="3200" dirty="0" smtClean="0"/>
              <a:t>“coefficient of performance” (COP): </a:t>
            </a:r>
            <a:r>
              <a:rPr lang="en-US" sz="3200" dirty="0"/>
              <a:t>So many kWh are obtained with one kWh of electrical energy as input (order of magnitude three to five)</a:t>
            </a:r>
          </a:p>
          <a:p>
            <a:pPr marL="285750" indent="-285750">
              <a:spcBef>
                <a:spcPts val="1200"/>
              </a:spcBef>
              <a:spcAft>
                <a:spcPts val="1200"/>
              </a:spcAft>
              <a:buFont typeface="Arial" panose="020B0604020202020204" pitchFamily="34" charset="0"/>
              <a:buChar char="•"/>
              <a:defRPr/>
            </a:pPr>
            <a:r>
              <a:rPr lang="en-US" sz="3200" dirty="0"/>
              <a:t>Can be combined with passive house</a:t>
            </a:r>
          </a:p>
          <a:p>
            <a:pPr marL="285750" indent="-285750">
              <a:spcBef>
                <a:spcPts val="1200"/>
              </a:spcBef>
              <a:spcAft>
                <a:spcPts val="1200"/>
              </a:spcAft>
              <a:buFont typeface="Arial" panose="020B0604020202020204" pitchFamily="34" charset="0"/>
              <a:buChar char="•"/>
              <a:defRPr/>
            </a:pPr>
            <a:r>
              <a:rPr lang="en-US" sz="3200" dirty="0"/>
              <a:t>Worth only if a property is well insulated and has surface heating (floor or wall heating)</a:t>
            </a:r>
            <a:endParaRPr lang="de-DE" sz="3200" dirty="0"/>
          </a:p>
        </p:txBody>
      </p:sp>
    </p:spTree>
    <p:extLst>
      <p:ext uri="{BB962C8B-B14F-4D97-AF65-F5344CB8AC3E}">
        <p14:creationId xmlns:p14="http://schemas.microsoft.com/office/powerpoint/2010/main" val="34406423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279D5831-8B0E-44B0-9352-D9540241F8D3}" type="slidenum">
              <a:rPr lang="de-DE" smtClean="0"/>
              <a:pPr/>
              <a:t>34</a:t>
            </a:fld>
            <a:endParaRPr lang="de-DE"/>
          </a:p>
        </p:txBody>
      </p:sp>
      <p:graphicFrame>
        <p:nvGraphicFramePr>
          <p:cNvPr id="3" name="Diagramm 2"/>
          <p:cNvGraphicFramePr/>
          <p:nvPr>
            <p:extLst>
              <p:ext uri="{D42A27DB-BD31-4B8C-83A1-F6EECF244321}">
                <p14:modId xmlns:p14="http://schemas.microsoft.com/office/powerpoint/2010/main" val="2937497159"/>
              </p:ext>
            </p:extLst>
          </p:nvPr>
        </p:nvGraphicFramePr>
        <p:xfrm>
          <a:off x="695400" y="260648"/>
          <a:ext cx="10887000" cy="6095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04288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krümmte Verbindung 5"/>
          <p:cNvCxnSpPr/>
          <p:nvPr/>
        </p:nvCxnSpPr>
        <p:spPr>
          <a:xfrm>
            <a:off x="2063552" y="3789040"/>
            <a:ext cx="1440160" cy="360040"/>
          </a:xfrm>
          <a:prstGeom prst="curvedConnector3">
            <a:avLst>
              <a:gd name="adj1" fmla="val 50000"/>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 name="Gekrümmte Verbindung 6"/>
          <p:cNvCxnSpPr/>
          <p:nvPr/>
        </p:nvCxnSpPr>
        <p:spPr>
          <a:xfrm>
            <a:off x="2063552" y="3140968"/>
            <a:ext cx="1440160" cy="360040"/>
          </a:xfrm>
          <a:prstGeom prst="curvedConnector3">
            <a:avLst>
              <a:gd name="adj1" fmla="val 50000"/>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 name="Gekrümmte Verbindung 7"/>
          <p:cNvCxnSpPr/>
          <p:nvPr/>
        </p:nvCxnSpPr>
        <p:spPr>
          <a:xfrm>
            <a:off x="2093628" y="4293096"/>
            <a:ext cx="1440160" cy="360040"/>
          </a:xfrm>
          <a:prstGeom prst="curvedConnector3">
            <a:avLst>
              <a:gd name="adj1" fmla="val 50000"/>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 name="Gekrümmte Verbindung 8"/>
          <p:cNvCxnSpPr/>
          <p:nvPr/>
        </p:nvCxnSpPr>
        <p:spPr>
          <a:xfrm>
            <a:off x="2063552" y="4653136"/>
            <a:ext cx="1440160" cy="360040"/>
          </a:xfrm>
          <a:prstGeom prst="curvedConnector3">
            <a:avLst>
              <a:gd name="adj1" fmla="val 50000"/>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p:cNvSpPr/>
          <p:nvPr/>
        </p:nvSpPr>
        <p:spPr>
          <a:xfrm>
            <a:off x="4369656" y="2924944"/>
            <a:ext cx="2664296" cy="2304256"/>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rPr>
              <a:t>Gas </a:t>
            </a:r>
            <a:r>
              <a:rPr lang="de-DE" sz="2800" dirty="0" err="1">
                <a:solidFill>
                  <a:schemeClr val="tx1"/>
                </a:solidFill>
              </a:rPr>
              <a:t>engine</a:t>
            </a:r>
            <a:endParaRPr lang="de-DE" sz="2800" dirty="0">
              <a:solidFill>
                <a:schemeClr val="tx1"/>
              </a:solidFill>
            </a:endParaRPr>
          </a:p>
        </p:txBody>
      </p:sp>
      <p:sp>
        <p:nvSpPr>
          <p:cNvPr id="11" name="Textfeld 10"/>
          <p:cNvSpPr txBox="1"/>
          <p:nvPr/>
        </p:nvSpPr>
        <p:spPr>
          <a:xfrm>
            <a:off x="2063552" y="980147"/>
            <a:ext cx="1440160" cy="76944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de-DE" sz="4400" b="1" dirty="0">
                <a:solidFill>
                  <a:schemeClr val="tx1"/>
                </a:solidFill>
              </a:rPr>
              <a:t>Gas</a:t>
            </a:r>
          </a:p>
        </p:txBody>
      </p:sp>
      <p:sp>
        <p:nvSpPr>
          <p:cNvPr id="13" name="Kreuz 12"/>
          <p:cNvSpPr/>
          <p:nvPr/>
        </p:nvSpPr>
        <p:spPr>
          <a:xfrm>
            <a:off x="4475820" y="3057056"/>
            <a:ext cx="360040" cy="360040"/>
          </a:xfrm>
          <a:prstGeom prst="plus">
            <a:avLst/>
          </a:prstGeom>
          <a:solidFill>
            <a:schemeClr val="bg1">
              <a:lumMod val="75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Kreuz 13"/>
          <p:cNvSpPr/>
          <p:nvPr/>
        </p:nvSpPr>
        <p:spPr>
          <a:xfrm>
            <a:off x="4475820" y="4793332"/>
            <a:ext cx="360040" cy="360040"/>
          </a:xfrm>
          <a:prstGeom prst="plus">
            <a:avLst/>
          </a:prstGeom>
          <a:solidFill>
            <a:schemeClr val="bg1">
              <a:lumMod val="75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Kreuz 14"/>
          <p:cNvSpPr/>
          <p:nvPr/>
        </p:nvSpPr>
        <p:spPr>
          <a:xfrm>
            <a:off x="6599932" y="3057056"/>
            <a:ext cx="360040" cy="360040"/>
          </a:xfrm>
          <a:prstGeom prst="plus">
            <a:avLst/>
          </a:prstGeom>
          <a:solidFill>
            <a:schemeClr val="bg1">
              <a:lumMod val="75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Kreuz 15"/>
          <p:cNvSpPr/>
          <p:nvPr/>
        </p:nvSpPr>
        <p:spPr>
          <a:xfrm>
            <a:off x="6599932" y="4783560"/>
            <a:ext cx="360040" cy="360040"/>
          </a:xfrm>
          <a:prstGeom prst="plus">
            <a:avLst/>
          </a:prstGeom>
          <a:solidFill>
            <a:schemeClr val="bg1">
              <a:lumMod val="75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Pfeil nach rechts 16"/>
          <p:cNvSpPr/>
          <p:nvPr/>
        </p:nvSpPr>
        <p:spPr>
          <a:xfrm>
            <a:off x="7320136" y="3320988"/>
            <a:ext cx="1152128" cy="576064"/>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Pfeil nach rechts 17"/>
          <p:cNvSpPr/>
          <p:nvPr/>
        </p:nvSpPr>
        <p:spPr>
          <a:xfrm>
            <a:off x="7333952" y="4387516"/>
            <a:ext cx="1152128" cy="576064"/>
          </a:xfrm>
          <a:prstGeom prst="righ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Gewitterblitz 18"/>
          <p:cNvSpPr/>
          <p:nvPr/>
        </p:nvSpPr>
        <p:spPr>
          <a:xfrm>
            <a:off x="9190248" y="4502323"/>
            <a:ext cx="1872208" cy="1021705"/>
          </a:xfrm>
          <a:prstGeom prst="lightningBol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Sonne 19"/>
          <p:cNvSpPr/>
          <p:nvPr/>
        </p:nvSpPr>
        <p:spPr>
          <a:xfrm>
            <a:off x="8921610" y="2888940"/>
            <a:ext cx="1854910" cy="1404156"/>
          </a:xfrm>
          <a:prstGeom prst="sun">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feld 20"/>
          <p:cNvSpPr txBox="1"/>
          <p:nvPr/>
        </p:nvSpPr>
        <p:spPr>
          <a:xfrm>
            <a:off x="4367808" y="764704"/>
            <a:ext cx="2736304" cy="1754326"/>
          </a:xfrm>
          <a:prstGeom prst="rect">
            <a:avLst/>
          </a:prstGeom>
          <a:solidFill>
            <a:schemeClr val="bg1">
              <a:lumMod val="65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de-DE" sz="3600" b="1" dirty="0" smtClean="0">
                <a:solidFill>
                  <a:schemeClr val="tx1"/>
                </a:solidFill>
              </a:rPr>
              <a:t>Co-generation </a:t>
            </a:r>
            <a:r>
              <a:rPr lang="de-DE" sz="3600" b="1" dirty="0">
                <a:solidFill>
                  <a:schemeClr val="tx1"/>
                </a:solidFill>
              </a:rPr>
              <a:t/>
            </a:r>
            <a:br>
              <a:rPr lang="de-DE" sz="3600" b="1" dirty="0">
                <a:solidFill>
                  <a:schemeClr val="tx1"/>
                </a:solidFill>
              </a:rPr>
            </a:br>
            <a:r>
              <a:rPr lang="de-DE" sz="3600" b="1" dirty="0">
                <a:solidFill>
                  <a:schemeClr val="tx1"/>
                </a:solidFill>
              </a:rPr>
              <a:t>power plant</a:t>
            </a:r>
          </a:p>
        </p:txBody>
      </p:sp>
      <p:sp>
        <p:nvSpPr>
          <p:cNvPr id="22" name="Textfeld 21"/>
          <p:cNvSpPr txBox="1"/>
          <p:nvPr/>
        </p:nvSpPr>
        <p:spPr>
          <a:xfrm>
            <a:off x="8285042" y="703147"/>
            <a:ext cx="2347461" cy="1323439"/>
          </a:xfrm>
          <a:prstGeom prst="rect">
            <a:avLst/>
          </a:prstGeom>
          <a:solidFill>
            <a:srgbClr val="FFC000"/>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de-DE" sz="4000" b="1" dirty="0" err="1">
                <a:solidFill>
                  <a:schemeClr val="tx1"/>
                </a:solidFill>
              </a:rPr>
              <a:t>Heat</a:t>
            </a:r>
            <a:r>
              <a:rPr lang="de-DE" sz="4000" b="1" dirty="0">
                <a:solidFill>
                  <a:schemeClr val="tx1"/>
                </a:solidFill>
              </a:rPr>
              <a:t> + </a:t>
            </a:r>
            <a:br>
              <a:rPr lang="de-DE" sz="4000" b="1" dirty="0">
                <a:solidFill>
                  <a:schemeClr val="tx1"/>
                </a:solidFill>
              </a:rPr>
            </a:br>
            <a:r>
              <a:rPr lang="de-DE" sz="4000" b="1" dirty="0" err="1">
                <a:solidFill>
                  <a:schemeClr val="tx1"/>
                </a:solidFill>
              </a:rPr>
              <a:t>Electricity</a:t>
            </a:r>
            <a:endParaRPr lang="de-DE" sz="4000" b="1" dirty="0">
              <a:solidFill>
                <a:schemeClr val="tx1"/>
              </a:solidFill>
            </a:endParaRPr>
          </a:p>
        </p:txBody>
      </p:sp>
      <p:sp>
        <p:nvSpPr>
          <p:cNvPr id="2" name="Rechteck 1"/>
          <p:cNvSpPr/>
          <p:nvPr/>
        </p:nvSpPr>
        <p:spPr>
          <a:xfrm>
            <a:off x="8816" y="6100372"/>
            <a:ext cx="6096000" cy="600164"/>
          </a:xfrm>
          <a:prstGeom prst="rect">
            <a:avLst/>
          </a:prstGeom>
        </p:spPr>
        <p:txBody>
          <a:bodyPr>
            <a:spAutoFit/>
          </a:bodyPr>
          <a:lstStyle/>
          <a:p>
            <a:r>
              <a:rPr lang="de-DE" sz="1100" dirty="0" smtClean="0"/>
              <a:t>Source: </a:t>
            </a:r>
            <a:r>
              <a:rPr lang="de-DE" sz="1100" dirty="0" err="1" smtClean="0"/>
              <a:t>Wafi</a:t>
            </a:r>
            <a:r>
              <a:rPr lang="de-DE" sz="1100" dirty="0"/>
              <a:t>, Riccardo: Energiemanagement im Rahmen einer nachhaltigen Unternehmensführung -  </a:t>
            </a:r>
            <a:r>
              <a:rPr lang="de-DE" sz="1100" dirty="0" smtClean="0"/>
              <a:t>Sensibilisierung </a:t>
            </a:r>
            <a:r>
              <a:rPr lang="de-DE" sz="1100" dirty="0"/>
              <a:t>durch die Entwicklung von Weiterbildung für Entscheider </a:t>
            </a:r>
            <a:r>
              <a:rPr lang="de-DE" sz="1100" dirty="0" smtClean="0"/>
              <a:t>(non </a:t>
            </a:r>
            <a:r>
              <a:rPr lang="de-DE" sz="1100" dirty="0" err="1" smtClean="0"/>
              <a:t>published</a:t>
            </a:r>
            <a:r>
              <a:rPr lang="de-DE" sz="1100" dirty="0" smtClean="0"/>
              <a:t> </a:t>
            </a:r>
            <a:r>
              <a:rPr lang="de-DE" sz="1100" dirty="0" err="1" smtClean="0"/>
              <a:t>master</a:t>
            </a:r>
            <a:r>
              <a:rPr lang="de-DE" sz="1100" dirty="0" smtClean="0"/>
              <a:t> </a:t>
            </a:r>
            <a:r>
              <a:rPr lang="de-DE" sz="1100" dirty="0" err="1" smtClean="0"/>
              <a:t>thesis</a:t>
            </a:r>
            <a:r>
              <a:rPr lang="de-DE" sz="1100" dirty="0" smtClean="0"/>
              <a:t>) in </a:t>
            </a:r>
            <a:r>
              <a:rPr lang="de-DE" sz="1100" dirty="0"/>
              <a:t>Anlehnung an </a:t>
            </a:r>
            <a:r>
              <a:rPr lang="de-DE" sz="1100" dirty="0">
                <a:hlinkClick r:id="rId3"/>
              </a:rPr>
              <a:t>http://</a:t>
            </a:r>
            <a:r>
              <a:rPr lang="de-DE" sz="1100" dirty="0" smtClean="0">
                <a:hlinkClick r:id="rId3"/>
              </a:rPr>
              <a:t>www.frsw.de/kraft-waerme-kopplung.htm</a:t>
            </a:r>
            <a:r>
              <a:rPr lang="de-DE" sz="1100" dirty="0" smtClean="0"/>
              <a:t> (</a:t>
            </a:r>
            <a:r>
              <a:rPr lang="de-DE" sz="1100" dirty="0" err="1" smtClean="0"/>
              <a:t>translated</a:t>
            </a:r>
            <a:r>
              <a:rPr lang="de-DE" sz="1100" dirty="0" smtClean="0"/>
              <a:t>) </a:t>
            </a:r>
            <a:endParaRPr lang="de-DE" sz="1100" dirty="0"/>
          </a:p>
        </p:txBody>
      </p:sp>
    </p:spTree>
    <p:extLst>
      <p:ext uri="{BB962C8B-B14F-4D97-AF65-F5344CB8AC3E}">
        <p14:creationId xmlns:p14="http://schemas.microsoft.com/office/powerpoint/2010/main" val="29233543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55440" y="764704"/>
            <a:ext cx="10513168" cy="3672408"/>
          </a:xfrm>
        </p:spPr>
        <p:txBody>
          <a:bodyPr>
            <a:normAutofit/>
          </a:bodyPr>
          <a:lstStyle/>
          <a:p>
            <a:pPr marL="0" indent="0">
              <a:spcBef>
                <a:spcPts val="1200"/>
              </a:spcBef>
              <a:spcAft>
                <a:spcPts val="1200"/>
              </a:spcAft>
              <a:buNone/>
            </a:pPr>
            <a:r>
              <a:rPr lang="de-DE" dirty="0" smtClean="0"/>
              <a:t>Co-generation plant/ </a:t>
            </a:r>
            <a:r>
              <a:rPr lang="de-DE" dirty="0" err="1" smtClean="0"/>
              <a:t>combined</a:t>
            </a:r>
            <a:r>
              <a:rPr lang="de-DE" dirty="0" smtClean="0"/>
              <a:t> </a:t>
            </a:r>
            <a:r>
              <a:rPr lang="de-DE" dirty="0" err="1" smtClean="0"/>
              <a:t>heat</a:t>
            </a:r>
            <a:r>
              <a:rPr lang="de-DE" dirty="0" smtClean="0"/>
              <a:t> </a:t>
            </a:r>
            <a:r>
              <a:rPr lang="de-DE" dirty="0" err="1" smtClean="0"/>
              <a:t>and</a:t>
            </a:r>
            <a:r>
              <a:rPr lang="de-DE" dirty="0" smtClean="0"/>
              <a:t> power plant: </a:t>
            </a:r>
            <a:endParaRPr lang="de-DE" dirty="0"/>
          </a:p>
          <a:p>
            <a:pPr>
              <a:spcBef>
                <a:spcPts val="1200"/>
              </a:spcBef>
              <a:spcAft>
                <a:spcPts val="1200"/>
              </a:spcAft>
            </a:pPr>
            <a:r>
              <a:rPr lang="en-US" dirty="0"/>
              <a:t>High efficiency of up to 92 percent (during summer time: problem of heat loss</a:t>
            </a:r>
            <a:r>
              <a:rPr lang="de-DE" dirty="0"/>
              <a:t>)</a:t>
            </a:r>
          </a:p>
          <a:p>
            <a:pPr>
              <a:spcBef>
                <a:spcPts val="1200"/>
              </a:spcBef>
              <a:spcAft>
                <a:spcPts val="1200"/>
              </a:spcAft>
            </a:pPr>
            <a:r>
              <a:rPr lang="en-US" dirty="0"/>
              <a:t>Gas with about one third less carbon dioxide emissions per kilowatt-hour than heating oil</a:t>
            </a:r>
            <a:endParaRPr lang="de-DE" dirty="0"/>
          </a:p>
        </p:txBody>
      </p:sp>
    </p:spTree>
    <p:extLst>
      <p:ext uri="{BB962C8B-B14F-4D97-AF65-F5344CB8AC3E}">
        <p14:creationId xmlns:p14="http://schemas.microsoft.com/office/powerpoint/2010/main" val="10534172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lussdiagramm: Mehrere Dokumente 22"/>
          <p:cNvSpPr/>
          <p:nvPr/>
        </p:nvSpPr>
        <p:spPr>
          <a:xfrm>
            <a:off x="7968208" y="3933055"/>
            <a:ext cx="1944216" cy="1008112"/>
          </a:xfrm>
          <a:prstGeom prst="flowChartMultidocument">
            <a:avLst/>
          </a:prstGeom>
        </p:spPr>
        <p:style>
          <a:lnRef idx="1">
            <a:schemeClr val="dk1"/>
          </a:lnRef>
          <a:fillRef idx="2">
            <a:schemeClr val="dk1"/>
          </a:fillRef>
          <a:effectRef idx="1">
            <a:schemeClr val="dk1"/>
          </a:effectRef>
          <a:fontRef idx="minor">
            <a:schemeClr val="dk1"/>
          </a:fontRef>
        </p:style>
        <p:txBody>
          <a:bodyPr rtlCol="0" anchor="ctr"/>
          <a:lstStyle/>
          <a:p>
            <a:pPr algn="ctr"/>
            <a:r>
              <a:rPr lang="de-DE" dirty="0"/>
              <a:t>Large </a:t>
            </a:r>
            <a:r>
              <a:rPr lang="de-DE" dirty="0" err="1"/>
              <a:t>virtual</a:t>
            </a:r>
            <a:r>
              <a:rPr lang="de-DE" dirty="0"/>
              <a:t> power plant</a:t>
            </a:r>
          </a:p>
        </p:txBody>
      </p:sp>
      <p:pic>
        <p:nvPicPr>
          <p:cNvPr id="1026" name="Picture 2"/>
          <p:cNvPicPr>
            <a:picLocks noChangeAspect="1" noChangeArrowheads="1"/>
          </p:cNvPicPr>
          <p:nvPr/>
        </p:nvPicPr>
        <p:blipFill>
          <a:blip r:embed="rId3" cstate="print"/>
          <a:srcRect/>
          <a:stretch>
            <a:fillRect/>
          </a:stretch>
        </p:blipFill>
        <p:spPr bwMode="auto">
          <a:xfrm>
            <a:off x="1589809" y="1727487"/>
            <a:ext cx="1944216" cy="1629505"/>
          </a:xfrm>
          <a:prstGeom prst="rect">
            <a:avLst/>
          </a:prstGeom>
          <a:noFill/>
          <a:ln w="9525">
            <a:noFill/>
            <a:miter lim="800000"/>
            <a:headEnd/>
            <a:tailEnd/>
          </a:ln>
        </p:spPr>
      </p:pic>
      <p:pic>
        <p:nvPicPr>
          <p:cNvPr id="43" name="Picture 2"/>
          <p:cNvPicPr>
            <a:picLocks noChangeAspect="1" noChangeArrowheads="1"/>
          </p:cNvPicPr>
          <p:nvPr/>
        </p:nvPicPr>
        <p:blipFill>
          <a:blip r:embed="rId3" cstate="print"/>
          <a:srcRect/>
          <a:stretch>
            <a:fillRect/>
          </a:stretch>
        </p:blipFill>
        <p:spPr bwMode="auto">
          <a:xfrm>
            <a:off x="1559496" y="3429000"/>
            <a:ext cx="1944216" cy="1629505"/>
          </a:xfrm>
          <a:prstGeom prst="rect">
            <a:avLst/>
          </a:prstGeom>
          <a:noFill/>
          <a:ln w="9525">
            <a:noFill/>
            <a:miter lim="800000"/>
            <a:headEnd/>
            <a:tailEnd/>
          </a:ln>
        </p:spPr>
      </p:pic>
      <p:pic>
        <p:nvPicPr>
          <p:cNvPr id="44" name="Picture 2"/>
          <p:cNvPicPr>
            <a:picLocks noChangeAspect="1" noChangeArrowheads="1"/>
          </p:cNvPicPr>
          <p:nvPr/>
        </p:nvPicPr>
        <p:blipFill>
          <a:blip r:embed="rId3" cstate="print"/>
          <a:srcRect/>
          <a:stretch>
            <a:fillRect/>
          </a:stretch>
        </p:blipFill>
        <p:spPr bwMode="auto">
          <a:xfrm>
            <a:off x="1559495" y="5085184"/>
            <a:ext cx="2061963" cy="1728192"/>
          </a:xfrm>
          <a:prstGeom prst="rect">
            <a:avLst/>
          </a:prstGeom>
          <a:noFill/>
          <a:ln w="9525">
            <a:noFill/>
            <a:miter lim="800000"/>
            <a:headEnd/>
            <a:tailEnd/>
          </a:ln>
        </p:spPr>
      </p:pic>
      <p:cxnSp>
        <p:nvCxnSpPr>
          <p:cNvPr id="46" name="Gerade Verbindung mit Pfeil 45"/>
          <p:cNvCxnSpPr/>
          <p:nvPr/>
        </p:nvCxnSpPr>
        <p:spPr>
          <a:xfrm>
            <a:off x="3215680" y="2996951"/>
            <a:ext cx="1440160" cy="12961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p:nvCxnSpPr>
        <p:spPr>
          <a:xfrm>
            <a:off x="3287688" y="4437111"/>
            <a:ext cx="136815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p:nvPr/>
        </p:nvCxnSpPr>
        <p:spPr>
          <a:xfrm flipV="1">
            <a:off x="3215680" y="4581127"/>
            <a:ext cx="1440160" cy="13681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Rechteck 51"/>
          <p:cNvSpPr/>
          <p:nvPr/>
        </p:nvSpPr>
        <p:spPr>
          <a:xfrm>
            <a:off x="4799856" y="4149079"/>
            <a:ext cx="1872208" cy="64807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1"/>
                </a:solidFill>
              </a:rPr>
              <a:t>Coupling</a:t>
            </a:r>
            <a:r>
              <a:rPr lang="de-DE" dirty="0">
                <a:solidFill>
                  <a:schemeClr val="tx1"/>
                </a:solidFill>
              </a:rPr>
              <a:t> via </a:t>
            </a:r>
            <a:r>
              <a:rPr lang="en-US" dirty="0" smtClean="0">
                <a:solidFill>
                  <a:schemeClr val="tx1"/>
                </a:solidFill>
              </a:rPr>
              <a:t>radio</a:t>
            </a:r>
            <a:r>
              <a:rPr lang="de-DE" dirty="0" smtClean="0">
                <a:solidFill>
                  <a:schemeClr val="tx1"/>
                </a:solidFill>
              </a:rPr>
              <a:t> </a:t>
            </a:r>
            <a:r>
              <a:rPr lang="de-DE" dirty="0" err="1">
                <a:solidFill>
                  <a:schemeClr val="tx1"/>
                </a:solidFill>
              </a:rPr>
              <a:t>control</a:t>
            </a:r>
            <a:endParaRPr lang="de-DE" dirty="0">
              <a:solidFill>
                <a:schemeClr val="tx1"/>
              </a:solidFill>
            </a:endParaRPr>
          </a:p>
        </p:txBody>
      </p:sp>
      <p:sp>
        <p:nvSpPr>
          <p:cNvPr id="54" name="Pfeil nach rechts 53"/>
          <p:cNvSpPr/>
          <p:nvPr/>
        </p:nvSpPr>
        <p:spPr>
          <a:xfrm>
            <a:off x="6816080" y="4149079"/>
            <a:ext cx="1008112" cy="64807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14" name="Rechteck 13"/>
          <p:cNvSpPr/>
          <p:nvPr/>
        </p:nvSpPr>
        <p:spPr>
          <a:xfrm>
            <a:off x="2063552" y="548680"/>
            <a:ext cx="8712968" cy="1077218"/>
          </a:xfrm>
          <a:prstGeom prst="rect">
            <a:avLst/>
          </a:prstGeom>
          <a:solidFill>
            <a:schemeClr val="accent1">
              <a:lumMod val="75000"/>
            </a:schemeClr>
          </a:solidFill>
        </p:spPr>
        <p:txBody>
          <a:bodyPr wrap="square">
            <a:spAutoFit/>
          </a:bodyPr>
          <a:lstStyle/>
          <a:p>
            <a:pPr algn="ctr">
              <a:spcBef>
                <a:spcPts val="1200"/>
              </a:spcBef>
              <a:spcAft>
                <a:spcPts val="1200"/>
              </a:spcAft>
              <a:defRPr/>
            </a:pPr>
            <a:r>
              <a:rPr lang="de-DE" sz="3200" b="1" dirty="0" err="1" smtClean="0">
                <a:solidFill>
                  <a:schemeClr val="bg1"/>
                </a:solidFill>
              </a:rPr>
              <a:t>Many</a:t>
            </a:r>
            <a:r>
              <a:rPr lang="de-DE" sz="3200" b="1" dirty="0" smtClean="0">
                <a:solidFill>
                  <a:schemeClr val="bg1"/>
                </a:solidFill>
              </a:rPr>
              <a:t>  </a:t>
            </a:r>
            <a:r>
              <a:rPr lang="de-DE" sz="3200" b="1" dirty="0" err="1" smtClean="0">
                <a:solidFill>
                  <a:schemeClr val="bg1"/>
                </a:solidFill>
              </a:rPr>
              <a:t>small</a:t>
            </a:r>
            <a:r>
              <a:rPr lang="de-DE" sz="3200" b="1" dirty="0" smtClean="0">
                <a:solidFill>
                  <a:schemeClr val="bg1"/>
                </a:solidFill>
              </a:rPr>
              <a:t> </a:t>
            </a:r>
            <a:r>
              <a:rPr lang="de-DE" sz="3200" b="1" dirty="0" err="1" smtClean="0">
                <a:solidFill>
                  <a:schemeClr val="bg1"/>
                </a:solidFill>
              </a:rPr>
              <a:t>cogenerating</a:t>
            </a:r>
            <a:r>
              <a:rPr lang="de-DE" sz="3200" b="1" dirty="0" smtClean="0">
                <a:solidFill>
                  <a:schemeClr val="bg1"/>
                </a:solidFill>
              </a:rPr>
              <a:t> </a:t>
            </a:r>
            <a:r>
              <a:rPr lang="de-DE" sz="3200" b="1" dirty="0" err="1" smtClean="0">
                <a:solidFill>
                  <a:schemeClr val="bg1"/>
                </a:solidFill>
              </a:rPr>
              <a:t>plants</a:t>
            </a:r>
            <a:r>
              <a:rPr lang="de-DE" sz="3200" b="1" dirty="0" smtClean="0">
                <a:solidFill>
                  <a:schemeClr val="bg1"/>
                </a:solidFill>
              </a:rPr>
              <a:t> </a:t>
            </a:r>
            <a:r>
              <a:rPr lang="de-DE" sz="3200" b="1" dirty="0" err="1" smtClean="0">
                <a:solidFill>
                  <a:schemeClr val="bg1"/>
                </a:solidFill>
              </a:rPr>
              <a:t>as</a:t>
            </a:r>
            <a:r>
              <a:rPr lang="de-DE" sz="3200" b="1" dirty="0" smtClean="0">
                <a:solidFill>
                  <a:schemeClr val="bg1"/>
                </a:solidFill>
              </a:rPr>
              <a:t> </a:t>
            </a:r>
            <a:r>
              <a:rPr lang="de-DE" sz="3200" b="1" dirty="0" err="1" smtClean="0">
                <a:solidFill>
                  <a:schemeClr val="bg1"/>
                </a:solidFill>
              </a:rPr>
              <a:t>part</a:t>
            </a:r>
            <a:r>
              <a:rPr lang="de-DE" sz="3200" b="1" dirty="0" smtClean="0">
                <a:solidFill>
                  <a:schemeClr val="bg1"/>
                </a:solidFill>
              </a:rPr>
              <a:t> </a:t>
            </a:r>
            <a:r>
              <a:rPr lang="de-DE" sz="3200" b="1" dirty="0" err="1" smtClean="0">
                <a:solidFill>
                  <a:schemeClr val="bg1"/>
                </a:solidFill>
              </a:rPr>
              <a:t>of</a:t>
            </a:r>
            <a:r>
              <a:rPr lang="de-DE" sz="3200" b="1" dirty="0" smtClean="0">
                <a:solidFill>
                  <a:schemeClr val="bg1"/>
                </a:solidFill>
              </a:rPr>
              <a:t> „</a:t>
            </a:r>
            <a:r>
              <a:rPr lang="de-DE" sz="3200" b="1" dirty="0" err="1" smtClean="0">
                <a:solidFill>
                  <a:schemeClr val="bg1"/>
                </a:solidFill>
              </a:rPr>
              <a:t>swarm</a:t>
            </a:r>
            <a:r>
              <a:rPr lang="de-DE" sz="3200" b="1" dirty="0" smtClean="0">
                <a:solidFill>
                  <a:schemeClr val="bg1"/>
                </a:solidFill>
              </a:rPr>
              <a:t> </a:t>
            </a:r>
            <a:r>
              <a:rPr lang="de-DE" sz="3200" b="1" dirty="0" err="1" smtClean="0">
                <a:solidFill>
                  <a:schemeClr val="bg1"/>
                </a:solidFill>
              </a:rPr>
              <a:t>energy</a:t>
            </a:r>
            <a:r>
              <a:rPr lang="de-DE" sz="3200" b="1" dirty="0" smtClean="0">
                <a:solidFill>
                  <a:schemeClr val="bg1"/>
                </a:solidFill>
              </a:rPr>
              <a:t>“ </a:t>
            </a:r>
            <a:r>
              <a:rPr lang="de-DE" sz="3200" b="1" dirty="0" err="1" smtClean="0">
                <a:solidFill>
                  <a:schemeClr val="bg1"/>
                </a:solidFill>
              </a:rPr>
              <a:t>or</a:t>
            </a:r>
            <a:r>
              <a:rPr lang="de-DE" sz="3200" b="1" dirty="0" smtClean="0">
                <a:solidFill>
                  <a:schemeClr val="bg1"/>
                </a:solidFill>
              </a:rPr>
              <a:t> „</a:t>
            </a:r>
            <a:r>
              <a:rPr lang="de-DE" sz="3200" b="1" dirty="0" err="1" smtClean="0">
                <a:solidFill>
                  <a:schemeClr val="bg1"/>
                </a:solidFill>
              </a:rPr>
              <a:t>virtual</a:t>
            </a:r>
            <a:r>
              <a:rPr lang="de-DE" sz="3200" b="1" dirty="0" smtClean="0">
                <a:solidFill>
                  <a:schemeClr val="bg1"/>
                </a:solidFill>
              </a:rPr>
              <a:t> large power </a:t>
            </a:r>
            <a:r>
              <a:rPr lang="de-DE" sz="3200" b="1" dirty="0" err="1" smtClean="0">
                <a:solidFill>
                  <a:schemeClr val="bg1"/>
                </a:solidFill>
              </a:rPr>
              <a:t>plants</a:t>
            </a:r>
            <a:r>
              <a:rPr lang="de-DE" sz="3200" b="1" dirty="0" smtClean="0">
                <a:solidFill>
                  <a:schemeClr val="bg1"/>
                </a:solidFill>
              </a:rPr>
              <a:t>“ </a:t>
            </a:r>
            <a:endParaRPr lang="de-DE" sz="3200" b="1" dirty="0">
              <a:highlight>
                <a:srgbClr val="FFFF00"/>
              </a:highlight>
            </a:endParaRPr>
          </a:p>
        </p:txBody>
      </p:sp>
      <p:sp>
        <p:nvSpPr>
          <p:cNvPr id="2" name="Rechteck 1"/>
          <p:cNvSpPr/>
          <p:nvPr/>
        </p:nvSpPr>
        <p:spPr>
          <a:xfrm>
            <a:off x="6048672" y="6285220"/>
            <a:ext cx="6096000" cy="430887"/>
          </a:xfrm>
          <a:prstGeom prst="rect">
            <a:avLst/>
          </a:prstGeom>
        </p:spPr>
        <p:txBody>
          <a:bodyPr>
            <a:spAutoFit/>
          </a:bodyPr>
          <a:lstStyle/>
          <a:p>
            <a:r>
              <a:rPr lang="en-US" sz="1100" dirty="0" smtClean="0"/>
              <a:t>Source: </a:t>
            </a:r>
            <a:r>
              <a:rPr lang="en-US" sz="1100" dirty="0" err="1" smtClean="0"/>
              <a:t>Wafi</a:t>
            </a:r>
            <a:r>
              <a:rPr lang="en-US" sz="1100" dirty="0" smtClean="0"/>
              <a:t>, Riccardo: </a:t>
            </a:r>
            <a:r>
              <a:rPr lang="en-US" sz="1100" dirty="0" err="1" smtClean="0"/>
              <a:t>Energiemanagement</a:t>
            </a:r>
            <a:r>
              <a:rPr lang="en-US" sz="1100" dirty="0" smtClean="0"/>
              <a:t> </a:t>
            </a:r>
            <a:r>
              <a:rPr lang="en-US" sz="1100" dirty="0" err="1" smtClean="0"/>
              <a:t>im</a:t>
            </a:r>
            <a:r>
              <a:rPr lang="en-US" sz="1100" dirty="0" smtClean="0"/>
              <a:t> </a:t>
            </a:r>
            <a:r>
              <a:rPr lang="en-US" sz="1100" dirty="0" err="1" smtClean="0"/>
              <a:t>Rahmen</a:t>
            </a:r>
            <a:r>
              <a:rPr lang="en-US" sz="1100" dirty="0" smtClean="0"/>
              <a:t> </a:t>
            </a:r>
            <a:r>
              <a:rPr lang="en-US" sz="1100" dirty="0" err="1" smtClean="0"/>
              <a:t>einer</a:t>
            </a:r>
            <a:r>
              <a:rPr lang="en-US" sz="1100" dirty="0" smtClean="0"/>
              <a:t> </a:t>
            </a:r>
            <a:r>
              <a:rPr lang="en-US" sz="1100" dirty="0" err="1" smtClean="0"/>
              <a:t>nachhaltigen</a:t>
            </a:r>
            <a:r>
              <a:rPr lang="en-US" sz="1100" dirty="0" smtClean="0"/>
              <a:t> </a:t>
            </a:r>
            <a:r>
              <a:rPr lang="en-US" sz="1100" dirty="0" err="1" smtClean="0"/>
              <a:t>Unternehmensführung</a:t>
            </a:r>
            <a:r>
              <a:rPr lang="en-US" sz="1100" dirty="0" smtClean="0"/>
              <a:t> -  </a:t>
            </a:r>
            <a:r>
              <a:rPr lang="en-US" sz="1100" dirty="0" err="1" smtClean="0"/>
              <a:t>Sensibilierung</a:t>
            </a:r>
            <a:r>
              <a:rPr lang="en-US" sz="1100" dirty="0" smtClean="0"/>
              <a:t> </a:t>
            </a:r>
            <a:r>
              <a:rPr lang="en-US" sz="1100" dirty="0" err="1" smtClean="0"/>
              <a:t>durch</a:t>
            </a:r>
            <a:r>
              <a:rPr lang="en-US" sz="1100" dirty="0" smtClean="0"/>
              <a:t> die </a:t>
            </a:r>
            <a:r>
              <a:rPr lang="en-US" sz="1100" dirty="0" err="1" smtClean="0"/>
              <a:t>Entwicklung</a:t>
            </a:r>
            <a:r>
              <a:rPr lang="en-US" sz="1100" dirty="0" smtClean="0"/>
              <a:t> von </a:t>
            </a:r>
            <a:r>
              <a:rPr lang="en-US" sz="1100" dirty="0" err="1" smtClean="0"/>
              <a:t>Weiterbildung</a:t>
            </a:r>
            <a:r>
              <a:rPr lang="en-US" sz="1100" dirty="0" smtClean="0"/>
              <a:t> </a:t>
            </a:r>
            <a:r>
              <a:rPr lang="en-US" sz="1100" dirty="0" err="1" smtClean="0"/>
              <a:t>für</a:t>
            </a:r>
            <a:r>
              <a:rPr lang="en-US" sz="1100" dirty="0" smtClean="0"/>
              <a:t> </a:t>
            </a:r>
            <a:r>
              <a:rPr lang="en-US" sz="1100" dirty="0" err="1" smtClean="0"/>
              <a:t>Entscheider</a:t>
            </a:r>
            <a:r>
              <a:rPr lang="en-US" sz="1100" dirty="0" smtClean="0"/>
              <a:t> (non published maser thesis)</a:t>
            </a:r>
            <a:endParaRPr lang="en-US" sz="1100" dirty="0"/>
          </a:p>
        </p:txBody>
      </p:sp>
    </p:spTree>
    <p:extLst>
      <p:ext uri="{BB962C8B-B14F-4D97-AF65-F5344CB8AC3E}">
        <p14:creationId xmlns:p14="http://schemas.microsoft.com/office/powerpoint/2010/main" val="14488643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279D5831-8B0E-44B0-9352-D9540241F8D3}" type="slidenum">
              <a:rPr lang="de-DE" smtClean="0"/>
              <a:pPr/>
              <a:t>38</a:t>
            </a:fld>
            <a:endParaRPr lang="de-DE"/>
          </a:p>
        </p:txBody>
      </p:sp>
      <p:sp>
        <p:nvSpPr>
          <p:cNvPr id="3" name="Textfeld 2"/>
          <p:cNvSpPr txBox="1"/>
          <p:nvPr/>
        </p:nvSpPr>
        <p:spPr>
          <a:xfrm>
            <a:off x="1271464" y="908720"/>
            <a:ext cx="9649072" cy="2862322"/>
          </a:xfrm>
          <a:prstGeom prst="rect">
            <a:avLst/>
          </a:prstGeom>
          <a:noFill/>
        </p:spPr>
        <p:txBody>
          <a:bodyPr wrap="square" rtlCol="0">
            <a:spAutoFit/>
          </a:bodyPr>
          <a:lstStyle/>
          <a:p>
            <a:pPr algn="ctr"/>
            <a:r>
              <a:rPr lang="en-US" sz="3600" dirty="0"/>
              <a:t>The contribution of FM to</a:t>
            </a:r>
          </a:p>
          <a:p>
            <a:pPr algn="ctr"/>
            <a:endParaRPr lang="en-US" sz="3600" dirty="0"/>
          </a:p>
          <a:p>
            <a:pPr algn="ctr"/>
            <a:r>
              <a:rPr lang="en-US" sz="3600" dirty="0"/>
              <a:t>Load Management / Demand Side Management</a:t>
            </a:r>
          </a:p>
          <a:p>
            <a:pPr algn="ctr"/>
            <a:endParaRPr lang="en-US" sz="3600" dirty="0"/>
          </a:p>
          <a:p>
            <a:pPr algn="ctr"/>
            <a:r>
              <a:rPr lang="en-US" sz="3600" dirty="0"/>
              <a:t>can be found in the presentation about production</a:t>
            </a:r>
          </a:p>
        </p:txBody>
      </p:sp>
    </p:spTree>
    <p:extLst>
      <p:ext uri="{BB962C8B-B14F-4D97-AF65-F5344CB8AC3E}">
        <p14:creationId xmlns:p14="http://schemas.microsoft.com/office/powerpoint/2010/main" val="40943311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279D5831-8B0E-44B0-9352-D9540241F8D3}" type="slidenum">
              <a:rPr lang="de-DE" smtClean="0"/>
              <a:pPr/>
              <a:t>39</a:t>
            </a:fld>
            <a:endParaRPr lang="de-DE"/>
          </a:p>
        </p:txBody>
      </p:sp>
      <p:graphicFrame>
        <p:nvGraphicFramePr>
          <p:cNvPr id="3" name="Diagramm 2"/>
          <p:cNvGraphicFramePr/>
          <p:nvPr>
            <p:extLst>
              <p:ext uri="{D42A27DB-BD31-4B8C-83A1-F6EECF244321}">
                <p14:modId xmlns:p14="http://schemas.microsoft.com/office/powerpoint/2010/main" val="3830148671"/>
              </p:ext>
            </p:extLst>
          </p:nvPr>
        </p:nvGraphicFramePr>
        <p:xfrm>
          <a:off x="479376" y="260648"/>
          <a:ext cx="11103024" cy="6095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5774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1"/>
            <p:extLst>
              <p:ext uri="{D42A27DB-BD31-4B8C-83A1-F6EECF244321}">
                <p14:modId xmlns:p14="http://schemas.microsoft.com/office/powerpoint/2010/main" val="708067785"/>
              </p:ext>
            </p:extLst>
          </p:nvPr>
        </p:nvGraphicFramePr>
        <p:xfrm>
          <a:off x="-168696" y="1484784"/>
          <a:ext cx="12745416" cy="5741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liennummernplatzhalter 2"/>
          <p:cNvSpPr>
            <a:spLocks noGrp="1"/>
          </p:cNvSpPr>
          <p:nvPr>
            <p:ph type="sldNum" sz="quarter" idx="11"/>
          </p:nvPr>
        </p:nvSpPr>
        <p:spPr/>
        <p:txBody>
          <a:bodyPr/>
          <a:lstStyle/>
          <a:p>
            <a:pPr>
              <a:defRPr/>
            </a:pPr>
            <a:r>
              <a:rPr lang="de-DE" altLang="de-DE" smtClean="0"/>
              <a:t>S</a:t>
            </a:r>
            <a:fld id="{A1BE8119-FC22-4B9F-A114-937B14EE7D1C}" type="slidenum">
              <a:rPr lang="de-DE" altLang="de-DE" smtClean="0"/>
              <a:pPr>
                <a:defRPr/>
              </a:pPr>
              <a:t>4</a:t>
            </a:fld>
            <a:endParaRPr lang="de-DE" altLang="de-DE"/>
          </a:p>
        </p:txBody>
      </p:sp>
      <p:sp>
        <p:nvSpPr>
          <p:cNvPr id="6" name="Rechteck 5"/>
          <p:cNvSpPr/>
          <p:nvPr/>
        </p:nvSpPr>
        <p:spPr>
          <a:xfrm>
            <a:off x="1127448" y="171797"/>
            <a:ext cx="9361040" cy="1384995"/>
          </a:xfrm>
          <a:prstGeom prst="rect">
            <a:avLst/>
          </a:prstGeom>
        </p:spPr>
        <p:txBody>
          <a:bodyPr wrap="square">
            <a:spAutoFit/>
          </a:bodyPr>
          <a:lstStyle/>
          <a:p>
            <a:pPr algn="ctr"/>
            <a:r>
              <a:rPr lang="en-US" sz="2800" dirty="0"/>
              <a:t>The DIN 15221 and the German Facility Management Association GEFMA guideline 100-1 "Fundamentals" state that </a:t>
            </a:r>
            <a:r>
              <a:rPr lang="en-US" sz="2800" dirty="0" smtClean="0"/>
              <a:t>facility </a:t>
            </a:r>
            <a:r>
              <a:rPr lang="en-US" sz="2800" dirty="0"/>
              <a:t>management spans the entire life cycle of facilities</a:t>
            </a:r>
            <a:endParaRPr lang="de-DE" sz="2800" dirty="0"/>
          </a:p>
        </p:txBody>
      </p:sp>
    </p:spTree>
    <p:extLst>
      <p:ext uri="{BB962C8B-B14F-4D97-AF65-F5344CB8AC3E}">
        <p14:creationId xmlns:p14="http://schemas.microsoft.com/office/powerpoint/2010/main" val="4535823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295800" y="1196752"/>
            <a:ext cx="7560840" cy="4977150"/>
          </a:xfrm>
        </p:spPr>
        <p:txBody>
          <a:bodyPr>
            <a:normAutofit fontScale="85000" lnSpcReduction="10000"/>
          </a:bodyPr>
          <a:lstStyle/>
          <a:p>
            <a:pPr>
              <a:spcBef>
                <a:spcPts val="1200"/>
              </a:spcBef>
              <a:spcAft>
                <a:spcPts val="1200"/>
              </a:spcAft>
            </a:pPr>
            <a:r>
              <a:rPr lang="en-US" sz="3400" dirty="0" smtClean="0"/>
              <a:t>Bad insulation</a:t>
            </a:r>
          </a:p>
          <a:p>
            <a:pPr>
              <a:spcBef>
                <a:spcPts val="1200"/>
              </a:spcBef>
              <a:spcAft>
                <a:spcPts val="1200"/>
              </a:spcAft>
            </a:pPr>
            <a:r>
              <a:rPr lang="en-US" sz="3400" dirty="0" smtClean="0"/>
              <a:t>Large height</a:t>
            </a:r>
          </a:p>
          <a:p>
            <a:pPr>
              <a:spcBef>
                <a:spcPts val="1200"/>
              </a:spcBef>
              <a:spcAft>
                <a:spcPts val="1200"/>
              </a:spcAft>
            </a:pPr>
            <a:r>
              <a:rPr lang="en-US" sz="3400" dirty="0" smtClean="0"/>
              <a:t>Old and combined heating and cooling systems</a:t>
            </a:r>
          </a:p>
          <a:p>
            <a:pPr>
              <a:spcBef>
                <a:spcPts val="1200"/>
              </a:spcBef>
              <a:spcAft>
                <a:spcPts val="1200"/>
              </a:spcAft>
            </a:pPr>
            <a:r>
              <a:rPr lang="en-US" sz="3400" dirty="0" smtClean="0"/>
              <a:t>Due to the process, often open doors and gates</a:t>
            </a:r>
          </a:p>
          <a:p>
            <a:pPr>
              <a:spcBef>
                <a:spcPts val="1200"/>
              </a:spcBef>
              <a:spcAft>
                <a:spcPts val="1200"/>
              </a:spcAft>
            </a:pPr>
            <a:r>
              <a:rPr lang="en-US" sz="3400" dirty="0" smtClean="0"/>
              <a:t>Unnecessary lighting</a:t>
            </a:r>
          </a:p>
          <a:p>
            <a:pPr>
              <a:spcBef>
                <a:spcPts val="1200"/>
              </a:spcBef>
              <a:spcAft>
                <a:spcPts val="1200"/>
              </a:spcAft>
            </a:pPr>
            <a:r>
              <a:rPr lang="en-US" sz="3400" dirty="0" smtClean="0"/>
              <a:t>Competence turmoil and lack of responsibility</a:t>
            </a:r>
            <a:endParaRPr lang="en-US" dirty="0" smtClean="0"/>
          </a:p>
          <a:p>
            <a:pPr>
              <a:spcBef>
                <a:spcPts val="1200"/>
              </a:spcBef>
              <a:spcAft>
                <a:spcPts val="1200"/>
              </a:spcAft>
              <a:buNone/>
            </a:pPr>
            <a:endParaRPr lang="en-US" sz="2800" dirty="0"/>
          </a:p>
        </p:txBody>
      </p:sp>
      <p:sp>
        <p:nvSpPr>
          <p:cNvPr id="4" name="Rechteck 3"/>
          <p:cNvSpPr/>
          <p:nvPr/>
        </p:nvSpPr>
        <p:spPr>
          <a:xfrm>
            <a:off x="407368" y="188640"/>
            <a:ext cx="11521280" cy="584775"/>
          </a:xfrm>
          <a:prstGeom prst="rect">
            <a:avLst/>
          </a:prstGeom>
          <a:solidFill>
            <a:schemeClr val="accent1">
              <a:lumMod val="75000"/>
            </a:schemeClr>
          </a:solidFill>
        </p:spPr>
        <p:txBody>
          <a:bodyPr wrap="square">
            <a:spAutoFit/>
          </a:bodyPr>
          <a:lstStyle/>
          <a:p>
            <a:pPr algn="ctr">
              <a:spcBef>
                <a:spcPts val="1200"/>
              </a:spcBef>
              <a:spcAft>
                <a:spcPts val="1200"/>
              </a:spcAft>
              <a:defRPr/>
            </a:pPr>
            <a:r>
              <a:rPr lang="en-US" sz="3200" b="1" dirty="0">
                <a:solidFill>
                  <a:schemeClr val="bg1"/>
                </a:solidFill>
              </a:rPr>
              <a:t>Waste of energy in production, storage and dispatch halls</a:t>
            </a:r>
            <a:endParaRPr lang="de-DE" sz="3200" b="1" dirty="0">
              <a:solidFill>
                <a:schemeClr val="bg1"/>
              </a:solidFill>
            </a:endParaRPr>
          </a:p>
        </p:txBody>
      </p:sp>
      <p:pic>
        <p:nvPicPr>
          <p:cNvPr id="14337" name="Picture 1" descr="C:\Users\NEVZAT~1\AppData\Local\Temp\COLOURBOX1696695.jpg"/>
          <p:cNvPicPr>
            <a:picLocks noChangeAspect="1" noChangeArrowheads="1"/>
          </p:cNvPicPr>
          <p:nvPr/>
        </p:nvPicPr>
        <p:blipFill>
          <a:blip r:embed="rId3" cstate="print"/>
          <a:srcRect/>
          <a:stretch>
            <a:fillRect/>
          </a:stretch>
        </p:blipFill>
        <p:spPr bwMode="auto">
          <a:xfrm>
            <a:off x="551384" y="1196752"/>
            <a:ext cx="3318726" cy="4977150"/>
          </a:xfrm>
          <a:prstGeom prst="rect">
            <a:avLst/>
          </a:prstGeom>
          <a:noFill/>
        </p:spPr>
      </p:pic>
      <p:sp>
        <p:nvSpPr>
          <p:cNvPr id="2" name="Rechteck 1"/>
          <p:cNvSpPr/>
          <p:nvPr/>
        </p:nvSpPr>
        <p:spPr>
          <a:xfrm>
            <a:off x="839416" y="6309320"/>
            <a:ext cx="932948" cy="307777"/>
          </a:xfrm>
          <a:prstGeom prst="rect">
            <a:avLst/>
          </a:prstGeom>
        </p:spPr>
        <p:txBody>
          <a:bodyPr wrap="none">
            <a:spAutoFit/>
          </a:bodyPr>
          <a:lstStyle/>
          <a:p>
            <a:pPr defTabSz="990478">
              <a:defRPr/>
            </a:pPr>
            <a:r>
              <a:rPr lang="de-DE" sz="1400" dirty="0" err="1"/>
              <a:t>Colourbox</a:t>
            </a:r>
            <a:endParaRPr lang="de-DE" sz="1400" dirty="0"/>
          </a:p>
        </p:txBody>
      </p:sp>
    </p:spTree>
    <p:extLst>
      <p:ext uri="{BB962C8B-B14F-4D97-AF65-F5344CB8AC3E}">
        <p14:creationId xmlns:p14="http://schemas.microsoft.com/office/powerpoint/2010/main" val="6938652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 4"/>
          <p:cNvGraphicFramePr/>
          <p:nvPr>
            <p:extLst>
              <p:ext uri="{D42A27DB-BD31-4B8C-83A1-F6EECF244321}">
                <p14:modId xmlns:p14="http://schemas.microsoft.com/office/powerpoint/2010/main" val="4269400925"/>
              </p:ext>
            </p:extLst>
          </p:nvPr>
        </p:nvGraphicFramePr>
        <p:xfrm>
          <a:off x="0" y="260648"/>
          <a:ext cx="12504712" cy="6453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9944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oup 90"/>
          <p:cNvGrpSpPr/>
          <p:nvPr/>
        </p:nvGrpSpPr>
        <p:grpSpPr>
          <a:xfrm>
            <a:off x="3359868" y="908720"/>
            <a:ext cx="6264523" cy="4996599"/>
            <a:chOff x="807560" y="313508"/>
            <a:chExt cx="4635594" cy="5776934"/>
          </a:xfrm>
        </p:grpSpPr>
        <p:grpSp>
          <p:nvGrpSpPr>
            <p:cNvPr id="62" name="Group 61"/>
            <p:cNvGrpSpPr/>
            <p:nvPr/>
          </p:nvGrpSpPr>
          <p:grpSpPr>
            <a:xfrm>
              <a:off x="807560" y="313508"/>
              <a:ext cx="4629605" cy="2629264"/>
              <a:chOff x="1413337" y="313508"/>
              <a:chExt cx="4629605" cy="2629264"/>
            </a:xfrm>
          </p:grpSpPr>
          <p:grpSp>
            <p:nvGrpSpPr>
              <p:cNvPr id="32" name="Group 31"/>
              <p:cNvGrpSpPr/>
              <p:nvPr/>
            </p:nvGrpSpPr>
            <p:grpSpPr>
              <a:xfrm>
                <a:off x="1413337" y="313508"/>
                <a:ext cx="4629605" cy="2629264"/>
                <a:chOff x="2169688" y="315099"/>
                <a:chExt cx="4629605" cy="2629264"/>
              </a:xfrm>
            </p:grpSpPr>
            <p:cxnSp>
              <p:nvCxnSpPr>
                <p:cNvPr id="5" name="Straight Connector 4"/>
                <p:cNvCxnSpPr/>
                <p:nvPr/>
              </p:nvCxnSpPr>
              <p:spPr>
                <a:xfrm>
                  <a:off x="2169688" y="2942772"/>
                  <a:ext cx="4624792" cy="795"/>
                </a:xfrm>
                <a:prstGeom prst="line">
                  <a:avLst/>
                </a:prstGeom>
                <a:ln w="381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rot="5400000" flipH="1" flipV="1">
                  <a:off x="1551554" y="2113487"/>
                  <a:ext cx="1658567" cy="1588"/>
                </a:xfrm>
                <a:prstGeom prst="line">
                  <a:avLst/>
                </a:prstGeom>
                <a:ln w="381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flipV="1">
                  <a:off x="5771683" y="2114283"/>
                  <a:ext cx="1658572" cy="1588"/>
                </a:xfrm>
                <a:prstGeom prst="line">
                  <a:avLst/>
                </a:prstGeom>
                <a:ln w="381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495293" y="315099"/>
                  <a:ext cx="2304000" cy="1044000"/>
                </a:xfrm>
                <a:prstGeom prst="line">
                  <a:avLst/>
                </a:prstGeom>
                <a:ln w="381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2198230" y="315099"/>
                  <a:ext cx="2297063" cy="1041243"/>
                </a:xfrm>
                <a:prstGeom prst="line">
                  <a:avLst/>
                </a:prstGeom>
                <a:ln w="381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50" name="Rectangle 49"/>
              <p:cNvSpPr/>
              <p:nvPr/>
            </p:nvSpPr>
            <p:spPr>
              <a:xfrm>
                <a:off x="1630475" y="1283406"/>
                <a:ext cx="4213348" cy="1657775"/>
              </a:xfrm>
              <a:prstGeom prst="rect">
                <a:avLst/>
              </a:prstGeom>
              <a:gradFill>
                <a:gsLst>
                  <a:gs pos="0">
                    <a:schemeClr val="accent1">
                      <a:tint val="100000"/>
                      <a:shade val="100000"/>
                      <a:satMod val="130000"/>
                    </a:schemeClr>
                  </a:gs>
                  <a:gs pos="35000">
                    <a:schemeClr val="accent1">
                      <a:tint val="50000"/>
                      <a:shade val="100000"/>
                      <a:satMod val="350000"/>
                    </a:schemeClr>
                  </a:gs>
                  <a:gs pos="81000">
                    <a:schemeClr val="accent2"/>
                  </a:gs>
                  <a:gs pos="45000">
                    <a:schemeClr val="accent1">
                      <a:lumMod val="40000"/>
                      <a:lumOff val="60000"/>
                    </a:schemeClr>
                  </a:gs>
                </a:gsLst>
              </a:gradFill>
              <a:ln w="28575" cap="flat" cmpd="sng" algn="ctr">
                <a:solidFill>
                  <a:schemeClr val="tx1"/>
                </a:solidFill>
                <a:prstDash val="solid"/>
                <a:round/>
                <a:headEnd type="none" w="med" len="med"/>
                <a:tailEnd type="none" w="med" len="med"/>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
            <p:nvSpPr>
              <p:cNvPr id="58" name="Up Arrow 57"/>
              <p:cNvSpPr/>
              <p:nvPr/>
            </p:nvSpPr>
            <p:spPr>
              <a:xfrm>
                <a:off x="4951959" y="1885089"/>
                <a:ext cx="485206" cy="1057683"/>
              </a:xfrm>
              <a:prstGeom prst="upArrow">
                <a:avLst/>
              </a:prstGeom>
              <a:solidFill>
                <a:schemeClr val="accent2">
                  <a:alpha val="53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
            <p:nvSpPr>
              <p:cNvPr id="59" name="Up Arrow 58"/>
              <p:cNvSpPr/>
              <p:nvPr/>
            </p:nvSpPr>
            <p:spPr>
              <a:xfrm>
                <a:off x="2007597" y="1856551"/>
                <a:ext cx="485206" cy="1057683"/>
              </a:xfrm>
              <a:prstGeom prst="upArrow">
                <a:avLst/>
              </a:prstGeom>
              <a:solidFill>
                <a:schemeClr val="accent2">
                  <a:alpha val="53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
            <p:nvSpPr>
              <p:cNvPr id="60" name="Up Arrow 59"/>
              <p:cNvSpPr/>
              <p:nvPr/>
            </p:nvSpPr>
            <p:spPr>
              <a:xfrm>
                <a:off x="2702726" y="1883497"/>
                <a:ext cx="485206" cy="1057683"/>
              </a:xfrm>
              <a:prstGeom prst="upArrow">
                <a:avLst/>
              </a:prstGeom>
              <a:solidFill>
                <a:schemeClr val="accent2">
                  <a:alpha val="53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
            <p:nvSpPr>
              <p:cNvPr id="61" name="Up Arrow 60"/>
              <p:cNvSpPr/>
              <p:nvPr/>
            </p:nvSpPr>
            <p:spPr>
              <a:xfrm>
                <a:off x="4245058" y="1856551"/>
                <a:ext cx="485206" cy="1057683"/>
              </a:xfrm>
              <a:prstGeom prst="upArrow">
                <a:avLst/>
              </a:prstGeom>
              <a:solidFill>
                <a:schemeClr val="accent2">
                  <a:alpha val="53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grpSp>
        <p:grpSp>
          <p:nvGrpSpPr>
            <p:cNvPr id="88" name="Group 87"/>
            <p:cNvGrpSpPr/>
            <p:nvPr/>
          </p:nvGrpSpPr>
          <p:grpSpPr>
            <a:xfrm>
              <a:off x="813549" y="3447705"/>
              <a:ext cx="4629605" cy="2642737"/>
              <a:chOff x="813549" y="3447705"/>
              <a:chExt cx="4629605" cy="2642737"/>
            </a:xfrm>
          </p:grpSpPr>
          <p:grpSp>
            <p:nvGrpSpPr>
              <p:cNvPr id="64" name="Group 63"/>
              <p:cNvGrpSpPr/>
              <p:nvPr/>
            </p:nvGrpSpPr>
            <p:grpSpPr>
              <a:xfrm>
                <a:off x="813549" y="3447705"/>
                <a:ext cx="4629605" cy="2642737"/>
                <a:chOff x="1413337" y="313508"/>
                <a:chExt cx="4629605" cy="2642737"/>
              </a:xfrm>
            </p:grpSpPr>
            <p:grpSp>
              <p:nvGrpSpPr>
                <p:cNvPr id="65" name="Group 31"/>
                <p:cNvGrpSpPr/>
                <p:nvPr/>
              </p:nvGrpSpPr>
              <p:grpSpPr>
                <a:xfrm>
                  <a:off x="1413337" y="313508"/>
                  <a:ext cx="4629605" cy="2642737"/>
                  <a:chOff x="2169688" y="315099"/>
                  <a:chExt cx="4629605" cy="2642737"/>
                </a:xfrm>
              </p:grpSpPr>
              <p:cxnSp>
                <p:nvCxnSpPr>
                  <p:cNvPr id="72" name="Straight Connector 71"/>
                  <p:cNvCxnSpPr/>
                  <p:nvPr/>
                </p:nvCxnSpPr>
                <p:spPr>
                  <a:xfrm rot="5400000" flipH="1" flipV="1">
                    <a:off x="1551554" y="2113487"/>
                    <a:ext cx="1658567" cy="1588"/>
                  </a:xfrm>
                  <a:prstGeom prst="line">
                    <a:avLst/>
                  </a:prstGeom>
                  <a:ln w="381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rot="5400000" flipH="1" flipV="1">
                    <a:off x="5771683" y="2114283"/>
                    <a:ext cx="1658572" cy="1588"/>
                  </a:xfrm>
                  <a:prstGeom prst="line">
                    <a:avLst/>
                  </a:prstGeom>
                  <a:ln w="381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4495293" y="315099"/>
                    <a:ext cx="2304000" cy="1044000"/>
                  </a:xfrm>
                  <a:prstGeom prst="line">
                    <a:avLst/>
                  </a:prstGeom>
                  <a:ln w="381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2198230" y="315099"/>
                    <a:ext cx="2297063" cy="1041243"/>
                  </a:xfrm>
                  <a:prstGeom prst="line">
                    <a:avLst/>
                  </a:prstGeom>
                  <a:ln w="381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2169688" y="2957041"/>
                    <a:ext cx="4624792" cy="795"/>
                  </a:xfrm>
                  <a:prstGeom prst="line">
                    <a:avLst/>
                  </a:prstGeom>
                  <a:ln w="381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66" name="Rectangle 65"/>
                <p:cNvSpPr/>
                <p:nvPr/>
              </p:nvSpPr>
              <p:spPr>
                <a:xfrm>
                  <a:off x="1625281" y="1357507"/>
                  <a:ext cx="4212553" cy="1583673"/>
                </a:xfrm>
                <a:prstGeom prst="rect">
                  <a:avLst/>
                </a:prstGeom>
                <a:gradFill>
                  <a:gsLst>
                    <a:gs pos="80000">
                      <a:schemeClr val="accent1">
                        <a:tint val="100000"/>
                        <a:shade val="100000"/>
                        <a:satMod val="130000"/>
                      </a:schemeClr>
                    </a:gs>
                    <a:gs pos="8000">
                      <a:schemeClr val="accent2"/>
                    </a:gs>
                    <a:gs pos="66000">
                      <a:schemeClr val="accent1">
                        <a:lumMod val="40000"/>
                        <a:lumOff val="60000"/>
                      </a:schemeClr>
                    </a:gs>
                  </a:gsLst>
                </a:gradFill>
                <a:ln w="28575" cap="flat" cmpd="sng" algn="ctr">
                  <a:solidFill>
                    <a:schemeClr val="tx1"/>
                  </a:solidFill>
                  <a:prstDash val="solid"/>
                  <a:round/>
                  <a:headEnd type="none" w="med" len="med"/>
                  <a:tailEnd type="none" w="med" len="med"/>
                </a:ln>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grpSp>
          <p:sp>
            <p:nvSpPr>
              <p:cNvPr id="77" name="Rectangle 76"/>
              <p:cNvSpPr/>
              <p:nvPr/>
            </p:nvSpPr>
            <p:spPr>
              <a:xfrm>
                <a:off x="3918057" y="4775529"/>
                <a:ext cx="599372" cy="156959"/>
              </a:xfrm>
              <a:prstGeom prst="rect">
                <a:avLst/>
              </a:prstGeom>
              <a:solidFill>
                <a:srgbClr val="262626">
                  <a:alpha val="85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
            <p:nvSpPr>
              <p:cNvPr id="78" name="Rectangle 77"/>
              <p:cNvSpPr/>
              <p:nvPr/>
            </p:nvSpPr>
            <p:spPr>
              <a:xfrm>
                <a:off x="1739740" y="4775529"/>
                <a:ext cx="599372" cy="156959"/>
              </a:xfrm>
              <a:prstGeom prst="rect">
                <a:avLst/>
              </a:prstGeom>
              <a:solidFill>
                <a:srgbClr val="262626">
                  <a:alpha val="85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cxnSp>
            <p:nvCxnSpPr>
              <p:cNvPr id="80" name="Straight Connector 79"/>
              <p:cNvCxnSpPr>
                <a:stCxn id="78" idx="2"/>
                <a:endCxn id="66" idx="1"/>
              </p:cNvCxnSpPr>
              <p:nvPr/>
            </p:nvCxnSpPr>
            <p:spPr>
              <a:xfrm flipH="1">
                <a:off x="1025493" y="4932488"/>
                <a:ext cx="1013933" cy="35105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a:stCxn id="78" idx="2"/>
                <a:endCxn id="66" idx="2"/>
              </p:cNvCxnSpPr>
              <p:nvPr/>
            </p:nvCxnSpPr>
            <p:spPr>
              <a:xfrm>
                <a:off x="2039426" y="4932488"/>
                <a:ext cx="1092344" cy="114288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a:stCxn id="77" idx="2"/>
                <a:endCxn id="66" idx="2"/>
              </p:cNvCxnSpPr>
              <p:nvPr/>
            </p:nvCxnSpPr>
            <p:spPr>
              <a:xfrm flipH="1">
                <a:off x="3131770" y="4932488"/>
                <a:ext cx="1085974" cy="114288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a:stCxn id="77" idx="2"/>
                <a:endCxn id="66" idx="3"/>
              </p:cNvCxnSpPr>
              <p:nvPr/>
            </p:nvCxnSpPr>
            <p:spPr>
              <a:xfrm>
                <a:off x="4217743" y="4932488"/>
                <a:ext cx="1020303" cy="35105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89" name="TextBox 88"/>
            <p:cNvSpPr txBox="1"/>
            <p:nvPr/>
          </p:nvSpPr>
          <p:spPr>
            <a:xfrm>
              <a:off x="1934419" y="3863605"/>
              <a:ext cx="2283324" cy="553997"/>
            </a:xfrm>
            <a:prstGeom prst="rect">
              <a:avLst/>
            </a:prstGeom>
            <a:noFill/>
            <a:ln>
              <a:noFill/>
            </a:ln>
          </p:spPr>
          <p:txBody>
            <a:bodyPr wrap="square" rtlCol="0">
              <a:spAutoFit/>
            </a:bodyPr>
            <a:lstStyle/>
            <a:p>
              <a:pPr algn="ctr"/>
              <a:r>
                <a:rPr lang="en-US" sz="2100" dirty="0"/>
                <a:t>Infrared heating</a:t>
              </a:r>
            </a:p>
          </p:txBody>
        </p:sp>
        <p:sp>
          <p:nvSpPr>
            <p:cNvPr id="90" name="TextBox 89"/>
            <p:cNvSpPr txBox="1"/>
            <p:nvPr/>
          </p:nvSpPr>
          <p:spPr>
            <a:xfrm>
              <a:off x="1805542" y="722979"/>
              <a:ext cx="2541076" cy="533480"/>
            </a:xfrm>
            <a:prstGeom prst="rect">
              <a:avLst/>
            </a:prstGeom>
            <a:noFill/>
            <a:ln>
              <a:noFill/>
            </a:ln>
          </p:spPr>
          <p:txBody>
            <a:bodyPr wrap="square" rtlCol="0">
              <a:spAutoFit/>
            </a:bodyPr>
            <a:lstStyle/>
            <a:p>
              <a:pPr algn="ctr"/>
              <a:r>
                <a:rPr lang="en-US" sz="2000" dirty="0"/>
                <a:t>Warm air heating system</a:t>
              </a:r>
            </a:p>
          </p:txBody>
        </p:sp>
      </p:grpSp>
      <p:sp>
        <p:nvSpPr>
          <p:cNvPr id="33" name="Up Arrow 59"/>
          <p:cNvSpPr/>
          <p:nvPr/>
        </p:nvSpPr>
        <p:spPr>
          <a:xfrm>
            <a:off x="6266287" y="2300792"/>
            <a:ext cx="577730" cy="793262"/>
          </a:xfrm>
          <a:prstGeom prst="upArrow">
            <a:avLst/>
          </a:prstGeom>
          <a:solidFill>
            <a:schemeClr val="accent2">
              <a:alpha val="53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
        <p:nvSpPr>
          <p:cNvPr id="34" name="TextBox 89"/>
          <p:cNvSpPr txBox="1"/>
          <p:nvPr/>
        </p:nvSpPr>
        <p:spPr>
          <a:xfrm>
            <a:off x="4619613" y="1754027"/>
            <a:ext cx="3681197" cy="400110"/>
          </a:xfrm>
          <a:prstGeom prst="rect">
            <a:avLst/>
          </a:prstGeom>
          <a:noFill/>
          <a:ln>
            <a:noFill/>
          </a:ln>
        </p:spPr>
        <p:txBody>
          <a:bodyPr wrap="square" rtlCol="0">
            <a:spAutoFit/>
          </a:bodyPr>
          <a:lstStyle/>
          <a:p>
            <a:pPr algn="ctr"/>
            <a:r>
              <a:rPr lang="en-US" sz="2000" dirty="0" smtClean="0"/>
              <a:t>Cushion </a:t>
            </a:r>
            <a:r>
              <a:rPr lang="en-US" sz="2000" dirty="0"/>
              <a:t>of warm air at the ceiling</a:t>
            </a:r>
          </a:p>
        </p:txBody>
      </p:sp>
      <p:sp>
        <p:nvSpPr>
          <p:cNvPr id="36" name="TextBox 89"/>
          <p:cNvSpPr txBox="1"/>
          <p:nvPr/>
        </p:nvSpPr>
        <p:spPr>
          <a:xfrm>
            <a:off x="4490800" y="5509149"/>
            <a:ext cx="4553877" cy="369332"/>
          </a:xfrm>
          <a:prstGeom prst="rect">
            <a:avLst/>
          </a:prstGeom>
          <a:noFill/>
          <a:ln>
            <a:noFill/>
          </a:ln>
        </p:spPr>
        <p:txBody>
          <a:bodyPr wrap="square" rtlCol="0">
            <a:spAutoFit/>
          </a:bodyPr>
          <a:lstStyle/>
          <a:p>
            <a:pPr algn="ctr"/>
            <a:r>
              <a:rPr lang="en-US" dirty="0"/>
              <a:t>People, materials, and machinery warmed up</a:t>
            </a:r>
          </a:p>
        </p:txBody>
      </p:sp>
      <p:sp>
        <p:nvSpPr>
          <p:cNvPr id="2" name="Title 1"/>
          <p:cNvSpPr>
            <a:spLocks noGrp="1"/>
          </p:cNvSpPr>
          <p:nvPr>
            <p:ph type="title"/>
          </p:nvPr>
        </p:nvSpPr>
        <p:spPr>
          <a:xfrm>
            <a:off x="2279576" y="186544"/>
            <a:ext cx="8744308" cy="569519"/>
          </a:xfrm>
        </p:spPr>
        <p:txBody>
          <a:bodyPr>
            <a:normAutofit fontScale="90000"/>
          </a:bodyPr>
          <a:lstStyle/>
          <a:p>
            <a:pPr algn="ctr"/>
            <a:r>
              <a:rPr lang="en-US" dirty="0" smtClean="0">
                <a:latin typeface="+mn-lt"/>
              </a:rPr>
              <a:t>Selected example of technical options</a:t>
            </a:r>
            <a:endParaRPr lang="de-DE" dirty="0">
              <a:latin typeface="+mn-lt"/>
            </a:endParaRPr>
          </a:p>
        </p:txBody>
      </p:sp>
      <p:sp>
        <p:nvSpPr>
          <p:cNvPr id="3" name="Rechteck 2"/>
          <p:cNvSpPr/>
          <p:nvPr/>
        </p:nvSpPr>
        <p:spPr>
          <a:xfrm>
            <a:off x="288032" y="6407750"/>
            <a:ext cx="6096000" cy="261610"/>
          </a:xfrm>
          <a:prstGeom prst="rect">
            <a:avLst/>
          </a:prstGeom>
        </p:spPr>
        <p:txBody>
          <a:bodyPr>
            <a:spAutoFit/>
          </a:bodyPr>
          <a:lstStyle/>
          <a:p>
            <a:r>
              <a:rPr lang="en-US" sz="1100" dirty="0"/>
              <a:t>Source: </a:t>
            </a:r>
            <a:r>
              <a:rPr lang="en-US" sz="1100" dirty="0" smtClean="0"/>
              <a:t>Kals: </a:t>
            </a:r>
            <a:r>
              <a:rPr lang="en-US" sz="1100" dirty="0"/>
              <a:t>ISO </a:t>
            </a:r>
            <a:r>
              <a:rPr lang="en-US" sz="1100" dirty="0" smtClean="0"/>
              <a:t>50001, 2015</a:t>
            </a:r>
            <a:r>
              <a:rPr lang="en-US" sz="1100" dirty="0"/>
              <a:t>, </a:t>
            </a:r>
            <a:r>
              <a:rPr lang="en-US" sz="1100" dirty="0" smtClean="0"/>
              <a:t>P.202</a:t>
            </a:r>
            <a:endParaRPr lang="en-US" sz="1100" dirty="0"/>
          </a:p>
        </p:txBody>
      </p:sp>
    </p:spTree>
    <p:extLst>
      <p:ext uri="{BB962C8B-B14F-4D97-AF65-F5344CB8AC3E}">
        <p14:creationId xmlns:p14="http://schemas.microsoft.com/office/powerpoint/2010/main" val="17609468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279D5831-8B0E-44B0-9352-D9540241F8D3}" type="slidenum">
              <a:rPr lang="de-DE" smtClean="0"/>
              <a:pPr/>
              <a:t>43</a:t>
            </a:fld>
            <a:endParaRPr lang="de-DE"/>
          </a:p>
        </p:txBody>
      </p:sp>
      <p:sp>
        <p:nvSpPr>
          <p:cNvPr id="3" name="Rechteck 2"/>
          <p:cNvSpPr/>
          <p:nvPr/>
        </p:nvSpPr>
        <p:spPr>
          <a:xfrm>
            <a:off x="1703512" y="1124744"/>
            <a:ext cx="8280920" cy="2862322"/>
          </a:xfrm>
          <a:prstGeom prst="rect">
            <a:avLst/>
          </a:prstGeom>
        </p:spPr>
        <p:txBody>
          <a:bodyPr wrap="square">
            <a:spAutoFit/>
          </a:bodyPr>
          <a:lstStyle/>
          <a:p>
            <a:pPr algn="ctr"/>
            <a:r>
              <a:rPr lang="en-US" sz="3600" b="1" dirty="0" smtClean="0"/>
              <a:t>Content</a:t>
            </a:r>
          </a:p>
          <a:p>
            <a:pPr marL="171450" indent="-514350" algn="ctr">
              <a:spcBef>
                <a:spcPts val="0"/>
              </a:spcBef>
              <a:buFont typeface="+mj-lt"/>
              <a:buAutoNum type="arabicPeriod"/>
            </a:pPr>
            <a:r>
              <a:rPr lang="en-US" sz="3600" dirty="0" smtClean="0"/>
              <a:t>Definition and Tasks</a:t>
            </a:r>
          </a:p>
          <a:p>
            <a:pPr marL="171450" indent="-514350" algn="ctr">
              <a:spcBef>
                <a:spcPts val="0"/>
              </a:spcBef>
              <a:buFont typeface="+mj-lt"/>
              <a:buAutoNum type="arabicPeriod"/>
            </a:pPr>
            <a:r>
              <a:rPr lang="en-US" sz="3600" dirty="0" smtClean="0"/>
              <a:t>Energy-related Evaluation of Buildings</a:t>
            </a:r>
          </a:p>
          <a:p>
            <a:pPr marL="171450" indent="-514350" algn="ctr">
              <a:spcBef>
                <a:spcPts val="0"/>
              </a:spcBef>
              <a:buFont typeface="+mj-lt"/>
              <a:buAutoNum type="arabicPeriod"/>
            </a:pPr>
            <a:r>
              <a:rPr lang="en-US" sz="3600" dirty="0" smtClean="0"/>
              <a:t>Selected Technical Possibilities</a:t>
            </a:r>
          </a:p>
          <a:p>
            <a:pPr marL="171450" indent="-514350" algn="ctr">
              <a:spcBef>
                <a:spcPts val="0"/>
              </a:spcBef>
              <a:buFont typeface="+mj-lt"/>
              <a:buAutoNum type="arabicPeriod"/>
            </a:pPr>
            <a:r>
              <a:rPr lang="en-US" sz="3600" b="1" dirty="0" smtClean="0"/>
              <a:t>Operator Responsibility</a:t>
            </a:r>
            <a:endParaRPr lang="en-US" sz="2800" b="1" dirty="0"/>
          </a:p>
        </p:txBody>
      </p:sp>
    </p:spTree>
    <p:extLst>
      <p:ext uri="{BB962C8B-B14F-4D97-AF65-F5344CB8AC3E}">
        <p14:creationId xmlns:p14="http://schemas.microsoft.com/office/powerpoint/2010/main" val="34808811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Inhaltsplatzhalter 2"/>
          <p:cNvSpPr>
            <a:spLocks noGrp="1"/>
          </p:cNvSpPr>
          <p:nvPr>
            <p:ph idx="1"/>
          </p:nvPr>
        </p:nvSpPr>
        <p:spPr>
          <a:xfrm>
            <a:off x="119336" y="1340768"/>
            <a:ext cx="11953328" cy="4752528"/>
          </a:xfrm>
        </p:spPr>
        <p:txBody>
          <a:bodyPr anchor="ctr">
            <a:normAutofit/>
          </a:bodyPr>
          <a:lstStyle/>
          <a:p>
            <a:pPr algn="ctr">
              <a:spcBef>
                <a:spcPts val="0"/>
              </a:spcBef>
              <a:buNone/>
            </a:pPr>
            <a:r>
              <a:rPr lang="en-US" altLang="de-DE" dirty="0"/>
              <a:t>of real estate or industrial facilities is </a:t>
            </a:r>
            <a:endParaRPr lang="en-US" altLang="de-DE" dirty="0" smtClean="0"/>
          </a:p>
          <a:p>
            <a:pPr algn="ctr">
              <a:spcBef>
                <a:spcPts val="0"/>
              </a:spcBef>
              <a:buNone/>
            </a:pPr>
            <a:r>
              <a:rPr lang="en-US" altLang="de-DE" dirty="0" smtClean="0"/>
              <a:t>the </a:t>
            </a:r>
            <a:r>
              <a:rPr lang="en-US" altLang="de-DE" dirty="0"/>
              <a:t>owner (as a natural person</a:t>
            </a:r>
            <a:r>
              <a:rPr lang="en-US" altLang="de-DE" dirty="0" smtClean="0"/>
              <a:t>) </a:t>
            </a:r>
            <a:r>
              <a:rPr lang="en-US" altLang="de-DE" dirty="0"/>
              <a:t>or the company (as a legal entity) </a:t>
            </a:r>
            <a:endParaRPr lang="en-US" altLang="de-DE" dirty="0" smtClean="0"/>
          </a:p>
          <a:p>
            <a:pPr algn="ctr">
              <a:spcBef>
                <a:spcPts val="0"/>
              </a:spcBef>
              <a:buNone/>
            </a:pPr>
            <a:endParaRPr lang="en-US" altLang="de-DE" dirty="0" smtClean="0"/>
          </a:p>
          <a:p>
            <a:pPr algn="ctr">
              <a:spcBef>
                <a:spcPts val="0"/>
              </a:spcBef>
              <a:buNone/>
            </a:pPr>
            <a:r>
              <a:rPr lang="en-US" altLang="de-DE" dirty="0" smtClean="0"/>
              <a:t>represented </a:t>
            </a:r>
            <a:r>
              <a:rPr lang="en-US" altLang="de-DE" dirty="0"/>
              <a:t>by the respective statutory bodies </a:t>
            </a:r>
            <a:endParaRPr lang="en-US" altLang="de-DE" dirty="0" smtClean="0"/>
          </a:p>
          <a:p>
            <a:pPr algn="ctr">
              <a:spcBef>
                <a:spcPts val="0"/>
              </a:spcBef>
              <a:buNone/>
            </a:pPr>
            <a:r>
              <a:rPr lang="en-US" altLang="de-DE" dirty="0" smtClean="0"/>
              <a:t>board </a:t>
            </a:r>
            <a:r>
              <a:rPr lang="en-US" altLang="de-DE" dirty="0"/>
              <a:t>of stock companies, management </a:t>
            </a:r>
            <a:r>
              <a:rPr lang="en-US" altLang="de-DE" dirty="0" smtClean="0"/>
              <a:t>at GmbH </a:t>
            </a:r>
            <a:r>
              <a:rPr lang="en-US" altLang="de-DE" dirty="0"/>
              <a:t>etc</a:t>
            </a:r>
            <a:r>
              <a:rPr lang="en-US" altLang="de-DE" dirty="0" smtClean="0"/>
              <a:t>.</a:t>
            </a:r>
            <a:endParaRPr lang="de-DE" altLang="de-DE" dirty="0"/>
          </a:p>
        </p:txBody>
      </p:sp>
      <p:sp>
        <p:nvSpPr>
          <p:cNvPr id="5" name="Foliennummernplatzhalter 4"/>
          <p:cNvSpPr>
            <a:spLocks noGrp="1"/>
          </p:cNvSpPr>
          <p:nvPr>
            <p:ph type="sldNum" sz="quarter" idx="11"/>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de-DE" altLang="de-DE" sz="1200">
                <a:latin typeface="Arial" panose="020B0604020202020204" pitchFamily="34" charset="0"/>
              </a:rPr>
              <a:t>S</a:t>
            </a:r>
            <a:fld id="{5646EC6B-FCCE-4DBD-8283-CB309F2A1BAE}" type="slidenum">
              <a:rPr lang="de-DE" altLang="de-DE" sz="1200">
                <a:latin typeface="Arial" panose="020B0604020202020204" pitchFamily="34" charset="0"/>
              </a:rPr>
              <a:pPr/>
              <a:t>44</a:t>
            </a:fld>
            <a:endParaRPr lang="de-DE" altLang="de-DE" sz="1200">
              <a:latin typeface="Arial" panose="020B0604020202020204" pitchFamily="34" charset="0"/>
            </a:endParaRPr>
          </a:p>
        </p:txBody>
      </p:sp>
      <p:sp>
        <p:nvSpPr>
          <p:cNvPr id="6" name="Inhaltsplatzhalter 2"/>
          <p:cNvSpPr txBox="1">
            <a:spLocks/>
          </p:cNvSpPr>
          <p:nvPr/>
        </p:nvSpPr>
        <p:spPr>
          <a:xfrm>
            <a:off x="1981200" y="260648"/>
            <a:ext cx="8435280" cy="1080120"/>
          </a:xfrm>
          <a:prstGeom prst="rect">
            <a:avLst/>
          </a:prstGeom>
          <a:solidFill>
            <a:schemeClr val="accent1">
              <a:lumMod val="75000"/>
            </a:schemeClr>
          </a:solidFill>
        </p:spPr>
        <p:txBody>
          <a:bodyPr vert="horz" lIns="91440" tIns="45720" rIns="91440" bIns="45720" rtlCol="0" anchor="ctr">
            <a:normAutofit/>
          </a:bodyPr>
          <a:lstStyle/>
          <a:p>
            <a:pPr marL="342900" indent="-342900" algn="ctr">
              <a:spcBef>
                <a:spcPct val="20000"/>
              </a:spcBef>
              <a:defRPr/>
            </a:pPr>
            <a:r>
              <a:rPr lang="de-DE" altLang="de-DE" sz="4400" b="1" dirty="0">
                <a:solidFill>
                  <a:schemeClr val="bg1"/>
                </a:solidFill>
              </a:rPr>
              <a:t>Operators</a:t>
            </a:r>
          </a:p>
        </p:txBody>
      </p:sp>
    </p:spTree>
    <p:extLst>
      <p:ext uri="{BB962C8B-B14F-4D97-AF65-F5344CB8AC3E}">
        <p14:creationId xmlns:p14="http://schemas.microsoft.com/office/powerpoint/2010/main" val="30185287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Inhaltsplatzhalter 2"/>
          <p:cNvSpPr>
            <a:spLocks noGrp="1"/>
          </p:cNvSpPr>
          <p:nvPr>
            <p:ph idx="1"/>
          </p:nvPr>
        </p:nvSpPr>
        <p:spPr>
          <a:xfrm>
            <a:off x="88863" y="1417930"/>
            <a:ext cx="8040216" cy="4608512"/>
          </a:xfrm>
        </p:spPr>
        <p:txBody>
          <a:bodyPr>
            <a:normAutofit fontScale="92500" lnSpcReduction="10000"/>
          </a:bodyPr>
          <a:lstStyle/>
          <a:p>
            <a:pPr algn="ctr">
              <a:buNone/>
            </a:pPr>
            <a:r>
              <a:rPr lang="en-US" altLang="de-DE" dirty="0"/>
              <a:t>c</a:t>
            </a:r>
            <a:r>
              <a:rPr lang="en-US" altLang="de-DE" dirty="0" smtClean="0"/>
              <a:t>onsists </a:t>
            </a:r>
            <a:r>
              <a:rPr lang="en-US" altLang="de-DE" dirty="0"/>
              <a:t>in compliance with </a:t>
            </a:r>
            <a:endParaRPr lang="en-US" altLang="de-DE" dirty="0" smtClean="0"/>
          </a:p>
          <a:p>
            <a:pPr algn="ctr">
              <a:buNone/>
            </a:pPr>
            <a:r>
              <a:rPr lang="en-US" altLang="de-DE" dirty="0" smtClean="0"/>
              <a:t>all </a:t>
            </a:r>
            <a:r>
              <a:rPr lang="en-US" altLang="de-DE" dirty="0"/>
              <a:t>legal regulations and the conditions </a:t>
            </a:r>
            <a:endParaRPr lang="en-US" altLang="de-DE" dirty="0" smtClean="0"/>
          </a:p>
          <a:p>
            <a:pPr algn="ctr">
              <a:buNone/>
            </a:pPr>
            <a:r>
              <a:rPr lang="en-US" altLang="de-DE" dirty="0" smtClean="0"/>
              <a:t>and </a:t>
            </a:r>
          </a:p>
          <a:p>
            <a:pPr algn="ctr">
              <a:buNone/>
            </a:pPr>
            <a:r>
              <a:rPr lang="en-US" altLang="de-DE" dirty="0" smtClean="0"/>
              <a:t>secondary </a:t>
            </a:r>
            <a:r>
              <a:rPr lang="en-US" altLang="de-DE" dirty="0"/>
              <a:t>provisions of the permit notice for the respective investment or for the respective property</a:t>
            </a:r>
            <a:r>
              <a:rPr lang="en-US" altLang="de-DE" dirty="0" smtClean="0"/>
              <a:t>.</a:t>
            </a:r>
          </a:p>
          <a:p>
            <a:pPr algn="ctr">
              <a:buNone/>
            </a:pPr>
            <a:endParaRPr lang="en-US" altLang="de-DE" dirty="0"/>
          </a:p>
          <a:p>
            <a:pPr algn="ctr">
              <a:buNone/>
            </a:pPr>
            <a:r>
              <a:rPr lang="en-US" altLang="de-DE" dirty="0"/>
              <a:t>For complex systems/plants, the approval includes the plans, which can be shelf meters </a:t>
            </a:r>
            <a:r>
              <a:rPr lang="en-US" altLang="de-DE" dirty="0" smtClean="0"/>
              <a:t>folders.</a:t>
            </a:r>
            <a:endParaRPr lang="de-DE" altLang="de-DE" dirty="0"/>
          </a:p>
          <a:p>
            <a:pPr>
              <a:buNone/>
            </a:pPr>
            <a:endParaRPr lang="de-DE" altLang="de-DE" dirty="0"/>
          </a:p>
        </p:txBody>
      </p:sp>
      <p:sp>
        <p:nvSpPr>
          <p:cNvPr id="5" name="Foliennummernplatzhalter 4"/>
          <p:cNvSpPr>
            <a:spLocks noGrp="1"/>
          </p:cNvSpPr>
          <p:nvPr>
            <p:ph type="sldNum" sz="quarter" idx="11"/>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de-DE" altLang="de-DE" sz="1200" dirty="0">
                <a:latin typeface="Arial" panose="020B0604020202020204" pitchFamily="34" charset="0"/>
              </a:rPr>
              <a:t>S</a:t>
            </a:r>
            <a:fld id="{5646EC6B-FCCE-4DBD-8283-CB309F2A1BAE}" type="slidenum">
              <a:rPr lang="de-DE" altLang="de-DE" sz="1200">
                <a:latin typeface="Arial" panose="020B0604020202020204" pitchFamily="34" charset="0"/>
              </a:rPr>
              <a:pPr/>
              <a:t>45</a:t>
            </a:fld>
            <a:endParaRPr lang="de-DE" altLang="de-DE" sz="1200" dirty="0">
              <a:latin typeface="Arial" panose="020B0604020202020204" pitchFamily="34" charset="0"/>
            </a:endParaRPr>
          </a:p>
        </p:txBody>
      </p:sp>
      <p:sp>
        <p:nvSpPr>
          <p:cNvPr id="6" name="Inhaltsplatzhalter 2"/>
          <p:cNvSpPr txBox="1">
            <a:spLocks/>
          </p:cNvSpPr>
          <p:nvPr/>
        </p:nvSpPr>
        <p:spPr>
          <a:xfrm>
            <a:off x="1981200" y="188640"/>
            <a:ext cx="8229600" cy="720080"/>
          </a:xfrm>
          <a:prstGeom prst="rect">
            <a:avLst/>
          </a:prstGeom>
          <a:solidFill>
            <a:schemeClr val="accent1">
              <a:lumMod val="75000"/>
            </a:schemeClr>
          </a:solidFill>
        </p:spPr>
        <p:txBody>
          <a:bodyPr vert="horz" lIns="91440" tIns="45720" rIns="91440" bIns="45720" rtlCol="0">
            <a:normAutofit/>
          </a:bodyPr>
          <a:lstStyle/>
          <a:p>
            <a:pPr marL="342900" indent="-342900" algn="ctr">
              <a:spcBef>
                <a:spcPct val="20000"/>
              </a:spcBef>
              <a:defRPr/>
            </a:pPr>
            <a:r>
              <a:rPr lang="en-US" altLang="de-DE" sz="4000" b="1" dirty="0" smtClean="0">
                <a:solidFill>
                  <a:schemeClr val="bg1"/>
                </a:solidFill>
              </a:rPr>
              <a:t>Operator responsibility</a:t>
            </a:r>
          </a:p>
          <a:p>
            <a:pPr marL="342900" indent="-342900">
              <a:spcBef>
                <a:spcPct val="20000"/>
              </a:spcBef>
              <a:defRPr/>
            </a:pPr>
            <a:endParaRPr lang="en-US" altLang="de-DE" sz="3200" dirty="0"/>
          </a:p>
        </p:txBody>
      </p:sp>
      <p:sp>
        <p:nvSpPr>
          <p:cNvPr id="4" name="Textfeld 3"/>
          <p:cNvSpPr txBox="1"/>
          <p:nvPr/>
        </p:nvSpPr>
        <p:spPr>
          <a:xfrm>
            <a:off x="8688288" y="5892929"/>
            <a:ext cx="1066304" cy="276999"/>
          </a:xfrm>
          <a:prstGeom prst="rect">
            <a:avLst/>
          </a:prstGeom>
          <a:noFill/>
        </p:spPr>
        <p:txBody>
          <a:bodyPr wrap="square" rtlCol="0">
            <a:spAutoFit/>
          </a:bodyPr>
          <a:lstStyle/>
          <a:p>
            <a:r>
              <a:rPr lang="de-DE" sz="1200" dirty="0"/>
              <a:t>Pixabay.com</a:t>
            </a: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9078" y="1417929"/>
            <a:ext cx="3943585" cy="4477637"/>
          </a:xfrm>
          <a:prstGeom prst="rect">
            <a:avLst/>
          </a:prstGeom>
        </p:spPr>
      </p:pic>
    </p:spTree>
    <p:extLst>
      <p:ext uri="{BB962C8B-B14F-4D97-AF65-F5344CB8AC3E}">
        <p14:creationId xmlns:p14="http://schemas.microsoft.com/office/powerpoint/2010/main" val="4477876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279D5831-8B0E-44B0-9352-D9540241F8D3}" type="slidenum">
              <a:rPr lang="de-DE" smtClean="0"/>
              <a:pPr/>
              <a:t>46</a:t>
            </a:fld>
            <a:endParaRPr lang="de-DE"/>
          </a:p>
        </p:txBody>
      </p:sp>
      <p:sp>
        <p:nvSpPr>
          <p:cNvPr id="9" name="Textfeld 8"/>
          <p:cNvSpPr txBox="1"/>
          <p:nvPr/>
        </p:nvSpPr>
        <p:spPr>
          <a:xfrm>
            <a:off x="7171308" y="209798"/>
            <a:ext cx="5040560" cy="2062103"/>
          </a:xfrm>
          <a:prstGeom prst="rect">
            <a:avLst/>
          </a:prstGeom>
          <a:noFill/>
        </p:spPr>
        <p:txBody>
          <a:bodyPr wrap="square" rtlCol="0">
            <a:spAutoFit/>
          </a:bodyPr>
          <a:lstStyle/>
          <a:p>
            <a:pPr algn="ctr"/>
            <a:r>
              <a:rPr lang="en-US" sz="3200" dirty="0"/>
              <a:t>Why is it that important?</a:t>
            </a:r>
          </a:p>
          <a:p>
            <a:pPr algn="ctr"/>
            <a:r>
              <a:rPr lang="en-US" sz="3200" dirty="0"/>
              <a:t>Accident BASF 2016,</a:t>
            </a:r>
          </a:p>
          <a:p>
            <a:pPr algn="ctr"/>
            <a:r>
              <a:rPr lang="en-US" sz="3200" dirty="0"/>
              <a:t>A subcontractor cuts the wrong </a:t>
            </a:r>
            <a:r>
              <a:rPr lang="en-US" sz="3200" dirty="0" smtClean="0"/>
              <a:t>pipeline</a:t>
            </a:r>
            <a:endParaRPr lang="de-DE" sz="3200" dirty="0"/>
          </a:p>
        </p:txBody>
      </p:sp>
      <p:pic>
        <p:nvPicPr>
          <p:cNvPr id="10" name="Picture 2" descr="File:BASF Unglück 2016 1.jpg"/>
          <p:cNvPicPr>
            <a:picLocks noChangeAspect="1" noChangeArrowheads="1"/>
          </p:cNvPicPr>
          <p:nvPr/>
        </p:nvPicPr>
        <p:blipFill rotWithShape="1">
          <a:blip r:embed="rId2">
            <a:extLst>
              <a:ext uri="{28A0092B-C50C-407E-A947-70E740481C1C}">
                <a14:useLocalDpi xmlns:a14="http://schemas.microsoft.com/office/drawing/2010/main" val="0"/>
              </a:ext>
            </a:extLst>
          </a:blip>
          <a:srcRect r="16032"/>
          <a:stretch/>
        </p:blipFill>
        <p:spPr bwMode="auto">
          <a:xfrm>
            <a:off x="4943872" y="3184275"/>
            <a:ext cx="6398357" cy="3438526"/>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10"/>
          <p:cNvSpPr txBox="1"/>
          <p:nvPr/>
        </p:nvSpPr>
        <p:spPr>
          <a:xfrm>
            <a:off x="159405" y="6243409"/>
            <a:ext cx="2507802" cy="369332"/>
          </a:xfrm>
          <a:prstGeom prst="rect">
            <a:avLst/>
          </a:prstGeom>
          <a:noFill/>
        </p:spPr>
        <p:txBody>
          <a:bodyPr wrap="none" rtlCol="0">
            <a:spAutoFit/>
          </a:bodyPr>
          <a:lstStyle/>
          <a:p>
            <a:r>
              <a:rPr lang="de-DE" dirty="0">
                <a:solidFill>
                  <a:schemeClr val="bg1"/>
                </a:solidFill>
              </a:rPr>
              <a:t>Commons.wikimedia.org</a:t>
            </a:r>
          </a:p>
        </p:txBody>
      </p:sp>
      <p:pic>
        <p:nvPicPr>
          <p:cNvPr id="12" name="Picture 4" descr="Industry, Pipe, Steel, Corri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173" y="209798"/>
            <a:ext cx="6454674" cy="2803749"/>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p:cNvSpPr txBox="1"/>
          <p:nvPr/>
        </p:nvSpPr>
        <p:spPr>
          <a:xfrm>
            <a:off x="100973" y="3032904"/>
            <a:ext cx="902811" cy="261610"/>
          </a:xfrm>
          <a:prstGeom prst="rect">
            <a:avLst/>
          </a:prstGeom>
          <a:noFill/>
        </p:spPr>
        <p:txBody>
          <a:bodyPr wrap="none" rtlCol="0">
            <a:spAutoFit/>
          </a:bodyPr>
          <a:lstStyle/>
          <a:p>
            <a:r>
              <a:rPr lang="de-DE" sz="1100" dirty="0"/>
              <a:t>Pixabay.com</a:t>
            </a:r>
          </a:p>
        </p:txBody>
      </p:sp>
      <p:sp>
        <p:nvSpPr>
          <p:cNvPr id="15" name="Textfeld 14"/>
          <p:cNvSpPr txBox="1"/>
          <p:nvPr/>
        </p:nvSpPr>
        <p:spPr>
          <a:xfrm>
            <a:off x="3963772" y="6335742"/>
            <a:ext cx="1052108" cy="261610"/>
          </a:xfrm>
          <a:prstGeom prst="rect">
            <a:avLst/>
          </a:prstGeom>
          <a:noFill/>
        </p:spPr>
        <p:txBody>
          <a:bodyPr wrap="square" rtlCol="0">
            <a:spAutoFit/>
          </a:bodyPr>
          <a:lstStyle/>
          <a:p>
            <a:r>
              <a:rPr lang="de-DE" sz="1100" dirty="0"/>
              <a:t>Wikipedia.org</a:t>
            </a:r>
          </a:p>
        </p:txBody>
      </p:sp>
    </p:spTree>
    <p:extLst>
      <p:ext uri="{BB962C8B-B14F-4D97-AF65-F5344CB8AC3E}">
        <p14:creationId xmlns:p14="http://schemas.microsoft.com/office/powerpoint/2010/main" val="36879203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279D5831-8B0E-44B0-9352-D9540241F8D3}" type="slidenum">
              <a:rPr lang="de-DE" smtClean="0"/>
              <a:pPr/>
              <a:t>47</a:t>
            </a:fld>
            <a:endParaRPr lang="de-DE"/>
          </a:p>
        </p:txBody>
      </p:sp>
      <p:sp>
        <p:nvSpPr>
          <p:cNvPr id="3" name="Textfeld 2"/>
          <p:cNvSpPr txBox="1"/>
          <p:nvPr/>
        </p:nvSpPr>
        <p:spPr>
          <a:xfrm>
            <a:off x="767408" y="354708"/>
            <a:ext cx="10225136" cy="6001643"/>
          </a:xfrm>
          <a:prstGeom prst="rect">
            <a:avLst/>
          </a:prstGeom>
          <a:noFill/>
        </p:spPr>
        <p:txBody>
          <a:bodyPr wrap="square" rtlCol="0">
            <a:spAutoFit/>
          </a:bodyPr>
          <a:lstStyle/>
          <a:p>
            <a:pPr algn="ctr"/>
            <a:r>
              <a:rPr lang="en-US" sz="3200" dirty="0" smtClean="0"/>
              <a:t>It´s difficult to measure, here are some figures circulating in compliance management departments: </a:t>
            </a:r>
          </a:p>
          <a:p>
            <a:pPr algn="ctr"/>
            <a:endParaRPr lang="en-US" sz="3200" dirty="0" smtClean="0"/>
          </a:p>
          <a:p>
            <a:pPr algn="ctr"/>
            <a:r>
              <a:rPr lang="en-US" sz="3200" dirty="0" smtClean="0"/>
              <a:t>An operator of plants, who is a subject of the Hazardous Incidence Ordinance (</a:t>
            </a:r>
            <a:r>
              <a:rPr lang="en-US" sz="3200" dirty="0" err="1" smtClean="0"/>
              <a:t>Störfallverordnung</a:t>
            </a:r>
            <a:r>
              <a:rPr lang="en-US" sz="3200" dirty="0" smtClean="0"/>
              <a:t>), has to pay attention to:</a:t>
            </a:r>
          </a:p>
          <a:p>
            <a:pPr algn="ctr"/>
            <a:endParaRPr lang="en-US" sz="3200" dirty="0" smtClean="0"/>
          </a:p>
          <a:p>
            <a:pPr algn="ctr"/>
            <a:r>
              <a:rPr lang="en-US" sz="3200" dirty="0" smtClean="0"/>
              <a:t>15,000 regulations</a:t>
            </a:r>
          </a:p>
          <a:p>
            <a:pPr algn="ctr"/>
            <a:endParaRPr lang="en-US" sz="3200" dirty="0" smtClean="0"/>
          </a:p>
          <a:p>
            <a:pPr algn="ctr"/>
            <a:r>
              <a:rPr lang="en-US" sz="3200" dirty="0" smtClean="0"/>
              <a:t>An international producing large corporation:  </a:t>
            </a:r>
          </a:p>
          <a:p>
            <a:pPr algn="ctr"/>
            <a:endParaRPr lang="en-US" sz="3200" dirty="0" smtClean="0"/>
          </a:p>
          <a:p>
            <a:pPr algn="ctr"/>
            <a:r>
              <a:rPr lang="en-US" sz="3200" dirty="0" smtClean="0"/>
              <a:t>50,000 legal and other standards and regulations</a:t>
            </a:r>
            <a:endParaRPr lang="en-US" sz="3200" dirty="0">
              <a:effectLst/>
            </a:endParaRPr>
          </a:p>
        </p:txBody>
      </p:sp>
    </p:spTree>
    <p:extLst>
      <p:ext uri="{BB962C8B-B14F-4D97-AF65-F5344CB8AC3E}">
        <p14:creationId xmlns:p14="http://schemas.microsoft.com/office/powerpoint/2010/main" val="37046777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279D5831-8B0E-44B0-9352-D9540241F8D3}" type="slidenum">
              <a:rPr lang="de-DE" smtClean="0"/>
              <a:pPr/>
              <a:t>48</a:t>
            </a:fld>
            <a:endParaRPr lang="de-DE"/>
          </a:p>
        </p:txBody>
      </p:sp>
      <p:graphicFrame>
        <p:nvGraphicFramePr>
          <p:cNvPr id="3" name="Diagramm 2"/>
          <p:cNvGraphicFramePr/>
          <p:nvPr>
            <p:extLst>
              <p:ext uri="{D42A27DB-BD31-4B8C-83A1-F6EECF244321}">
                <p14:modId xmlns:p14="http://schemas.microsoft.com/office/powerpoint/2010/main" val="1717526777"/>
              </p:ext>
            </p:extLst>
          </p:nvPr>
        </p:nvGraphicFramePr>
        <p:xfrm>
          <a:off x="-848321" y="404665"/>
          <a:ext cx="10577900" cy="6453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feld 3"/>
          <p:cNvSpPr txBox="1"/>
          <p:nvPr/>
        </p:nvSpPr>
        <p:spPr>
          <a:xfrm>
            <a:off x="9120336" y="927884"/>
            <a:ext cx="2952328" cy="3797259"/>
          </a:xfrm>
          <a:prstGeom prst="rect">
            <a:avLst/>
          </a:prstGeom>
          <a:noFill/>
        </p:spPr>
        <p:txBody>
          <a:bodyPr wrap="square" rtlCol="0">
            <a:spAutoFit/>
          </a:bodyPr>
          <a:lstStyle/>
          <a:p>
            <a:pPr algn="ctr"/>
            <a:r>
              <a:rPr lang="en-US" sz="2400" dirty="0"/>
              <a:t>To avoid organizational negligence:</a:t>
            </a:r>
          </a:p>
          <a:p>
            <a:pPr algn="ctr"/>
            <a:r>
              <a:rPr lang="en-US" sz="2400" dirty="0"/>
              <a:t>Management systems according to DIN EN ISO (see presentation).</a:t>
            </a:r>
          </a:p>
          <a:p>
            <a:pPr algn="ctr"/>
            <a:r>
              <a:rPr lang="en-US" sz="2400" dirty="0"/>
              <a:t>Selection, instruction and control at each delegation</a:t>
            </a:r>
            <a:r>
              <a:rPr lang="de-DE" sz="2400" dirty="0"/>
              <a:t>.</a:t>
            </a:r>
          </a:p>
        </p:txBody>
      </p:sp>
      <p:sp>
        <p:nvSpPr>
          <p:cNvPr id="5" name="Rechteck 4"/>
          <p:cNvSpPr/>
          <p:nvPr/>
        </p:nvSpPr>
        <p:spPr>
          <a:xfrm>
            <a:off x="3215680" y="45769"/>
            <a:ext cx="6513899" cy="523220"/>
          </a:xfrm>
          <a:prstGeom prst="rect">
            <a:avLst/>
          </a:prstGeom>
        </p:spPr>
        <p:txBody>
          <a:bodyPr wrap="none">
            <a:spAutoFit/>
          </a:bodyPr>
          <a:lstStyle/>
          <a:p>
            <a:r>
              <a:rPr lang="en-US" sz="2800" b="1" dirty="0"/>
              <a:t>Who is to blame if something goes wrong?</a:t>
            </a:r>
            <a:endParaRPr lang="de-DE" sz="2800" b="1" dirty="0"/>
          </a:p>
        </p:txBody>
      </p:sp>
    </p:spTree>
    <p:extLst>
      <p:ext uri="{BB962C8B-B14F-4D97-AF65-F5344CB8AC3E}">
        <p14:creationId xmlns:p14="http://schemas.microsoft.com/office/powerpoint/2010/main" val="38048572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279D5831-8B0E-44B0-9352-D9540241F8D3}" type="slidenum">
              <a:rPr lang="de-DE" smtClean="0"/>
              <a:pPr/>
              <a:t>49</a:t>
            </a:fld>
            <a:endParaRPr lang="de-DE"/>
          </a:p>
        </p:txBody>
      </p:sp>
      <p:graphicFrame>
        <p:nvGraphicFramePr>
          <p:cNvPr id="3" name="Diagramm 2"/>
          <p:cNvGraphicFramePr/>
          <p:nvPr>
            <p:extLst>
              <p:ext uri="{D42A27DB-BD31-4B8C-83A1-F6EECF244321}">
                <p14:modId xmlns:p14="http://schemas.microsoft.com/office/powerpoint/2010/main" val="438479261"/>
              </p:ext>
            </p:extLst>
          </p:nvPr>
        </p:nvGraphicFramePr>
        <p:xfrm>
          <a:off x="1991544" y="9856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feld 3"/>
          <p:cNvSpPr txBox="1"/>
          <p:nvPr/>
        </p:nvSpPr>
        <p:spPr>
          <a:xfrm>
            <a:off x="1127448" y="5613728"/>
            <a:ext cx="10454952" cy="954107"/>
          </a:xfrm>
          <a:prstGeom prst="rect">
            <a:avLst/>
          </a:prstGeom>
          <a:noFill/>
        </p:spPr>
        <p:txBody>
          <a:bodyPr wrap="square" rtlCol="0">
            <a:spAutoFit/>
          </a:bodyPr>
          <a:lstStyle/>
          <a:p>
            <a:pPr algn="ctr"/>
            <a:r>
              <a:rPr lang="en-US" sz="2800" dirty="0" smtClean="0"/>
              <a:t>Matching tasks, competences and responsibilities</a:t>
            </a:r>
          </a:p>
          <a:p>
            <a:pPr algn="ctr"/>
            <a:r>
              <a:rPr lang="en-US" sz="2800" dirty="0" smtClean="0"/>
              <a:t>ISO Standards for management systems may be helpful</a:t>
            </a:r>
            <a:endParaRPr lang="en-US" sz="2800" dirty="0"/>
          </a:p>
        </p:txBody>
      </p:sp>
    </p:spTree>
    <p:extLst>
      <p:ext uri="{BB962C8B-B14F-4D97-AF65-F5344CB8AC3E}">
        <p14:creationId xmlns:p14="http://schemas.microsoft.com/office/powerpoint/2010/main" val="2491247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idx="4294967295"/>
          </p:nvPr>
        </p:nvSpPr>
        <p:spPr bwMode="auto">
          <a:xfrm>
            <a:off x="1981200" y="228600"/>
            <a:ext cx="4953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de-DE" altLang="de-DE">
                <a:solidFill>
                  <a:schemeClr val="bg1"/>
                </a:solidFill>
              </a:rPr>
              <a:t>1 Begriff und Aufgaben</a:t>
            </a:r>
          </a:p>
        </p:txBody>
      </p:sp>
      <p:sp>
        <p:nvSpPr>
          <p:cNvPr id="16387" name="Inhaltsplatzhalter 2"/>
          <p:cNvSpPr>
            <a:spLocks noGrp="1"/>
          </p:cNvSpPr>
          <p:nvPr>
            <p:ph idx="1"/>
          </p:nvPr>
        </p:nvSpPr>
        <p:spPr>
          <a:xfrm>
            <a:off x="1395860" y="239134"/>
            <a:ext cx="8640960" cy="2048272"/>
          </a:xfrm>
        </p:spPr>
        <p:txBody>
          <a:bodyPr>
            <a:normAutofit/>
          </a:bodyPr>
          <a:lstStyle/>
          <a:p>
            <a:pPr algn="ctr">
              <a:buFont typeface="Wingdings" panose="05000000000000000000" pitchFamily="2" charset="2"/>
              <a:buNone/>
            </a:pPr>
            <a:r>
              <a:rPr lang="en-US" altLang="de-DE" dirty="0" smtClean="0"/>
              <a:t>	To better understand the claim of Facility Management for industrial companies: Which infrastructure („media supply“) require halls like the ones in the photos?</a:t>
            </a:r>
          </a:p>
          <a:p>
            <a:pPr marL="0" indent="0">
              <a:buNone/>
            </a:pPr>
            <a:endParaRPr lang="en-US" altLang="de-DE" dirty="0"/>
          </a:p>
        </p:txBody>
      </p:sp>
      <p:sp>
        <p:nvSpPr>
          <p:cNvPr id="16388"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de-DE" altLang="de-DE" sz="1200">
                <a:latin typeface="Arial" panose="020B0604020202020204" pitchFamily="34" charset="0"/>
              </a:rPr>
              <a:t>S</a:t>
            </a:r>
            <a:fld id="{5C5A47C5-CF88-4449-A4D5-E0D0F0FD68B7}" type="slidenum">
              <a:rPr lang="de-DE" altLang="de-DE" sz="1200">
                <a:latin typeface="Arial" panose="020B0604020202020204" pitchFamily="34" charset="0"/>
              </a:rPr>
              <a:pPr/>
              <a:t>5</a:t>
            </a:fld>
            <a:endParaRPr lang="de-DE" altLang="de-DE" sz="1200">
              <a:latin typeface="Arial" panose="020B0604020202020204" pitchFamily="34" charset="0"/>
            </a:endParaRPr>
          </a:p>
        </p:txBody>
      </p:sp>
      <p:sp>
        <p:nvSpPr>
          <p:cNvPr id="2" name="Textfeld 1"/>
          <p:cNvSpPr txBox="1"/>
          <p:nvPr/>
        </p:nvSpPr>
        <p:spPr>
          <a:xfrm>
            <a:off x="6312024" y="6300028"/>
            <a:ext cx="3687228" cy="261610"/>
          </a:xfrm>
          <a:prstGeom prst="rect">
            <a:avLst/>
          </a:prstGeom>
          <a:noFill/>
        </p:spPr>
        <p:txBody>
          <a:bodyPr wrap="none" rtlCol="0">
            <a:spAutoFit/>
          </a:bodyPr>
          <a:lstStyle/>
          <a:p>
            <a:r>
              <a:rPr lang="en-US" sz="1100" dirty="0"/>
              <a:t>Carol M. Highsmith [Public domain], via Wikimedia Commons</a:t>
            </a:r>
            <a:endParaRPr lang="de-DE" sz="1100" dirty="0"/>
          </a:p>
        </p:txBody>
      </p:sp>
      <p:sp>
        <p:nvSpPr>
          <p:cNvPr id="8" name="Textfeld 7"/>
          <p:cNvSpPr txBox="1"/>
          <p:nvPr/>
        </p:nvSpPr>
        <p:spPr>
          <a:xfrm>
            <a:off x="551384" y="6237312"/>
            <a:ext cx="4104456" cy="430887"/>
          </a:xfrm>
          <a:prstGeom prst="rect">
            <a:avLst/>
          </a:prstGeom>
          <a:noFill/>
        </p:spPr>
        <p:txBody>
          <a:bodyPr wrap="square" rtlCol="0">
            <a:spAutoFit/>
          </a:bodyPr>
          <a:lstStyle/>
          <a:p>
            <a:r>
              <a:rPr lang="de-DE" sz="1100" dirty="0" err="1"/>
              <a:t>By</a:t>
            </a:r>
            <a:r>
              <a:rPr lang="de-DE" sz="1100" dirty="0"/>
              <a:t> Klaus </a:t>
            </a:r>
            <a:r>
              <a:rPr lang="de-DE" sz="1100" dirty="0" err="1"/>
              <a:t>Nahr</a:t>
            </a:r>
            <a:r>
              <a:rPr lang="de-DE" sz="1100" dirty="0"/>
              <a:t> </a:t>
            </a:r>
            <a:r>
              <a:rPr lang="de-DE" sz="1100" dirty="0" err="1"/>
              <a:t>from</a:t>
            </a:r>
            <a:r>
              <a:rPr lang="de-DE" sz="1100" dirty="0"/>
              <a:t> Germany (60 Jahre Unimog - Wörth 2011 207 Produktion) via Wikimedia </a:t>
            </a:r>
            <a:r>
              <a:rPr lang="de-DE" sz="1100" dirty="0" err="1"/>
              <a:t>Commons</a:t>
            </a:r>
            <a:endParaRPr lang="de-DE" sz="1100" dirty="0"/>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2023" y="2552073"/>
            <a:ext cx="5483863" cy="3657694"/>
          </a:xfrm>
          <a:prstGeom prst="rect">
            <a:avLst/>
          </a:prstGeom>
        </p:spPr>
      </p:pic>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264" y="2526286"/>
            <a:ext cx="5233704" cy="3683481"/>
          </a:xfrm>
          <a:prstGeom prst="rect">
            <a:avLst/>
          </a:prstGeom>
        </p:spPr>
      </p:pic>
    </p:spTree>
    <p:extLst>
      <p:ext uri="{BB962C8B-B14F-4D97-AF65-F5344CB8AC3E}">
        <p14:creationId xmlns:p14="http://schemas.microsoft.com/office/powerpoint/2010/main" val="39024403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279D5831-8B0E-44B0-9352-D9540241F8D3}" type="slidenum">
              <a:rPr lang="de-DE" smtClean="0"/>
              <a:pPr/>
              <a:t>50</a:t>
            </a:fld>
            <a:endParaRPr lang="de-DE"/>
          </a:p>
        </p:txBody>
      </p:sp>
      <p:sp>
        <p:nvSpPr>
          <p:cNvPr id="3" name="Textfeld 2"/>
          <p:cNvSpPr txBox="1"/>
          <p:nvPr/>
        </p:nvSpPr>
        <p:spPr>
          <a:xfrm>
            <a:off x="119336" y="764704"/>
            <a:ext cx="11928648" cy="3970318"/>
          </a:xfrm>
          <a:prstGeom prst="rect">
            <a:avLst/>
          </a:prstGeom>
          <a:noFill/>
        </p:spPr>
        <p:txBody>
          <a:bodyPr wrap="square" rtlCol="0">
            <a:spAutoFit/>
          </a:bodyPr>
          <a:lstStyle/>
          <a:p>
            <a:pPr algn="ctr"/>
            <a:r>
              <a:rPr lang="en-US" sz="2800" dirty="0" smtClean="0"/>
              <a:t>Operator regulations </a:t>
            </a:r>
          </a:p>
          <a:p>
            <a:pPr algn="ctr"/>
            <a:endParaRPr lang="en-US" sz="2800" dirty="0" smtClean="0"/>
          </a:p>
          <a:p>
            <a:pPr algn="ctr"/>
            <a:r>
              <a:rPr lang="en-US" sz="2800" dirty="0"/>
              <a:t>d</a:t>
            </a:r>
            <a:r>
              <a:rPr lang="en-US" sz="2800" dirty="0" smtClean="0"/>
              <a:t>efine the </a:t>
            </a:r>
            <a:r>
              <a:rPr lang="en-US" sz="2800" dirty="0"/>
              <a:t>delegation of tasks, competencies and responsibilities </a:t>
            </a:r>
            <a:endParaRPr lang="en-US" sz="2800" dirty="0" smtClean="0"/>
          </a:p>
          <a:p>
            <a:pPr algn="ctr"/>
            <a:endParaRPr lang="en-US" sz="2800" dirty="0" smtClean="0"/>
          </a:p>
          <a:p>
            <a:pPr algn="ctr"/>
            <a:r>
              <a:rPr lang="en-US" sz="2800" dirty="0" smtClean="0"/>
              <a:t>from </a:t>
            </a:r>
            <a:r>
              <a:rPr lang="en-US" sz="2800" dirty="0"/>
              <a:t>the operator </a:t>
            </a:r>
            <a:r>
              <a:rPr lang="en-US" sz="2800" dirty="0" smtClean="0"/>
              <a:t>in a legal sense (owner, company, board…)</a:t>
            </a:r>
          </a:p>
          <a:p>
            <a:pPr algn="ctr"/>
            <a:endParaRPr lang="en-US" sz="2800" dirty="0" smtClean="0"/>
          </a:p>
          <a:p>
            <a:pPr algn="ctr"/>
            <a:r>
              <a:rPr lang="en-US" sz="2800" dirty="0" smtClean="0"/>
              <a:t>Down the organizational hierarchy to the </a:t>
            </a:r>
            <a:r>
              <a:rPr lang="en-US" sz="2800" dirty="0"/>
              <a:t>performers/executors </a:t>
            </a:r>
            <a:endParaRPr lang="en-US" sz="2800" dirty="0" smtClean="0"/>
          </a:p>
          <a:p>
            <a:pPr algn="ctr"/>
            <a:endParaRPr lang="en-US" sz="2800" dirty="0"/>
          </a:p>
          <a:p>
            <a:pPr algn="ctr"/>
            <a:r>
              <a:rPr lang="en-US" sz="2800" dirty="0" smtClean="0"/>
              <a:t>for </a:t>
            </a:r>
            <a:r>
              <a:rPr lang="en-US" sz="2800" dirty="0"/>
              <a:t>all operator </a:t>
            </a:r>
            <a:r>
              <a:rPr lang="en-US" sz="2800" dirty="0" smtClean="0"/>
              <a:t>obligations.</a:t>
            </a:r>
            <a:endParaRPr lang="de-DE" sz="2800" dirty="0"/>
          </a:p>
        </p:txBody>
      </p:sp>
    </p:spTree>
    <p:extLst>
      <p:ext uri="{BB962C8B-B14F-4D97-AF65-F5344CB8AC3E}">
        <p14:creationId xmlns:p14="http://schemas.microsoft.com/office/powerpoint/2010/main" val="29394696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279D5831-8B0E-44B0-9352-D9540241F8D3}" type="slidenum">
              <a:rPr lang="de-DE" smtClean="0"/>
              <a:pPr/>
              <a:t>51</a:t>
            </a:fld>
            <a:endParaRPr lang="de-DE"/>
          </a:p>
        </p:txBody>
      </p:sp>
      <p:graphicFrame>
        <p:nvGraphicFramePr>
          <p:cNvPr id="3" name="Diagramm 2"/>
          <p:cNvGraphicFramePr/>
          <p:nvPr>
            <p:extLst>
              <p:ext uri="{D42A27DB-BD31-4B8C-83A1-F6EECF244321}">
                <p14:modId xmlns:p14="http://schemas.microsoft.com/office/powerpoint/2010/main" val="2510527407"/>
              </p:ext>
            </p:extLst>
          </p:nvPr>
        </p:nvGraphicFramePr>
        <p:xfrm>
          <a:off x="0" y="908720"/>
          <a:ext cx="12072664" cy="5740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feld 4"/>
          <p:cNvSpPr txBox="1"/>
          <p:nvPr/>
        </p:nvSpPr>
        <p:spPr>
          <a:xfrm>
            <a:off x="2870498" y="116632"/>
            <a:ext cx="5881960" cy="523220"/>
          </a:xfrm>
          <a:prstGeom prst="rect">
            <a:avLst/>
          </a:prstGeom>
          <a:noFill/>
        </p:spPr>
        <p:txBody>
          <a:bodyPr wrap="square" rtlCol="0">
            <a:spAutoFit/>
          </a:bodyPr>
          <a:lstStyle/>
          <a:p>
            <a:r>
              <a:rPr lang="en-US" sz="2800" dirty="0" smtClean="0"/>
              <a:t>Critical points of operator regulations: </a:t>
            </a:r>
            <a:endParaRPr lang="en-US" sz="2800" dirty="0"/>
          </a:p>
        </p:txBody>
      </p:sp>
    </p:spTree>
    <p:extLst>
      <p:ext uri="{BB962C8B-B14F-4D97-AF65-F5344CB8AC3E}">
        <p14:creationId xmlns:p14="http://schemas.microsoft.com/office/powerpoint/2010/main" val="39195889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279D5831-8B0E-44B0-9352-D9540241F8D3}" type="slidenum">
              <a:rPr lang="de-DE" smtClean="0"/>
              <a:pPr/>
              <a:t>52</a:t>
            </a:fld>
            <a:endParaRPr lang="de-DE"/>
          </a:p>
        </p:txBody>
      </p:sp>
      <p:graphicFrame>
        <p:nvGraphicFramePr>
          <p:cNvPr id="3" name="Diagramm 2"/>
          <p:cNvGraphicFramePr/>
          <p:nvPr>
            <p:extLst>
              <p:ext uri="{D42A27DB-BD31-4B8C-83A1-F6EECF244321}">
                <p14:modId xmlns:p14="http://schemas.microsoft.com/office/powerpoint/2010/main" val="714849858"/>
              </p:ext>
            </p:extLst>
          </p:nvPr>
        </p:nvGraphicFramePr>
        <p:xfrm>
          <a:off x="263352" y="639852"/>
          <a:ext cx="11809312" cy="6081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hteck 3"/>
          <p:cNvSpPr/>
          <p:nvPr/>
        </p:nvSpPr>
        <p:spPr>
          <a:xfrm>
            <a:off x="1775520" y="116632"/>
            <a:ext cx="8966942" cy="523220"/>
          </a:xfrm>
          <a:prstGeom prst="rect">
            <a:avLst/>
          </a:prstGeom>
        </p:spPr>
        <p:txBody>
          <a:bodyPr wrap="none">
            <a:spAutoFit/>
          </a:bodyPr>
          <a:lstStyle/>
          <a:p>
            <a:r>
              <a:rPr lang="en-US" sz="2800" dirty="0"/>
              <a:t>Operator regulations </a:t>
            </a:r>
            <a:r>
              <a:rPr lang="en-US" sz="2800" dirty="0" smtClean="0"/>
              <a:t>linking </a:t>
            </a:r>
            <a:r>
              <a:rPr lang="en-US" sz="2800" dirty="0"/>
              <a:t>people, technology, and energy</a:t>
            </a:r>
          </a:p>
        </p:txBody>
      </p:sp>
    </p:spTree>
    <p:extLst>
      <p:ext uri="{BB962C8B-B14F-4D97-AF65-F5344CB8AC3E}">
        <p14:creationId xmlns:p14="http://schemas.microsoft.com/office/powerpoint/2010/main" val="1992847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279D5831-8B0E-44B0-9352-D9540241F8D3}" type="slidenum">
              <a:rPr lang="de-DE" smtClean="0"/>
              <a:pPr/>
              <a:t>53</a:t>
            </a:fld>
            <a:endParaRPr lang="de-DE"/>
          </a:p>
        </p:txBody>
      </p:sp>
      <p:graphicFrame>
        <p:nvGraphicFramePr>
          <p:cNvPr id="4" name="Tabelle 3"/>
          <p:cNvGraphicFramePr>
            <a:graphicFrameLocks noGrp="1"/>
          </p:cNvGraphicFramePr>
          <p:nvPr>
            <p:extLst>
              <p:ext uri="{D42A27DB-BD31-4B8C-83A1-F6EECF244321}">
                <p14:modId xmlns:p14="http://schemas.microsoft.com/office/powerpoint/2010/main" val="3801467684"/>
              </p:ext>
            </p:extLst>
          </p:nvPr>
        </p:nvGraphicFramePr>
        <p:xfrm>
          <a:off x="191344" y="72879"/>
          <a:ext cx="11809312" cy="6781357"/>
        </p:xfrm>
        <a:graphic>
          <a:graphicData uri="http://schemas.openxmlformats.org/drawingml/2006/table">
            <a:tbl>
              <a:tblPr firstRow="1" bandRow="1">
                <a:tableStyleId>{5C22544A-7EE6-4342-B048-85BDC9FD1C3A}</a:tableStyleId>
              </a:tblPr>
              <a:tblGrid>
                <a:gridCol w="5376598">
                  <a:extLst>
                    <a:ext uri="{9D8B030D-6E8A-4147-A177-3AD203B41FA5}">
                      <a16:colId xmlns:a16="http://schemas.microsoft.com/office/drawing/2014/main" xmlns="" val="20000"/>
                    </a:ext>
                  </a:extLst>
                </a:gridCol>
                <a:gridCol w="6432714">
                  <a:extLst>
                    <a:ext uri="{9D8B030D-6E8A-4147-A177-3AD203B41FA5}">
                      <a16:colId xmlns:a16="http://schemas.microsoft.com/office/drawing/2014/main" xmlns="" val="20001"/>
                    </a:ext>
                  </a:extLst>
                </a:gridCol>
              </a:tblGrid>
              <a:tr h="1247888">
                <a:tc>
                  <a:txBody>
                    <a:bodyPr/>
                    <a:lstStyle/>
                    <a:p>
                      <a:pPr algn="ctr"/>
                      <a:r>
                        <a:rPr lang="en-US" sz="2800" noProof="0" dirty="0" smtClean="0">
                          <a:solidFill>
                            <a:schemeClr val="bg1"/>
                          </a:solidFill>
                        </a:rPr>
                        <a:t>Good housekeeping and FM: Example air conditioning optimization within four steps</a:t>
                      </a:r>
                      <a:endParaRPr lang="en-US" sz="2800" noProof="0" dirty="0">
                        <a:solidFill>
                          <a:schemeClr val="bg1"/>
                        </a:solidFill>
                      </a:endParaRPr>
                    </a:p>
                  </a:txBody>
                  <a:tcPr marL="91439" marR="91439" marT="45719" marB="45719" anchor="ctr"/>
                </a:tc>
                <a:tc>
                  <a:txBody>
                    <a:bodyPr/>
                    <a:lstStyle/>
                    <a:p>
                      <a:pPr algn="ctr"/>
                      <a:r>
                        <a:rPr lang="en-US" sz="2800" noProof="0" dirty="0" smtClean="0">
                          <a:solidFill>
                            <a:schemeClr val="bg1"/>
                          </a:solidFill>
                        </a:rPr>
                        <a:t>Exemplary</a:t>
                      </a:r>
                      <a:r>
                        <a:rPr lang="en-US" sz="2800" baseline="0" noProof="0" dirty="0" smtClean="0">
                          <a:solidFill>
                            <a:schemeClr val="bg1"/>
                          </a:solidFill>
                        </a:rPr>
                        <a:t> action </a:t>
                      </a:r>
                      <a:endParaRPr lang="en-US" sz="2800" noProof="0" dirty="0">
                        <a:solidFill>
                          <a:schemeClr val="bg1"/>
                        </a:solidFill>
                      </a:endParaRPr>
                    </a:p>
                  </a:txBody>
                  <a:tcPr marL="91439" marR="91439" marT="45719" marB="45719" anchor="ctr"/>
                </a:tc>
                <a:extLst>
                  <a:ext uri="{0D108BD9-81ED-4DB2-BD59-A6C34878D82A}">
                    <a16:rowId xmlns:a16="http://schemas.microsoft.com/office/drawing/2014/main" xmlns="" val="10000"/>
                  </a:ext>
                </a:extLst>
              </a:tr>
              <a:tr h="8697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0" noProof="0" dirty="0" smtClean="0"/>
                        <a:t>1. Ongoing control by users</a:t>
                      </a:r>
                    </a:p>
                    <a:p>
                      <a:endParaRPr lang="en-US" sz="2200" b="0" noProof="0" dirty="0"/>
                    </a:p>
                  </a:txBody>
                  <a:tcPr marL="91439" marR="91439" marT="45719" marB="45719" anchor="ctr"/>
                </a:tc>
                <a:tc>
                  <a:txBody>
                    <a:bodyPr/>
                    <a:lstStyle/>
                    <a:p>
                      <a:r>
                        <a:rPr lang="en-US" sz="2200" noProof="0" dirty="0" smtClean="0"/>
                        <a:t>Lowering the temperature by one degree: Reducing energy consumption by six percent </a:t>
                      </a:r>
                      <a:endParaRPr lang="en-US" sz="2200" noProof="0" dirty="0"/>
                    </a:p>
                  </a:txBody>
                  <a:tcPr marL="91439" marR="91439" marT="45719" marB="45719" anchor="ctr"/>
                </a:tc>
                <a:extLst>
                  <a:ext uri="{0D108BD9-81ED-4DB2-BD59-A6C34878D82A}">
                    <a16:rowId xmlns:a16="http://schemas.microsoft.com/office/drawing/2014/main" xmlns="" val="10001"/>
                  </a:ext>
                </a:extLst>
              </a:tr>
              <a:tr h="1455828">
                <a:tc>
                  <a:txBody>
                    <a:bodyPr/>
                    <a:lstStyle/>
                    <a:p>
                      <a:r>
                        <a:rPr lang="en-US" sz="2200" b="0" noProof="0" dirty="0" smtClean="0"/>
                        <a:t>2. Permanent heating settings and adjustments. Users, Facility Management / Caretaker, Service Provider (Chimney sweep, Contractor)</a:t>
                      </a:r>
                      <a:endParaRPr lang="en-US" sz="2200" b="0" noProof="0" dirty="0"/>
                    </a:p>
                  </a:txBody>
                  <a:tcPr marL="91439" marR="91439" marT="45719" marB="45719" anchor="ctr"/>
                </a:tc>
                <a:tc>
                  <a:txBody>
                    <a:bodyPr/>
                    <a:lstStyle/>
                    <a:p>
                      <a:r>
                        <a:rPr lang="en-US" sz="2200" noProof="0" dirty="0" smtClean="0"/>
                        <a:t>Night lowering, weekend lowering and temperature in the storage tanks, flow temperature, hydraulic balancing</a:t>
                      </a:r>
                      <a:endParaRPr lang="en-US" sz="2200" noProof="0" dirty="0"/>
                    </a:p>
                  </a:txBody>
                  <a:tcPr marL="91439" marR="91439" marT="45719" marB="45719" anchor="ctr"/>
                </a:tc>
                <a:extLst>
                  <a:ext uri="{0D108BD9-81ED-4DB2-BD59-A6C34878D82A}">
                    <a16:rowId xmlns:a16="http://schemas.microsoft.com/office/drawing/2014/main" xmlns="" val="10002"/>
                  </a:ext>
                </a:extLst>
              </a:tr>
              <a:tr h="714691">
                <a:tc>
                  <a:txBody>
                    <a:bodyPr/>
                    <a:lstStyle/>
                    <a:p>
                      <a:r>
                        <a:rPr lang="en-US" sz="2200" b="0" noProof="0" dirty="0" smtClean="0"/>
                        <a:t>3. Maintenance</a:t>
                      </a:r>
                      <a:endParaRPr lang="en-US" sz="2200" b="0" noProof="0" dirty="0"/>
                    </a:p>
                  </a:txBody>
                  <a:tcPr marL="91439" marR="91439" marT="45719" marB="45719" anchor="ctr"/>
                </a:tc>
                <a:tc>
                  <a:txBody>
                    <a:bodyPr/>
                    <a:lstStyle/>
                    <a:p>
                      <a:r>
                        <a:rPr lang="en-US" sz="2200" noProof="0" dirty="0" smtClean="0"/>
                        <a:t>Regularly and according to technical rules necessary for "intended operation" for the preservation of the operating license. Chimney Sweep, Engineers, Maintenance, Contractors ...</a:t>
                      </a:r>
                      <a:endParaRPr lang="en-US" sz="2200" noProof="0" dirty="0"/>
                    </a:p>
                  </a:txBody>
                  <a:tcPr marL="91439" marR="91439" marT="45719" marB="45719" anchor="ctr"/>
                </a:tc>
                <a:extLst>
                  <a:ext uri="{0D108BD9-81ED-4DB2-BD59-A6C34878D82A}">
                    <a16:rowId xmlns:a16="http://schemas.microsoft.com/office/drawing/2014/main" xmlns="" val="10003"/>
                  </a:ext>
                </a:extLst>
              </a:tr>
              <a:tr h="1651633">
                <a:tc>
                  <a:txBody>
                    <a:bodyPr/>
                    <a:lstStyle/>
                    <a:p>
                      <a:r>
                        <a:rPr lang="en-US" sz="2200" b="0" noProof="0" dirty="0" smtClean="0"/>
                        <a:t>4. Alternative investment</a:t>
                      </a:r>
                      <a:endParaRPr lang="en-US" sz="2200" b="0" noProof="0" dirty="0"/>
                    </a:p>
                  </a:txBody>
                  <a:tcPr marL="91439" marR="91439" marT="45719" marB="45719" anchor="ctr"/>
                </a:tc>
                <a:tc>
                  <a:txBody>
                    <a:bodyPr/>
                    <a:lstStyle/>
                    <a:p>
                      <a:r>
                        <a:rPr lang="en-US" sz="2200" noProof="0" dirty="0" smtClean="0"/>
                        <a:t>Management level, controller, energy manager, possibly involvement of users. Consideration of the technical possibilities and the presentation profitability</a:t>
                      </a:r>
                      <a:endParaRPr lang="en-US" sz="2200" noProof="0" dirty="0"/>
                    </a:p>
                  </a:txBody>
                  <a:tcPr marL="91439" marR="91439" marT="45719" marB="45719"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936419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Inhaltsplatzhalter 2"/>
          <p:cNvSpPr>
            <a:spLocks noGrp="1"/>
          </p:cNvSpPr>
          <p:nvPr>
            <p:ph idx="1"/>
          </p:nvPr>
        </p:nvSpPr>
        <p:spPr>
          <a:xfrm>
            <a:off x="407368" y="228600"/>
            <a:ext cx="11593288" cy="6465888"/>
          </a:xfrm>
        </p:spPr>
        <p:txBody>
          <a:bodyPr>
            <a:normAutofit/>
          </a:bodyPr>
          <a:lstStyle/>
          <a:p>
            <a:pPr>
              <a:buFont typeface="Wingdings" panose="05000000000000000000" pitchFamily="2" charset="2"/>
              <a:buNone/>
            </a:pPr>
            <a:r>
              <a:rPr lang="en-US" altLang="de-DE" dirty="0" smtClean="0"/>
              <a:t>	Tasks/ exercises (some presuppose other, not yet treated chapters/ presentations):</a:t>
            </a:r>
          </a:p>
          <a:p>
            <a:r>
              <a:rPr lang="en-US" altLang="de-DE" sz="2800" dirty="0" smtClean="0"/>
              <a:t>Become aware of how the "tasks, competences and responsibilities" are delegated from a legal entity to the executing employee. Elaborate an example you are familiar with.</a:t>
            </a:r>
          </a:p>
          <a:p>
            <a:r>
              <a:rPr lang="en-US" altLang="de-DE" sz="2800" dirty="0" smtClean="0"/>
              <a:t>Sketch the development of a caretaker to a comprehensive Facility Management. What are the driving factors? What do you think (having a concrete company in mind)?</a:t>
            </a:r>
          </a:p>
          <a:p>
            <a:r>
              <a:rPr lang="en-US" altLang="de-DE" sz="2800" dirty="0" smtClean="0"/>
              <a:t>Consider examples in which there is a clear delimitation of operator responsibility during maintenance (heating, compressed air, cooling off during ongoing operation?)</a:t>
            </a:r>
          </a:p>
          <a:p>
            <a:r>
              <a:rPr lang="en-US" altLang="de-DE" sz="2800" dirty="0" smtClean="0"/>
              <a:t>What role do certified management systems play in determining and delegating operator responsibility?</a:t>
            </a:r>
            <a:endParaRPr lang="en-US" altLang="de-DE" dirty="0"/>
          </a:p>
        </p:txBody>
      </p:sp>
      <p:sp>
        <p:nvSpPr>
          <p:cNvPr id="17412" name="Foliennummernplatzhalt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de-DE" altLang="de-DE" sz="1200">
                <a:latin typeface="Arial" panose="020B0604020202020204" pitchFamily="34" charset="0"/>
              </a:rPr>
              <a:t>S</a:t>
            </a:r>
            <a:fld id="{DB926221-C25B-4F90-A827-3DC1E4FA7451}" type="slidenum">
              <a:rPr lang="de-DE" altLang="de-DE" sz="1200">
                <a:latin typeface="Arial" panose="020B0604020202020204" pitchFamily="34" charset="0"/>
              </a:rPr>
              <a:pPr/>
              <a:t>54</a:t>
            </a:fld>
            <a:endParaRPr lang="de-DE" altLang="de-DE" sz="1200">
              <a:latin typeface="Arial" panose="020B0604020202020204" pitchFamily="34" charset="0"/>
            </a:endParaRPr>
          </a:p>
        </p:txBody>
      </p:sp>
    </p:spTree>
    <p:extLst>
      <p:ext uri="{BB962C8B-B14F-4D97-AF65-F5344CB8AC3E}">
        <p14:creationId xmlns:p14="http://schemas.microsoft.com/office/powerpoint/2010/main" val="16378097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Literature</a:t>
            </a:r>
            <a:endParaRPr lang="de-DE" dirty="0"/>
          </a:p>
        </p:txBody>
      </p:sp>
      <p:sp>
        <p:nvSpPr>
          <p:cNvPr id="3" name="Foliennummernplatzhalter 2"/>
          <p:cNvSpPr>
            <a:spLocks noGrp="1"/>
          </p:cNvSpPr>
          <p:nvPr>
            <p:ph type="sldNum" sz="quarter" idx="12"/>
          </p:nvPr>
        </p:nvSpPr>
        <p:spPr/>
        <p:txBody>
          <a:bodyPr/>
          <a:lstStyle/>
          <a:p>
            <a:fld id="{279D5831-8B0E-44B0-9352-D9540241F8D3}" type="slidenum">
              <a:rPr lang="de-DE" smtClean="0"/>
              <a:pPr/>
              <a:t>55</a:t>
            </a:fld>
            <a:endParaRPr lang="de-DE"/>
          </a:p>
        </p:txBody>
      </p:sp>
      <p:sp>
        <p:nvSpPr>
          <p:cNvPr id="4" name="Textfeld 3"/>
          <p:cNvSpPr txBox="1"/>
          <p:nvPr/>
        </p:nvSpPr>
        <p:spPr>
          <a:xfrm>
            <a:off x="2099556" y="1310830"/>
            <a:ext cx="7992888" cy="2862322"/>
          </a:xfrm>
          <a:prstGeom prst="rect">
            <a:avLst/>
          </a:prstGeom>
          <a:noFill/>
        </p:spPr>
        <p:txBody>
          <a:bodyPr wrap="square" rtlCol="0">
            <a:spAutoFit/>
          </a:bodyPr>
          <a:lstStyle/>
          <a:p>
            <a:endParaRPr lang="de-DE" b="1" dirty="0"/>
          </a:p>
          <a:p>
            <a:r>
              <a:rPr lang="de-DE" b="1" dirty="0"/>
              <a:t>GEFMA-Richtlinie 190 </a:t>
            </a:r>
            <a:r>
              <a:rPr lang="de-DE" dirty="0"/>
              <a:t>„Betreiberverantwortung“</a:t>
            </a:r>
          </a:p>
          <a:p>
            <a:endParaRPr lang="de-DE" dirty="0"/>
          </a:p>
          <a:p>
            <a:r>
              <a:rPr lang="de-DE" b="1" dirty="0"/>
              <a:t>Kals, Johannes</a:t>
            </a:r>
            <a:r>
              <a:rPr lang="de-DE" dirty="0"/>
              <a:t>: </a:t>
            </a:r>
          </a:p>
          <a:p>
            <a:r>
              <a:rPr lang="de-DE" dirty="0"/>
              <a:t>Betriebliches Energiemanagement - Eine Einführung, Stuttgart 2010. </a:t>
            </a:r>
          </a:p>
          <a:p>
            <a:endParaRPr lang="de-DE" dirty="0"/>
          </a:p>
          <a:p>
            <a:r>
              <a:rPr lang="de-DE" b="1" dirty="0" err="1"/>
              <a:t>Kals</a:t>
            </a:r>
            <a:r>
              <a:rPr lang="de-DE" b="1" dirty="0"/>
              <a:t>, Johannes: </a:t>
            </a:r>
          </a:p>
          <a:p>
            <a:r>
              <a:rPr lang="de-DE" dirty="0"/>
              <a:t>ISO 50001 </a:t>
            </a:r>
            <a:r>
              <a:rPr lang="de-DE" dirty="0" err="1"/>
              <a:t>Energy</a:t>
            </a:r>
            <a:r>
              <a:rPr lang="de-DE" dirty="0"/>
              <a:t> Management Systems – </a:t>
            </a:r>
            <a:r>
              <a:rPr lang="de-DE" dirty="0" err="1"/>
              <a:t>What</a:t>
            </a:r>
            <a:r>
              <a:rPr lang="de-DE" dirty="0"/>
              <a:t> </a:t>
            </a:r>
            <a:r>
              <a:rPr lang="de-DE" dirty="0" err="1"/>
              <a:t>managers</a:t>
            </a:r>
            <a:r>
              <a:rPr lang="de-DE" dirty="0"/>
              <a:t> </a:t>
            </a:r>
            <a:r>
              <a:rPr lang="de-DE" dirty="0" err="1"/>
              <a:t>need</a:t>
            </a:r>
            <a:r>
              <a:rPr lang="de-DE" dirty="0"/>
              <a:t> </a:t>
            </a:r>
            <a:r>
              <a:rPr lang="de-DE" dirty="0" err="1"/>
              <a:t>to</a:t>
            </a:r>
            <a:r>
              <a:rPr lang="de-DE" dirty="0"/>
              <a:t> </a:t>
            </a:r>
            <a:r>
              <a:rPr lang="de-DE" dirty="0" err="1"/>
              <a:t>know</a:t>
            </a:r>
            <a:r>
              <a:rPr lang="de-DE" dirty="0"/>
              <a:t> </a:t>
            </a:r>
            <a:r>
              <a:rPr lang="de-DE" dirty="0" err="1"/>
              <a:t>about</a:t>
            </a:r>
            <a:r>
              <a:rPr lang="de-DE" dirty="0"/>
              <a:t> </a:t>
            </a:r>
            <a:r>
              <a:rPr lang="de-DE" dirty="0" err="1"/>
              <a:t>energy</a:t>
            </a:r>
            <a:r>
              <a:rPr lang="de-DE" dirty="0"/>
              <a:t> </a:t>
            </a:r>
            <a:r>
              <a:rPr lang="de-DE" dirty="0" err="1"/>
              <a:t>and</a:t>
            </a:r>
            <a:r>
              <a:rPr lang="de-DE" dirty="0"/>
              <a:t> </a:t>
            </a:r>
            <a:r>
              <a:rPr lang="de-DE" dirty="0" err="1"/>
              <a:t>business</a:t>
            </a:r>
            <a:r>
              <a:rPr lang="de-DE" dirty="0"/>
              <a:t> </a:t>
            </a:r>
            <a:r>
              <a:rPr lang="de-DE" dirty="0" err="1"/>
              <a:t>administration</a:t>
            </a:r>
            <a:r>
              <a:rPr lang="de-DE" dirty="0"/>
              <a:t>, New York 2015. </a:t>
            </a:r>
          </a:p>
          <a:p>
            <a:endParaRPr lang="de-DE"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279D5831-8B0E-44B0-9352-D9540241F8D3}" type="slidenum">
              <a:rPr lang="de-DE" smtClean="0"/>
              <a:pPr/>
              <a:t>56</a:t>
            </a:fld>
            <a:endParaRPr lang="de-DE"/>
          </a:p>
        </p:txBody>
      </p:sp>
      <p:sp>
        <p:nvSpPr>
          <p:cNvPr id="6" name="Textfeld 5"/>
          <p:cNvSpPr txBox="1"/>
          <p:nvPr/>
        </p:nvSpPr>
        <p:spPr>
          <a:xfrm>
            <a:off x="1991544" y="476672"/>
            <a:ext cx="8064896" cy="3970318"/>
          </a:xfrm>
          <a:prstGeom prst="rect">
            <a:avLst/>
          </a:prstGeom>
          <a:noFill/>
        </p:spPr>
        <p:txBody>
          <a:bodyPr wrap="square" rtlCol="0">
            <a:spAutoFit/>
          </a:bodyPr>
          <a:lstStyle/>
          <a:p>
            <a:endParaRPr lang="de-DE" dirty="0"/>
          </a:p>
          <a:p>
            <a:r>
              <a:rPr lang="de-DE" b="1" dirty="0"/>
              <a:t>Schmitt/ Robert, Günther/Sebastian:</a:t>
            </a:r>
          </a:p>
          <a:p>
            <a:r>
              <a:rPr lang="de-DE" dirty="0"/>
              <a:t>Industrielles Energiemanagement. Tipps und Tricks zum Einstieg. München 2014. </a:t>
            </a:r>
          </a:p>
          <a:p>
            <a:endParaRPr lang="de-DE" dirty="0"/>
          </a:p>
          <a:p>
            <a:r>
              <a:rPr lang="de-DE" b="1" dirty="0"/>
              <a:t>Schuck, Judith: </a:t>
            </a:r>
          </a:p>
          <a:p>
            <a:r>
              <a:rPr lang="de-DE" dirty="0"/>
              <a:t>Passivhäuser. Bewährte Konzepte und Konstruktionen. Stuttgart: 2007. </a:t>
            </a:r>
          </a:p>
          <a:p>
            <a:endParaRPr lang="de-DE" dirty="0"/>
          </a:p>
          <a:p>
            <a:r>
              <a:rPr lang="de-DE" b="1" dirty="0"/>
              <a:t>VDI-Richtlinie</a:t>
            </a:r>
            <a:r>
              <a:rPr lang="de-DE" dirty="0"/>
              <a:t>: VDI 3810 Blatt 1.1 Betreiben und Instandhalten von Gebäuden und gebäudetechnischen Anlagen - Grundlagen – Betreiberverantwortung</a:t>
            </a:r>
          </a:p>
          <a:p>
            <a:endParaRPr lang="de-DE" dirty="0"/>
          </a:p>
          <a:p>
            <a:r>
              <a:rPr lang="de-DE" b="1" dirty="0" err="1"/>
              <a:t>Wafi</a:t>
            </a:r>
            <a:r>
              <a:rPr lang="de-DE" b="1" dirty="0"/>
              <a:t>, Riccardo: </a:t>
            </a:r>
          </a:p>
          <a:p>
            <a:r>
              <a:rPr lang="de-DE" dirty="0"/>
              <a:t>Energiemanagement im Rahmen einer nachhaltigen Unternehmensführung -  </a:t>
            </a:r>
            <a:r>
              <a:rPr lang="de-DE" dirty="0" err="1"/>
              <a:t>Sensibilierung</a:t>
            </a:r>
            <a:r>
              <a:rPr lang="de-DE" dirty="0"/>
              <a:t> durch die Entwicklung von Weiterbildung für Entscheider (Masterarbeit), Bensheim/Ludwigshafen 2016.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Internet </a:t>
            </a:r>
            <a:r>
              <a:rPr lang="de-DE" dirty="0" err="1"/>
              <a:t>sources</a:t>
            </a:r>
            <a:endParaRPr lang="de-DE" dirty="0"/>
          </a:p>
        </p:txBody>
      </p:sp>
      <p:sp>
        <p:nvSpPr>
          <p:cNvPr id="3" name="Foliennummernplatzhalter 2"/>
          <p:cNvSpPr>
            <a:spLocks noGrp="1"/>
          </p:cNvSpPr>
          <p:nvPr>
            <p:ph type="sldNum" sz="quarter" idx="12"/>
          </p:nvPr>
        </p:nvSpPr>
        <p:spPr/>
        <p:txBody>
          <a:bodyPr/>
          <a:lstStyle/>
          <a:p>
            <a:fld id="{279D5831-8B0E-44B0-9352-D9540241F8D3}" type="slidenum">
              <a:rPr lang="de-DE" smtClean="0"/>
              <a:pPr/>
              <a:t>57</a:t>
            </a:fld>
            <a:endParaRPr lang="de-DE"/>
          </a:p>
        </p:txBody>
      </p:sp>
      <p:sp>
        <p:nvSpPr>
          <p:cNvPr id="4" name="Textfeld 3"/>
          <p:cNvSpPr txBox="1"/>
          <p:nvPr/>
        </p:nvSpPr>
        <p:spPr>
          <a:xfrm>
            <a:off x="1991544" y="1412776"/>
            <a:ext cx="8136904" cy="5355312"/>
          </a:xfrm>
          <a:prstGeom prst="rect">
            <a:avLst/>
          </a:prstGeom>
          <a:noFill/>
        </p:spPr>
        <p:txBody>
          <a:bodyPr wrap="square" rtlCol="0">
            <a:spAutoFit/>
          </a:bodyPr>
          <a:lstStyle/>
          <a:p>
            <a:r>
              <a:rPr lang="de-DE" b="1" dirty="0" err="1"/>
              <a:t>Asendropf</a:t>
            </a:r>
            <a:r>
              <a:rPr lang="de-DE" b="1" dirty="0"/>
              <a:t>, Dirk (2009): </a:t>
            </a:r>
          </a:p>
          <a:p>
            <a:r>
              <a:rPr lang="de-DE" dirty="0"/>
              <a:t>Wärme aus der Wand. Deutscher Zukunftspreis: Mit unscheinbaren Wachskügelchen lässt sich jede Menge Energie sparen, http://www.zeit.de/2009/50/TiT-Phasenwechseldaemmstoffe [Webseite, Zugriff: 21.11.2016].  </a:t>
            </a:r>
          </a:p>
          <a:p>
            <a:endParaRPr lang="de-DE" b="1" dirty="0"/>
          </a:p>
          <a:p>
            <a:r>
              <a:rPr lang="de-DE" b="1" dirty="0"/>
              <a:t>BINE Informationsdienst (2001): </a:t>
            </a:r>
          </a:p>
          <a:p>
            <a:r>
              <a:rPr lang="de-DE" dirty="0"/>
              <a:t>Thermochemische Speicher, http://www.bine.info/publikationen/publikation/thermochemische-speicher/ [Webseite, Zugriff: 16.11.2016].</a:t>
            </a:r>
          </a:p>
          <a:p>
            <a:r>
              <a:rPr lang="de-DE" dirty="0"/>
              <a:t>  </a:t>
            </a:r>
          </a:p>
          <a:p>
            <a:r>
              <a:rPr lang="de-DE" b="1" dirty="0"/>
              <a:t>Das Erste (2009): </a:t>
            </a:r>
          </a:p>
          <a:p>
            <a:r>
              <a:rPr lang="de-DE" dirty="0"/>
              <a:t>Warum frieren Enten auf dem Eis nicht fest?, http://www.daserste.de/information/wissen-kultur/wissen-vor-acht-ranga-yogeshwar/sendung-ranga-yogeshwar/2009/warum-frieren-enten-auf-dem-eis-nicht-fest-folge-147-100.html [Webseite, Zugriff: 16.11.2016].</a:t>
            </a:r>
          </a:p>
          <a:p>
            <a:endParaRPr lang="de-DE" dirty="0"/>
          </a:p>
          <a:p>
            <a:r>
              <a:rPr lang="de-DE" b="1" dirty="0"/>
              <a:t>EnergieAgentur.NRW (2014): </a:t>
            </a:r>
          </a:p>
          <a:p>
            <a:r>
              <a:rPr lang="de-DE" dirty="0"/>
              <a:t>Energieausweis für Wohngebäude, https://www.flickr.com/photos/energieagentur-nrw/14118326889/ [Webseite, Zugriff: 16.11.2016].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279D5831-8B0E-44B0-9352-D9540241F8D3}" type="slidenum">
              <a:rPr lang="de-DE" smtClean="0"/>
              <a:pPr/>
              <a:t>58</a:t>
            </a:fld>
            <a:endParaRPr lang="de-DE"/>
          </a:p>
        </p:txBody>
      </p:sp>
      <p:sp>
        <p:nvSpPr>
          <p:cNvPr id="4" name="Textfeld 3"/>
          <p:cNvSpPr txBox="1"/>
          <p:nvPr/>
        </p:nvSpPr>
        <p:spPr>
          <a:xfrm>
            <a:off x="2135560" y="548681"/>
            <a:ext cx="8064896" cy="6186309"/>
          </a:xfrm>
          <a:prstGeom prst="rect">
            <a:avLst/>
          </a:prstGeom>
          <a:noFill/>
        </p:spPr>
        <p:txBody>
          <a:bodyPr wrap="square" rtlCol="0">
            <a:spAutoFit/>
          </a:bodyPr>
          <a:lstStyle/>
          <a:p>
            <a:r>
              <a:rPr lang="de-DE" b="1" dirty="0" err="1"/>
              <a:t>EnEV</a:t>
            </a:r>
            <a:r>
              <a:rPr lang="de-DE" b="1" dirty="0"/>
              <a:t>-online (2014): </a:t>
            </a:r>
            <a:r>
              <a:rPr lang="de-DE" b="1" dirty="0" err="1"/>
              <a:t>EnEV</a:t>
            </a:r>
            <a:r>
              <a:rPr lang="de-DE" b="1" dirty="0"/>
              <a:t> 2014: </a:t>
            </a:r>
          </a:p>
          <a:p>
            <a:r>
              <a:rPr lang="de-DE" dirty="0"/>
              <a:t>Wie viel Bußgeld droht bei Verstößen? http://www.enev-online.com/enev_praxishilfen/enev_2014_bussgeld_strafgeld_ordnungswidrigkeiten_uebersicht.htm [Webseite, Zugriff: 07.10.2016]. </a:t>
            </a:r>
          </a:p>
          <a:p>
            <a:endParaRPr lang="de-DE" dirty="0"/>
          </a:p>
          <a:p>
            <a:r>
              <a:rPr lang="de-DE" b="1" dirty="0"/>
              <a:t>FMC-</a:t>
            </a:r>
            <a:r>
              <a:rPr lang="de-DE" b="1" dirty="0" err="1"/>
              <a:t>Consult</a:t>
            </a:r>
            <a:r>
              <a:rPr lang="de-DE" b="1" dirty="0"/>
              <a:t> (2012):</a:t>
            </a:r>
          </a:p>
          <a:p>
            <a:r>
              <a:rPr lang="de-DE" dirty="0"/>
              <a:t>Einheitliches FM-Verständnis, Internet: http://www.fmc-consult.de/files/artikel_einheitliches_fm-verstaendnis_aus_dfm0112.pdf [Webseite, Zugriff: 06.10.2016] S. 27. </a:t>
            </a:r>
          </a:p>
          <a:p>
            <a:endParaRPr lang="de-DE" dirty="0"/>
          </a:p>
          <a:p>
            <a:r>
              <a:rPr lang="de-DE" b="1" dirty="0"/>
              <a:t>Freiburg Schwarzwald: </a:t>
            </a:r>
          </a:p>
          <a:p>
            <a:r>
              <a:rPr lang="de-DE" dirty="0"/>
              <a:t>"Abwärme zur Stromerzeugung nutzen": KWK, Blockheizkraftwerk, BHK,…, http://www.frsw.de/kraft-waerme-kopplung.htm  [Webseite, Zugriff: 10.10.2015]. </a:t>
            </a:r>
          </a:p>
          <a:p>
            <a:endParaRPr lang="de-DE" b="1" dirty="0"/>
          </a:p>
          <a:p>
            <a:r>
              <a:rPr lang="de-DE" b="1" dirty="0"/>
              <a:t>GEFMA: </a:t>
            </a:r>
          </a:p>
          <a:p>
            <a:r>
              <a:rPr lang="de-DE" dirty="0"/>
              <a:t>Definition </a:t>
            </a:r>
            <a:r>
              <a:rPr lang="de-DE" dirty="0" err="1"/>
              <a:t>Facility</a:t>
            </a:r>
            <a:r>
              <a:rPr lang="de-DE" dirty="0"/>
              <a:t> Management, http://www.gefma.de/definition.html, [Webseite, Zugriff: 06.10.2016].</a:t>
            </a:r>
          </a:p>
          <a:p>
            <a:endParaRPr lang="de-DE" dirty="0"/>
          </a:p>
          <a:p>
            <a:r>
              <a:rPr lang="de-DE" b="1" dirty="0" err="1"/>
              <a:t>Hirzinger</a:t>
            </a:r>
            <a:r>
              <a:rPr lang="de-DE" b="1" dirty="0"/>
              <a:t>, Florian (2009): </a:t>
            </a:r>
          </a:p>
          <a:p>
            <a:r>
              <a:rPr lang="de-DE" dirty="0"/>
              <a:t>CERN Server.jpg, CC-BY-SA-3.0: https://upload.wikimedia.org/wikipedia/commons/8/8b/CERN_Server.jpg [Webseite, Zugriff: 16.11.2016].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279D5831-8B0E-44B0-9352-D9540241F8D3}" type="slidenum">
              <a:rPr lang="de-DE" smtClean="0"/>
              <a:pPr/>
              <a:t>59</a:t>
            </a:fld>
            <a:endParaRPr lang="de-DE"/>
          </a:p>
        </p:txBody>
      </p:sp>
      <p:sp>
        <p:nvSpPr>
          <p:cNvPr id="4" name="Textfeld 3"/>
          <p:cNvSpPr txBox="1"/>
          <p:nvPr/>
        </p:nvSpPr>
        <p:spPr>
          <a:xfrm>
            <a:off x="2423592" y="476672"/>
            <a:ext cx="7704856" cy="5909310"/>
          </a:xfrm>
          <a:prstGeom prst="rect">
            <a:avLst/>
          </a:prstGeom>
          <a:noFill/>
        </p:spPr>
        <p:txBody>
          <a:bodyPr wrap="square" rtlCol="0">
            <a:spAutoFit/>
          </a:bodyPr>
          <a:lstStyle/>
          <a:p>
            <a:r>
              <a:rPr lang="de-DE" b="1" dirty="0"/>
              <a:t>Krüger, Ronny (2012): </a:t>
            </a:r>
          </a:p>
          <a:p>
            <a:r>
              <a:rPr lang="de-DE" dirty="0"/>
              <a:t>WBS 70 Block (1).JPG, CC0 1.0 Universal Public Domain </a:t>
            </a:r>
            <a:r>
              <a:rPr lang="de-DE" dirty="0" err="1"/>
              <a:t>Dedication</a:t>
            </a:r>
            <a:r>
              <a:rPr lang="de-DE" dirty="0"/>
              <a:t>: https://de.wikipedia.org/wiki/Plattenbau#/media/File:1._WBS_70_Block_(1).JPG [Webseite, Zugriff: 16.11.2016].  </a:t>
            </a:r>
          </a:p>
          <a:p>
            <a:endParaRPr lang="de-DE" dirty="0"/>
          </a:p>
          <a:p>
            <a:r>
              <a:rPr lang="de-DE" b="1" dirty="0"/>
              <a:t>Lufthansa Technik AERO </a:t>
            </a:r>
            <a:r>
              <a:rPr lang="de-DE" b="1" dirty="0" err="1"/>
              <a:t>Alzey</a:t>
            </a:r>
            <a:r>
              <a:rPr lang="de-DE" b="1" dirty="0"/>
              <a:t> GmbH (2009): </a:t>
            </a:r>
          </a:p>
          <a:p>
            <a:r>
              <a:rPr lang="de-DE" dirty="0"/>
              <a:t>Produktionshalle.JPG, CC BY-SA 3.0: https://commons.wikimedia.org/wiki/File%3AProduktionshalle.JPG [Webseite, Zugriff: 16.11.2016]. </a:t>
            </a:r>
          </a:p>
          <a:p>
            <a:endParaRPr lang="de-DE" dirty="0"/>
          </a:p>
          <a:p>
            <a:r>
              <a:rPr lang="de-DE" b="1" dirty="0"/>
              <a:t>nauticshop24: </a:t>
            </a:r>
          </a:p>
          <a:p>
            <a:r>
              <a:rPr lang="de-DE" dirty="0"/>
              <a:t>Isotherm Cruise 130, Kühlschrank 130 Liter, http://www.nauticshop24.de/Bordelektrik--Yachtelektronik/Kuehlung-an-Bord/Kuehlschraenke/Isotherm-Cruise-130--Kuehlschrank-130-Liter--mit-ASU-12-24V-12W.html [Webseite, Zugriff: 16.11.2016]. </a:t>
            </a:r>
          </a:p>
          <a:p>
            <a:endParaRPr lang="de-DE" b="1" dirty="0"/>
          </a:p>
          <a:p>
            <a:r>
              <a:rPr lang="de-DE" b="1" dirty="0"/>
              <a:t>Schröder, Christian (2013): </a:t>
            </a:r>
          </a:p>
          <a:p>
            <a:r>
              <a:rPr lang="de-DE" dirty="0" err="1"/>
              <a:t>Tenement</a:t>
            </a:r>
            <a:r>
              <a:rPr lang="de-DE" dirty="0"/>
              <a:t> </a:t>
            </a:r>
            <a:r>
              <a:rPr lang="de-DE" dirty="0" err="1"/>
              <a:t>Building</a:t>
            </a:r>
            <a:r>
              <a:rPr lang="de-DE" dirty="0"/>
              <a:t> </a:t>
            </a:r>
            <a:r>
              <a:rPr lang="de-DE" dirty="0" err="1"/>
              <a:t>Callinstrasse</a:t>
            </a:r>
            <a:r>
              <a:rPr lang="de-DE" dirty="0"/>
              <a:t> </a:t>
            </a:r>
            <a:r>
              <a:rPr lang="de-DE" dirty="0" err="1"/>
              <a:t>Hanover</a:t>
            </a:r>
            <a:r>
              <a:rPr lang="de-DE" dirty="0"/>
              <a:t> Germany.jpg, CC BY-SA 3.0: https://commons.wikimedia.org/wiki/File%3ATenement_Building_Callinstrasse_Hanover_Germany.jpg [Webseite, Zugriff: 16.11.2016]. </a:t>
            </a:r>
          </a:p>
          <a:p>
            <a:endParaRPr lang="de-D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de-DE" altLang="de-DE" sz="1200">
                <a:latin typeface="Arial" panose="020B0604020202020204" pitchFamily="34" charset="0"/>
              </a:rPr>
              <a:t>S</a:t>
            </a:r>
            <a:fld id="{88BA4E9F-205A-4CC0-AF9C-77F5BBEBDD2F}" type="slidenum">
              <a:rPr lang="de-DE" altLang="de-DE" sz="1200">
                <a:latin typeface="Arial" panose="020B0604020202020204" pitchFamily="34" charset="0"/>
              </a:rPr>
              <a:pPr/>
              <a:t>6</a:t>
            </a:fld>
            <a:endParaRPr lang="de-DE" altLang="de-DE" sz="1200">
              <a:latin typeface="Arial" panose="020B0604020202020204" pitchFamily="34" charset="0"/>
            </a:endParaRPr>
          </a:p>
        </p:txBody>
      </p:sp>
      <p:graphicFrame>
        <p:nvGraphicFramePr>
          <p:cNvPr id="6" name="Diagramm 5"/>
          <p:cNvGraphicFramePr/>
          <p:nvPr>
            <p:extLst>
              <p:ext uri="{D42A27DB-BD31-4B8C-83A1-F6EECF244321}">
                <p14:modId xmlns:p14="http://schemas.microsoft.com/office/powerpoint/2010/main" val="2309831288"/>
              </p:ext>
            </p:extLst>
          </p:nvPr>
        </p:nvGraphicFramePr>
        <p:xfrm>
          <a:off x="-168696" y="404664"/>
          <a:ext cx="12529392" cy="6316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76066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279D5831-8B0E-44B0-9352-D9540241F8D3}" type="slidenum">
              <a:rPr lang="de-DE" smtClean="0"/>
              <a:pPr/>
              <a:t>60</a:t>
            </a:fld>
            <a:endParaRPr lang="de-DE"/>
          </a:p>
        </p:txBody>
      </p:sp>
      <p:sp>
        <p:nvSpPr>
          <p:cNvPr id="5" name="Textfeld 4"/>
          <p:cNvSpPr txBox="1"/>
          <p:nvPr/>
        </p:nvSpPr>
        <p:spPr>
          <a:xfrm>
            <a:off x="2495600" y="715918"/>
            <a:ext cx="7200800" cy="4801314"/>
          </a:xfrm>
          <a:prstGeom prst="rect">
            <a:avLst/>
          </a:prstGeom>
          <a:noFill/>
        </p:spPr>
        <p:txBody>
          <a:bodyPr wrap="square" rtlCol="0">
            <a:spAutoFit/>
          </a:bodyPr>
          <a:lstStyle/>
          <a:p>
            <a:r>
              <a:rPr lang="de-DE" b="1" dirty="0" err="1"/>
              <a:t>Teddington</a:t>
            </a:r>
            <a:r>
              <a:rPr lang="de-DE" b="1" dirty="0"/>
              <a:t> Luftschleieranlagen: </a:t>
            </a:r>
          </a:p>
          <a:p>
            <a:r>
              <a:rPr lang="de-DE" dirty="0"/>
              <a:t>Was ist Luftschleiertechnik?, http://www.teddington.de/index.php/technik/was-ist-luftschleiertechnik [Webseite, Zugriff: 30.12.2015]. </a:t>
            </a:r>
          </a:p>
          <a:p>
            <a:endParaRPr lang="de-DE" dirty="0"/>
          </a:p>
          <a:p>
            <a:r>
              <a:rPr lang="de-DE" b="1" dirty="0"/>
              <a:t>Teufel, Jochen (2009): </a:t>
            </a:r>
          </a:p>
          <a:p>
            <a:r>
              <a:rPr lang="de-DE" dirty="0"/>
              <a:t>Bürogebäude früheres Nokia-Werk Bochum-</a:t>
            </a:r>
            <a:r>
              <a:rPr lang="de-DE" dirty="0" err="1"/>
              <a:t>Riemke</a:t>
            </a:r>
            <a:r>
              <a:rPr lang="de-DE" dirty="0"/>
              <a:t> (2009).</a:t>
            </a:r>
            <a:r>
              <a:rPr lang="de-DE" dirty="0" err="1"/>
              <a:t>jpg</a:t>
            </a:r>
            <a:r>
              <a:rPr lang="de-DE" dirty="0"/>
              <a:t>, CC BY-SA 3.0: https://commons.wikimedia.org/wiki/File%3AB%C3%BCrogeb%C3%A4ude_fr%C3%BCheres_Nokia-Werk_Bochum-Riemke_(2009).jpg [Webseite, Zugriff: 16.11.2016]. </a:t>
            </a:r>
          </a:p>
          <a:p>
            <a:endParaRPr lang="de-DE" dirty="0"/>
          </a:p>
          <a:p>
            <a:r>
              <a:rPr lang="de-DE" b="1" dirty="0"/>
              <a:t>Thoma, Martin (2010): </a:t>
            </a:r>
          </a:p>
          <a:p>
            <a:r>
              <a:rPr lang="de-DE" dirty="0"/>
              <a:t>Schematischer Aufbau Passivhaus, CC-BY-SA-3.0-migrated: https://upload.wikimedia.org/wikipedia/commons/3/39/Passivhaus-Querschnitt.svg [Webseite, Zugriff: 16.11.2016].  </a:t>
            </a:r>
          </a:p>
          <a:p>
            <a:endParaRPr lang="de-DE" b="1"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279D5831-8B0E-44B0-9352-D9540241F8D3}" type="slidenum">
              <a:rPr lang="de-DE" smtClean="0"/>
              <a:pPr/>
              <a:t>61</a:t>
            </a:fld>
            <a:endParaRPr lang="de-DE"/>
          </a:p>
        </p:txBody>
      </p:sp>
      <p:sp>
        <p:nvSpPr>
          <p:cNvPr id="4" name="Textfeld 3"/>
          <p:cNvSpPr txBox="1"/>
          <p:nvPr/>
        </p:nvSpPr>
        <p:spPr>
          <a:xfrm>
            <a:off x="2495600" y="548680"/>
            <a:ext cx="7272808" cy="2862322"/>
          </a:xfrm>
          <a:prstGeom prst="rect">
            <a:avLst/>
          </a:prstGeom>
          <a:noFill/>
        </p:spPr>
        <p:txBody>
          <a:bodyPr wrap="square" rtlCol="0">
            <a:spAutoFit/>
          </a:bodyPr>
          <a:lstStyle/>
          <a:p>
            <a:endParaRPr lang="de-DE" b="1" dirty="0"/>
          </a:p>
          <a:p>
            <a:r>
              <a:rPr lang="de-DE" b="1" dirty="0"/>
              <a:t>Weidner, Lutz (2006): </a:t>
            </a:r>
          </a:p>
          <a:p>
            <a:r>
              <a:rPr lang="de-DE" dirty="0" err="1"/>
              <a:t>Ungedaemmte</a:t>
            </a:r>
            <a:r>
              <a:rPr lang="de-DE" dirty="0"/>
              <a:t> Aussenwand.jpg, CC-BY-SA-3.0-migrated: https://commons.wikimedia.org/wiki/File:Ungedaemmte_Aussenwand.jpg [Webseite, Zugriff: 16.11.2016].  </a:t>
            </a:r>
          </a:p>
          <a:p>
            <a:endParaRPr lang="de-DE" dirty="0"/>
          </a:p>
          <a:p>
            <a:r>
              <a:rPr lang="de-DE" b="1" dirty="0" err="1"/>
              <a:t>XtremXpert</a:t>
            </a:r>
            <a:r>
              <a:rPr lang="de-DE" b="1" dirty="0"/>
              <a:t> (2011): </a:t>
            </a:r>
          </a:p>
          <a:p>
            <a:r>
              <a:rPr lang="de-DE" dirty="0" err="1"/>
              <a:t>Indicating</a:t>
            </a:r>
            <a:r>
              <a:rPr lang="de-DE" dirty="0"/>
              <a:t> </a:t>
            </a:r>
            <a:r>
              <a:rPr lang="de-DE" dirty="0" err="1"/>
              <a:t>Silica</a:t>
            </a:r>
            <a:r>
              <a:rPr lang="de-DE" dirty="0"/>
              <a:t> Gel, CC-BY-SA-3.0: https://upload.wikimedia.org/wikipedia/commons/e/ee/Indicating-silica-gel.png [Webseite, Zugriff: 16.11.2016].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1"/>
            <p:extLst>
              <p:ext uri="{D42A27DB-BD31-4B8C-83A1-F6EECF244321}">
                <p14:modId xmlns:p14="http://schemas.microsoft.com/office/powerpoint/2010/main" val="515315235"/>
              </p:ext>
            </p:extLst>
          </p:nvPr>
        </p:nvGraphicFramePr>
        <p:xfrm>
          <a:off x="767408" y="1628800"/>
          <a:ext cx="10873208"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feld 5"/>
          <p:cNvSpPr txBox="1"/>
          <p:nvPr/>
        </p:nvSpPr>
        <p:spPr>
          <a:xfrm>
            <a:off x="1631504" y="235388"/>
            <a:ext cx="8712968" cy="1077218"/>
          </a:xfrm>
          <a:prstGeom prst="rect">
            <a:avLst/>
          </a:prstGeom>
          <a:noFill/>
        </p:spPr>
        <p:txBody>
          <a:bodyPr wrap="square" rtlCol="0" anchor="ctr">
            <a:spAutoFit/>
          </a:bodyPr>
          <a:lstStyle/>
          <a:p>
            <a:pPr algn="ctr"/>
            <a:r>
              <a:rPr lang="en-US" sz="3200" dirty="0"/>
              <a:t>Core competencies of Facility Management according to a survey</a:t>
            </a:r>
            <a:endParaRPr lang="de-DE" sz="3200" b="1" dirty="0"/>
          </a:p>
        </p:txBody>
      </p:sp>
    </p:spTree>
    <p:extLst>
      <p:ext uri="{BB962C8B-B14F-4D97-AF65-F5344CB8AC3E}">
        <p14:creationId xmlns:p14="http://schemas.microsoft.com/office/powerpoint/2010/main" val="2737551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4"/>
          <p:cNvGraphicFramePr>
            <a:graphicFrameLocks noGrp="1"/>
          </p:cNvGraphicFramePr>
          <p:nvPr>
            <p:ph idx="1"/>
            <p:extLst>
              <p:ext uri="{D42A27DB-BD31-4B8C-83A1-F6EECF244321}">
                <p14:modId xmlns:p14="http://schemas.microsoft.com/office/powerpoint/2010/main" val="1787060146"/>
              </p:ext>
            </p:extLst>
          </p:nvPr>
        </p:nvGraphicFramePr>
        <p:xfrm>
          <a:off x="609600" y="116632"/>
          <a:ext cx="10972800" cy="6617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p:cNvSpPr>
            <a:spLocks noGrp="1"/>
          </p:cNvSpPr>
          <p:nvPr>
            <p:ph type="sldNum" sz="quarter" idx="12"/>
          </p:nvPr>
        </p:nvSpPr>
        <p:spPr/>
        <p:txBody>
          <a:bodyPr/>
          <a:lstStyle/>
          <a:p>
            <a:fld id="{279D5831-8B0E-44B0-9352-D9540241F8D3}" type="slidenum">
              <a:rPr lang="de-DE" smtClean="0"/>
              <a:pPr/>
              <a:t>8</a:t>
            </a:fld>
            <a:endParaRPr lang="de-DE"/>
          </a:p>
        </p:txBody>
      </p:sp>
    </p:spTree>
    <p:extLst>
      <p:ext uri="{BB962C8B-B14F-4D97-AF65-F5344CB8AC3E}">
        <p14:creationId xmlns:p14="http://schemas.microsoft.com/office/powerpoint/2010/main" val="18195238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lowchart: Magnetic Disk 47"/>
          <p:cNvSpPr/>
          <p:nvPr/>
        </p:nvSpPr>
        <p:spPr>
          <a:xfrm>
            <a:off x="10508144" y="3324637"/>
            <a:ext cx="758757" cy="1478604"/>
          </a:xfrm>
          <a:prstGeom prst="flowChartMagneticDisk">
            <a:avLst/>
          </a:prstGeom>
          <a:solidFill>
            <a:srgbClr val="92D05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b="1">
              <a:solidFill>
                <a:schemeClr val="tx1"/>
              </a:solidFill>
            </a:endParaRPr>
          </a:p>
        </p:txBody>
      </p:sp>
      <p:sp>
        <p:nvSpPr>
          <p:cNvPr id="47" name="Flowchart: Magnetic Disk 46"/>
          <p:cNvSpPr/>
          <p:nvPr/>
        </p:nvSpPr>
        <p:spPr>
          <a:xfrm>
            <a:off x="9160018" y="3312346"/>
            <a:ext cx="758757" cy="1478604"/>
          </a:xfrm>
          <a:prstGeom prst="flowChartMagneticDisk">
            <a:avLst/>
          </a:prstGeom>
          <a:solidFill>
            <a:srgbClr val="92D05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b="1">
              <a:solidFill>
                <a:schemeClr val="tx1"/>
              </a:solidFill>
            </a:endParaRPr>
          </a:p>
        </p:txBody>
      </p:sp>
      <p:sp>
        <p:nvSpPr>
          <p:cNvPr id="29" name="Flowchart: Magnetic Disk 28"/>
          <p:cNvSpPr/>
          <p:nvPr/>
        </p:nvSpPr>
        <p:spPr>
          <a:xfrm>
            <a:off x="1787669" y="3192041"/>
            <a:ext cx="758757" cy="1478604"/>
          </a:xfrm>
          <a:prstGeom prst="flowChartMagneticDisk">
            <a:avLst/>
          </a:prstGeom>
          <a:solidFill>
            <a:schemeClr val="bg2">
              <a:lumMod val="9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b="1">
              <a:solidFill>
                <a:schemeClr val="tx1"/>
              </a:solidFill>
            </a:endParaRPr>
          </a:p>
        </p:txBody>
      </p:sp>
      <p:sp>
        <p:nvSpPr>
          <p:cNvPr id="28" name="Flowchart: Magnetic Disk 27"/>
          <p:cNvSpPr/>
          <p:nvPr/>
        </p:nvSpPr>
        <p:spPr>
          <a:xfrm>
            <a:off x="340314" y="3192041"/>
            <a:ext cx="758757" cy="1478604"/>
          </a:xfrm>
          <a:prstGeom prst="flowChartMagneticDisk">
            <a:avLst/>
          </a:prstGeom>
          <a:solidFill>
            <a:schemeClr val="bg2">
              <a:lumMod val="9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b="1">
              <a:solidFill>
                <a:schemeClr val="tx1"/>
              </a:solidFill>
            </a:endParaRPr>
          </a:p>
        </p:txBody>
      </p:sp>
      <p:sp>
        <p:nvSpPr>
          <p:cNvPr id="2" name="Title 1"/>
          <p:cNvSpPr>
            <a:spLocks noGrp="1"/>
          </p:cNvSpPr>
          <p:nvPr>
            <p:ph type="title"/>
          </p:nvPr>
        </p:nvSpPr>
        <p:spPr>
          <a:xfrm>
            <a:off x="238509" y="260976"/>
            <a:ext cx="11495529" cy="1325563"/>
          </a:xfrm>
        </p:spPr>
        <p:txBody>
          <a:bodyPr>
            <a:normAutofit/>
          </a:bodyPr>
          <a:lstStyle/>
          <a:p>
            <a:r>
              <a:rPr lang="en-US" sz="3600" dirty="0" smtClean="0"/>
              <a:t>Facility Management contributes </a:t>
            </a:r>
            <a:br>
              <a:rPr lang="en-US" sz="3600" dirty="0" smtClean="0"/>
            </a:br>
            <a:r>
              <a:rPr lang="en-US" sz="3600" dirty="0" smtClean="0"/>
              <a:t>to the “greening” of plants/ industries: </a:t>
            </a:r>
            <a:endParaRPr lang="de-DE" sz="3600" dirty="0"/>
          </a:p>
        </p:txBody>
      </p:sp>
      <p:sp>
        <p:nvSpPr>
          <p:cNvPr id="24" name="Rectangle 23"/>
          <p:cNvSpPr/>
          <p:nvPr/>
        </p:nvSpPr>
        <p:spPr>
          <a:xfrm>
            <a:off x="217095" y="4153711"/>
            <a:ext cx="2431915" cy="2354093"/>
          </a:xfrm>
          <a:prstGeom prst="rect">
            <a:avLst/>
          </a:prstGeom>
          <a:solidFill>
            <a:schemeClr val="bg2">
              <a:lumMod val="9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solidFill>
                <a:schemeClr val="tx1"/>
              </a:solidFill>
            </a:endParaRPr>
          </a:p>
        </p:txBody>
      </p:sp>
      <p:sp>
        <p:nvSpPr>
          <p:cNvPr id="27" name="Thought Bubble: Cloud 26"/>
          <p:cNvSpPr/>
          <p:nvPr/>
        </p:nvSpPr>
        <p:spPr>
          <a:xfrm>
            <a:off x="268819" y="2090760"/>
            <a:ext cx="1420239" cy="1196503"/>
          </a:xfrm>
          <a:prstGeom prst="cloudCallout">
            <a:avLst/>
          </a:prstGeom>
          <a:solidFill>
            <a:schemeClr val="bg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tangle: Rounded Corners 21"/>
          <p:cNvSpPr/>
          <p:nvPr/>
        </p:nvSpPr>
        <p:spPr>
          <a:xfrm rot="18916781">
            <a:off x="606256" y="4977469"/>
            <a:ext cx="1496410" cy="84555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solidFill>
                  <a:schemeClr val="tx1"/>
                </a:solidFill>
              </a:rPr>
              <a:t>OPEN </a:t>
            </a:r>
          </a:p>
          <a:p>
            <a:pPr algn="ctr"/>
            <a:r>
              <a:rPr lang="de-DE" b="1" dirty="0">
                <a:solidFill>
                  <a:schemeClr val="tx1"/>
                </a:solidFill>
              </a:rPr>
              <a:t>24 hours</a:t>
            </a:r>
            <a:endParaRPr lang="de-DE" sz="2800" b="1" dirty="0">
              <a:solidFill>
                <a:schemeClr val="tx1"/>
              </a:solidFill>
            </a:endParaRPr>
          </a:p>
        </p:txBody>
      </p:sp>
      <p:sp>
        <p:nvSpPr>
          <p:cNvPr id="30" name="Thought Bubble: Cloud 29"/>
          <p:cNvSpPr/>
          <p:nvPr/>
        </p:nvSpPr>
        <p:spPr>
          <a:xfrm>
            <a:off x="1760553" y="2043149"/>
            <a:ext cx="1420239" cy="1196503"/>
          </a:xfrm>
          <a:prstGeom prst="cloudCallou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Arrow: Right 38"/>
          <p:cNvSpPr/>
          <p:nvPr/>
        </p:nvSpPr>
        <p:spPr>
          <a:xfrm>
            <a:off x="3834500" y="5525651"/>
            <a:ext cx="2115766" cy="1186775"/>
          </a:xfrm>
          <a:prstGeom prst="rightArrow">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Environmental </a:t>
            </a:r>
            <a:r>
              <a:rPr lang="de-DE" b="1" dirty="0" err="1">
                <a:solidFill>
                  <a:schemeClr val="tx1"/>
                </a:solidFill>
              </a:rPr>
              <a:t>management</a:t>
            </a:r>
            <a:endParaRPr lang="de-DE" b="1" dirty="0">
              <a:solidFill>
                <a:schemeClr val="tx1"/>
              </a:solidFill>
            </a:endParaRPr>
          </a:p>
        </p:txBody>
      </p:sp>
      <p:sp>
        <p:nvSpPr>
          <p:cNvPr id="40" name="Arrow: Right 39"/>
          <p:cNvSpPr/>
          <p:nvPr/>
        </p:nvSpPr>
        <p:spPr>
          <a:xfrm>
            <a:off x="3317312" y="4338876"/>
            <a:ext cx="2115766" cy="1186775"/>
          </a:xfrm>
          <a:prstGeom prst="rightArrow">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Community </a:t>
            </a:r>
            <a:r>
              <a:rPr lang="de-DE" b="1" dirty="0" err="1">
                <a:solidFill>
                  <a:schemeClr val="tx1"/>
                </a:solidFill>
              </a:rPr>
              <a:t>awareness</a:t>
            </a:r>
            <a:endParaRPr lang="de-DE" b="1" dirty="0">
              <a:solidFill>
                <a:schemeClr val="tx1"/>
              </a:solidFill>
            </a:endParaRPr>
          </a:p>
        </p:txBody>
      </p:sp>
      <p:sp>
        <p:nvSpPr>
          <p:cNvPr id="41" name="Arrow: Right 40"/>
          <p:cNvSpPr/>
          <p:nvPr/>
        </p:nvSpPr>
        <p:spPr>
          <a:xfrm>
            <a:off x="3952700" y="3226680"/>
            <a:ext cx="2115766" cy="1186775"/>
          </a:xfrm>
          <a:prstGeom prst="rightArrow">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err="1">
                <a:solidFill>
                  <a:schemeClr val="tx1"/>
                </a:solidFill>
              </a:rPr>
              <a:t>Energy</a:t>
            </a:r>
            <a:r>
              <a:rPr lang="de-DE" b="1" dirty="0">
                <a:solidFill>
                  <a:schemeClr val="tx1"/>
                </a:solidFill>
              </a:rPr>
              <a:t> </a:t>
            </a:r>
            <a:r>
              <a:rPr lang="de-DE" b="1" dirty="0" err="1">
                <a:solidFill>
                  <a:schemeClr val="tx1"/>
                </a:solidFill>
              </a:rPr>
              <a:t>management</a:t>
            </a:r>
            <a:endParaRPr lang="de-DE" b="1" dirty="0">
              <a:solidFill>
                <a:schemeClr val="tx1"/>
              </a:solidFill>
            </a:endParaRPr>
          </a:p>
        </p:txBody>
      </p:sp>
      <p:sp>
        <p:nvSpPr>
          <p:cNvPr id="42" name="Arrow: Right 41"/>
          <p:cNvSpPr/>
          <p:nvPr/>
        </p:nvSpPr>
        <p:spPr>
          <a:xfrm>
            <a:off x="4375195" y="1985121"/>
            <a:ext cx="2115766" cy="1186775"/>
          </a:xfrm>
          <a:prstGeom prst="rightArrow">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err="1">
                <a:solidFill>
                  <a:schemeClr val="tx1"/>
                </a:solidFill>
              </a:rPr>
              <a:t>Greenhouse</a:t>
            </a:r>
            <a:r>
              <a:rPr lang="de-DE" b="1" dirty="0">
                <a:solidFill>
                  <a:schemeClr val="tx1"/>
                </a:solidFill>
              </a:rPr>
              <a:t> </a:t>
            </a:r>
            <a:r>
              <a:rPr lang="de-DE" b="1" dirty="0" err="1">
                <a:solidFill>
                  <a:schemeClr val="tx1"/>
                </a:solidFill>
              </a:rPr>
              <a:t>management</a:t>
            </a:r>
            <a:endParaRPr lang="de-DE" b="1" dirty="0">
              <a:solidFill>
                <a:schemeClr val="tx1"/>
              </a:solidFill>
            </a:endParaRPr>
          </a:p>
        </p:txBody>
      </p:sp>
      <p:sp>
        <p:nvSpPr>
          <p:cNvPr id="43" name="Arrow: Right 42"/>
          <p:cNvSpPr/>
          <p:nvPr/>
        </p:nvSpPr>
        <p:spPr>
          <a:xfrm>
            <a:off x="5945401" y="3904882"/>
            <a:ext cx="2115766" cy="1186775"/>
          </a:xfrm>
          <a:prstGeom prst="rightArrow">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err="1">
                <a:solidFill>
                  <a:schemeClr val="tx1"/>
                </a:solidFill>
              </a:rPr>
              <a:t>Water</a:t>
            </a:r>
            <a:r>
              <a:rPr lang="de-DE" b="1" dirty="0">
                <a:solidFill>
                  <a:schemeClr val="tx1"/>
                </a:solidFill>
              </a:rPr>
              <a:t> </a:t>
            </a:r>
            <a:r>
              <a:rPr lang="de-DE" b="1" dirty="0" err="1">
                <a:solidFill>
                  <a:schemeClr val="tx1"/>
                </a:solidFill>
              </a:rPr>
              <a:t>management</a:t>
            </a:r>
            <a:endParaRPr lang="de-DE" b="1" dirty="0">
              <a:solidFill>
                <a:schemeClr val="tx1"/>
              </a:solidFill>
            </a:endParaRPr>
          </a:p>
        </p:txBody>
      </p:sp>
      <p:sp>
        <p:nvSpPr>
          <p:cNvPr id="44" name="Arrow: Right 43"/>
          <p:cNvSpPr/>
          <p:nvPr/>
        </p:nvSpPr>
        <p:spPr>
          <a:xfrm>
            <a:off x="6068466" y="5231257"/>
            <a:ext cx="2115766" cy="1186775"/>
          </a:xfrm>
          <a:prstGeom prst="rightArrow">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err="1">
                <a:solidFill>
                  <a:schemeClr val="tx1"/>
                </a:solidFill>
              </a:rPr>
              <a:t>Waste</a:t>
            </a:r>
            <a:r>
              <a:rPr lang="de-DE" b="1" dirty="0">
                <a:solidFill>
                  <a:schemeClr val="tx1"/>
                </a:solidFill>
              </a:rPr>
              <a:t> </a:t>
            </a:r>
            <a:r>
              <a:rPr lang="de-DE" b="1" dirty="0" err="1">
                <a:solidFill>
                  <a:schemeClr val="tx1"/>
                </a:solidFill>
              </a:rPr>
              <a:t>management</a:t>
            </a:r>
            <a:endParaRPr lang="de-DE" b="1" dirty="0">
              <a:solidFill>
                <a:schemeClr val="tx1"/>
              </a:solidFill>
            </a:endParaRPr>
          </a:p>
        </p:txBody>
      </p:sp>
      <p:sp>
        <p:nvSpPr>
          <p:cNvPr id="45" name="Arrow: Right 44"/>
          <p:cNvSpPr/>
          <p:nvPr/>
        </p:nvSpPr>
        <p:spPr>
          <a:xfrm>
            <a:off x="6500514" y="2578508"/>
            <a:ext cx="2115766" cy="1186775"/>
          </a:xfrm>
          <a:prstGeom prst="rightArrow">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Recycling </a:t>
            </a:r>
            <a:r>
              <a:rPr lang="de-DE" b="1" dirty="0" err="1">
                <a:solidFill>
                  <a:schemeClr val="tx1"/>
                </a:solidFill>
              </a:rPr>
              <a:t>management</a:t>
            </a:r>
            <a:endParaRPr lang="de-DE" b="1" dirty="0">
              <a:solidFill>
                <a:schemeClr val="tx1"/>
              </a:solidFill>
            </a:endParaRPr>
          </a:p>
        </p:txBody>
      </p:sp>
      <p:sp>
        <p:nvSpPr>
          <p:cNvPr id="46" name="Rectangle 45"/>
          <p:cNvSpPr/>
          <p:nvPr/>
        </p:nvSpPr>
        <p:spPr>
          <a:xfrm>
            <a:off x="9027112" y="4063939"/>
            <a:ext cx="2431915" cy="2354093"/>
          </a:xfrm>
          <a:prstGeom prst="rect">
            <a:avLst/>
          </a:prstGeom>
          <a:solidFill>
            <a:srgbClr val="92D050"/>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dirty="0">
                <a:solidFill>
                  <a:schemeClr val="bg1"/>
                </a:solidFill>
              </a:rPr>
              <a:t>Sustainable company</a:t>
            </a:r>
          </a:p>
          <a:p>
            <a:pPr algn="ctr"/>
            <a:endParaRPr lang="de-DE" b="1" dirty="0">
              <a:solidFill>
                <a:schemeClr val="bg1"/>
              </a:solidFill>
            </a:endParaRPr>
          </a:p>
        </p:txBody>
      </p:sp>
      <p:sp>
        <p:nvSpPr>
          <p:cNvPr id="49" name="Thought Bubble: Cloud 48"/>
          <p:cNvSpPr/>
          <p:nvPr/>
        </p:nvSpPr>
        <p:spPr>
          <a:xfrm>
            <a:off x="9160018" y="2136151"/>
            <a:ext cx="1420239" cy="1196503"/>
          </a:xfrm>
          <a:prstGeom prst="cloudCallou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Thought Bubble: Cloud 49"/>
          <p:cNvSpPr/>
          <p:nvPr/>
        </p:nvSpPr>
        <p:spPr>
          <a:xfrm>
            <a:off x="10538787" y="2136151"/>
            <a:ext cx="1420239" cy="1196503"/>
          </a:xfrm>
          <a:prstGeom prst="cloudCallou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Smiley Face 51"/>
          <p:cNvSpPr/>
          <p:nvPr/>
        </p:nvSpPr>
        <p:spPr>
          <a:xfrm>
            <a:off x="9947907" y="5824644"/>
            <a:ext cx="560237" cy="548425"/>
          </a:xfrm>
          <a:prstGeom prst="smileyFace">
            <a:avLst/>
          </a:prstGeom>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70720526"/>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5885</Words>
  <Application>Microsoft Office PowerPoint</Application>
  <PresentationFormat>Benutzerdefiniert</PresentationFormat>
  <Paragraphs>711</Paragraphs>
  <Slides>61</Slides>
  <Notes>34</Notes>
  <HiddenSlides>0</HiddenSlides>
  <MMClips>0</MMClips>
  <ScaleCrop>false</ScaleCrop>
  <HeadingPairs>
    <vt:vector size="4" baseType="variant">
      <vt:variant>
        <vt:lpstr>Design</vt:lpstr>
      </vt:variant>
      <vt:variant>
        <vt:i4>1</vt:i4>
      </vt:variant>
      <vt:variant>
        <vt:lpstr>Folientitel</vt:lpstr>
      </vt:variant>
      <vt:variant>
        <vt:i4>61</vt:i4>
      </vt:variant>
    </vt:vector>
  </HeadingPairs>
  <TitlesOfParts>
    <vt:vector size="62" baseType="lpstr">
      <vt:lpstr>Larissa-Design</vt:lpstr>
      <vt:lpstr>Energy Oriented Business Administration Prof. Dr. Johannes Kals   4.2 Facility Management</vt:lpstr>
      <vt:lpstr>PowerPoint-Präsentation</vt:lpstr>
      <vt:lpstr>PowerPoint-Präsentation</vt:lpstr>
      <vt:lpstr>PowerPoint-Präsentation</vt:lpstr>
      <vt:lpstr>1 Begriff und Aufgaben</vt:lpstr>
      <vt:lpstr>PowerPoint-Präsentation</vt:lpstr>
      <vt:lpstr>PowerPoint-Präsentation</vt:lpstr>
      <vt:lpstr>PowerPoint-Präsentation</vt:lpstr>
      <vt:lpstr>Facility Management contributes  to the “greening” of plants/ industries: </vt:lpstr>
      <vt:lpstr>PowerPoint-Präsentation</vt:lpstr>
      <vt:lpstr>PowerPoint-Präsentation</vt:lpstr>
      <vt:lpstr>PowerPoint-Präsentation</vt:lpstr>
      <vt:lpstr>PowerPoint-Präsentation</vt:lpstr>
      <vt:lpstr>Energy-related valuation of buildings/ real estates: How to compare different energy carriers like heating oil, gas, or electricity?</vt:lpstr>
      <vt:lpstr>PowerPoint-Präsentation</vt:lpstr>
      <vt:lpstr>PowerPoint-Präsentation</vt:lpstr>
      <vt:lpstr>PowerPoint-Präsentation</vt:lpstr>
      <vt:lpstr>Energy related valuations of real estate:  What is bad? What is good? What is possible?  Here are bad buildings "in stock“.</vt:lpstr>
      <vt:lpstr>Energy related valuations of real estate:  What is bad? What is good? What is possible? Here is a development to good buildings according to the legal regulations</vt:lpstr>
      <vt:lpstr>Energy related valuations of real estate:  What is bad? What is good? What is possible? Here are our technical possibilities (see also next section)</vt:lpstr>
      <vt:lpstr>PowerPoint-Präsentation</vt:lpstr>
      <vt:lpstr>International certification systems for sustainable buildings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Selected example of technical options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Literature</vt:lpstr>
      <vt:lpstr>PowerPoint-Präsentation</vt:lpstr>
      <vt:lpstr>Internet sources</vt:lpstr>
      <vt:lpstr>PowerPoint-Präsentation</vt:lpstr>
      <vt:lpstr>PowerPoint-Präsentation</vt:lpstr>
      <vt:lpstr>PowerPoint-Präsentation</vt:lpstr>
      <vt:lpstr>PowerPoint-Präsentation</vt:lpstr>
    </vt:vector>
  </TitlesOfParts>
  <Company>Fh Ludwigshafen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 01 Einführung</dc:title>
  <dc:creator>kals</dc:creator>
  <cp:lastModifiedBy>Kunzendorff, Johanna</cp:lastModifiedBy>
  <cp:revision>365</cp:revision>
  <cp:lastPrinted>2014-09-15T16:51:50Z</cp:lastPrinted>
  <dcterms:created xsi:type="dcterms:W3CDTF">2013-01-25T17:09:14Z</dcterms:created>
  <dcterms:modified xsi:type="dcterms:W3CDTF">2018-08-21T10:11:36Z</dcterms:modified>
</cp:coreProperties>
</file>