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48"/>
  </p:notesMasterIdLst>
  <p:sldIdLst>
    <p:sldId id="347" r:id="rId7"/>
    <p:sldId id="315" r:id="rId8"/>
    <p:sldId id="358" r:id="rId9"/>
    <p:sldId id="319" r:id="rId10"/>
    <p:sldId id="320" r:id="rId11"/>
    <p:sldId id="321" r:id="rId12"/>
    <p:sldId id="323" r:id="rId13"/>
    <p:sldId id="325" r:id="rId14"/>
    <p:sldId id="326" r:id="rId15"/>
    <p:sldId id="327" r:id="rId16"/>
    <p:sldId id="328" r:id="rId17"/>
    <p:sldId id="348" r:id="rId18"/>
    <p:sldId id="359" r:id="rId19"/>
    <p:sldId id="287" r:id="rId20"/>
    <p:sldId id="346" r:id="rId21"/>
    <p:sldId id="360" r:id="rId22"/>
    <p:sldId id="299" r:id="rId23"/>
    <p:sldId id="280" r:id="rId24"/>
    <p:sldId id="306" r:id="rId25"/>
    <p:sldId id="300" r:id="rId26"/>
    <p:sldId id="352" r:id="rId27"/>
    <p:sldId id="301" r:id="rId28"/>
    <p:sldId id="311" r:id="rId29"/>
    <p:sldId id="350" r:id="rId30"/>
    <p:sldId id="298" r:id="rId31"/>
    <p:sldId id="353" r:id="rId32"/>
    <p:sldId id="354" r:id="rId33"/>
    <p:sldId id="355" r:id="rId34"/>
    <p:sldId id="361" r:id="rId35"/>
    <p:sldId id="312" r:id="rId36"/>
    <p:sldId id="261" r:id="rId37"/>
    <p:sldId id="362" r:id="rId38"/>
    <p:sldId id="268" r:id="rId39"/>
    <p:sldId id="308" r:id="rId40"/>
    <p:sldId id="363" r:id="rId41"/>
    <p:sldId id="313" r:id="rId42"/>
    <p:sldId id="266" r:id="rId43"/>
    <p:sldId id="340" r:id="rId44"/>
    <p:sldId id="333" r:id="rId45"/>
    <p:sldId id="335" r:id="rId46"/>
    <p:sldId id="336" r:id="rId47"/>
  </p:sldIdLst>
  <p:sldSz cx="12192000" cy="6858000"/>
  <p:notesSz cx="6648450" cy="98504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63E0E60-0864-5042-82CA-562A9745FBB9}">
          <p14:sldIdLst>
            <p14:sldId id="347"/>
            <p14:sldId id="315"/>
            <p14:sldId id="358"/>
            <p14:sldId id="319"/>
            <p14:sldId id="320"/>
            <p14:sldId id="321"/>
            <p14:sldId id="323"/>
            <p14:sldId id="325"/>
            <p14:sldId id="326"/>
            <p14:sldId id="327"/>
            <p14:sldId id="328"/>
            <p14:sldId id="348"/>
            <p14:sldId id="359"/>
            <p14:sldId id="287"/>
            <p14:sldId id="346"/>
            <p14:sldId id="360"/>
            <p14:sldId id="299"/>
            <p14:sldId id="280"/>
            <p14:sldId id="306"/>
            <p14:sldId id="300"/>
            <p14:sldId id="352"/>
            <p14:sldId id="301"/>
            <p14:sldId id="311"/>
            <p14:sldId id="350"/>
            <p14:sldId id="298"/>
            <p14:sldId id="353"/>
            <p14:sldId id="354"/>
            <p14:sldId id="355"/>
            <p14:sldId id="361"/>
            <p14:sldId id="312"/>
            <p14:sldId id="261"/>
            <p14:sldId id="362"/>
            <p14:sldId id="268"/>
            <p14:sldId id="308"/>
            <p14:sldId id="363"/>
            <p14:sldId id="313"/>
            <p14:sldId id="266"/>
            <p14:sldId id="340"/>
            <p14:sldId id="333"/>
            <p14:sldId id="335"/>
            <p14:sldId id="336"/>
          </p14:sldIdLst>
        </p14:section>
      </p14:sectionLst>
    </p:ext>
    <p:ext uri="{EFAFB233-063F-42B5-8137-9DF3F51BA10A}">
      <p15:sldGuideLst xmlns:p15="http://schemas.microsoft.com/office/powerpoint/2012/main" xmlns="">
        <p15:guide id="1" orient="horz" pos="1816" userDrawn="1">
          <p15:clr>
            <a:srgbClr val="A4A3A4"/>
          </p15:clr>
        </p15:guide>
        <p15:guide id="2" pos="76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F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36" autoAdjust="0"/>
  </p:normalViewPr>
  <p:slideViewPr>
    <p:cSldViewPr snapToGrid="0" snapToObjects="1">
      <p:cViewPr varScale="1">
        <p:scale>
          <a:sx n="58" d="100"/>
          <a:sy n="58" d="100"/>
        </p:scale>
        <p:origin x="-864" y="-67"/>
      </p:cViewPr>
      <p:guideLst>
        <p:guide orient="horz" pos="1816"/>
        <p:guide pos="767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diagrams/_rels/data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image" Target="../media/image1.jpg"/></Relationships>
</file>

<file path=ppt/diagrams/_rels/drawing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708504-4929-4F96-9166-FB9C9090E34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233CEB0B-E27C-4F29-A1D6-A6F5E0C03C1E}">
      <dgm:prSet phldrT="[Text]" custT="1"/>
      <dgm:spPr/>
      <dgm:t>
        <a:bodyPr/>
        <a:lstStyle/>
        <a:p>
          <a:r>
            <a:rPr lang="de-DE" sz="3200" dirty="0"/>
            <a:t>(Green) IT</a:t>
          </a:r>
        </a:p>
      </dgm:t>
    </dgm:pt>
    <dgm:pt modelId="{1AB886E0-A559-49D9-919F-5C7B10A1108C}" type="parTrans" cxnId="{DC777010-3513-47F5-B934-0ED21F904B25}">
      <dgm:prSet/>
      <dgm:spPr/>
      <dgm:t>
        <a:bodyPr/>
        <a:lstStyle/>
        <a:p>
          <a:endParaRPr lang="de-DE" sz="1400"/>
        </a:p>
      </dgm:t>
    </dgm:pt>
    <dgm:pt modelId="{8F0DB718-B22C-42B4-BFB7-00996A1ABA78}" type="sibTrans" cxnId="{DC777010-3513-47F5-B934-0ED21F904B25}">
      <dgm:prSet/>
      <dgm:spPr/>
      <dgm:t>
        <a:bodyPr/>
        <a:lstStyle/>
        <a:p>
          <a:endParaRPr lang="de-DE" sz="1400"/>
        </a:p>
      </dgm:t>
    </dgm:pt>
    <dgm:pt modelId="{23CA4599-C404-4DEC-ACAB-9C8744A36B56}">
      <dgm:prSet phldrT="[Text]" custT="1"/>
      <dgm:spPr/>
      <dgm:t>
        <a:bodyPr/>
        <a:lstStyle/>
        <a:p>
          <a:pPr algn="ctr"/>
          <a:r>
            <a:rPr lang="de-DE" sz="2800" dirty="0"/>
            <a:t>IT </a:t>
          </a:r>
          <a:r>
            <a:rPr lang="de-DE" sz="2800" dirty="0" err="1"/>
            <a:t>as</a:t>
          </a:r>
          <a:r>
            <a:rPr lang="de-DE" sz="2800" dirty="0"/>
            <a:t> an </a:t>
          </a:r>
          <a:r>
            <a:rPr lang="de-DE" sz="2800" dirty="0" err="1"/>
            <a:t>enabler</a:t>
          </a:r>
          <a:r>
            <a:rPr lang="de-DE" sz="2800" dirty="0"/>
            <a:t> </a:t>
          </a:r>
        </a:p>
      </dgm:t>
    </dgm:pt>
    <dgm:pt modelId="{9F300965-41DE-43A7-B49C-47F86DF2A385}" type="parTrans" cxnId="{CDA5B57A-C3D8-49D3-A8C5-34884C38DC37}">
      <dgm:prSet/>
      <dgm:spPr/>
      <dgm:t>
        <a:bodyPr/>
        <a:lstStyle/>
        <a:p>
          <a:endParaRPr lang="de-DE" sz="1400"/>
        </a:p>
      </dgm:t>
    </dgm:pt>
    <dgm:pt modelId="{5B6BBA51-059F-4876-A6DA-F422ADC24BD0}" type="sibTrans" cxnId="{CDA5B57A-C3D8-49D3-A8C5-34884C38DC37}">
      <dgm:prSet/>
      <dgm:spPr/>
      <dgm:t>
        <a:bodyPr/>
        <a:lstStyle/>
        <a:p>
          <a:endParaRPr lang="de-DE" sz="1400"/>
        </a:p>
      </dgm:t>
    </dgm:pt>
    <dgm:pt modelId="{D8EC277F-D317-4372-864E-64D2C4C7662C}">
      <dgm:prSet phldrT="[Text]" custT="1"/>
      <dgm:spPr/>
      <dgm:t>
        <a:bodyPr/>
        <a:lstStyle/>
        <a:p>
          <a:r>
            <a:rPr lang="en-US" sz="2400" noProof="0" dirty="0" smtClean="0"/>
            <a:t>Narrow definition– sustainable hard- (and soft-)ware</a:t>
          </a:r>
          <a:endParaRPr lang="en-US" sz="2400" noProof="0" dirty="0"/>
        </a:p>
      </dgm:t>
    </dgm:pt>
    <dgm:pt modelId="{05658BA4-FDA8-40BF-A14B-0593AD7C49E8}" type="parTrans" cxnId="{0427A9B0-8C18-42EF-8D9F-62544DC1465A}">
      <dgm:prSet/>
      <dgm:spPr/>
      <dgm:t>
        <a:bodyPr/>
        <a:lstStyle/>
        <a:p>
          <a:endParaRPr lang="de-DE" sz="1400"/>
        </a:p>
      </dgm:t>
    </dgm:pt>
    <dgm:pt modelId="{080282A9-8C03-4E2F-A1EF-14F12B93BCAC}" type="sibTrans" cxnId="{0427A9B0-8C18-42EF-8D9F-62544DC1465A}">
      <dgm:prSet/>
      <dgm:spPr/>
      <dgm:t>
        <a:bodyPr/>
        <a:lstStyle/>
        <a:p>
          <a:endParaRPr lang="de-DE" sz="1400"/>
        </a:p>
      </dgm:t>
    </dgm:pt>
    <dgm:pt modelId="{D787F758-BAD8-41B5-8BDD-CBE6A1E89B0C}" type="pres">
      <dgm:prSet presAssocID="{D0708504-4929-4F96-9166-FB9C9090E34A}" presName="hierChild1" presStyleCnt="0">
        <dgm:presLayoutVars>
          <dgm:orgChart val="1"/>
          <dgm:chPref val="1"/>
          <dgm:dir val="rev"/>
          <dgm:animOne val="branch"/>
          <dgm:animLvl val="lvl"/>
          <dgm:resizeHandles/>
        </dgm:presLayoutVars>
      </dgm:prSet>
      <dgm:spPr/>
      <dgm:t>
        <a:bodyPr/>
        <a:lstStyle/>
        <a:p>
          <a:endParaRPr lang="de-DE"/>
        </a:p>
      </dgm:t>
    </dgm:pt>
    <dgm:pt modelId="{D859BF0E-F83E-4282-8737-AE1C68ADC9CD}" type="pres">
      <dgm:prSet presAssocID="{233CEB0B-E27C-4F29-A1D6-A6F5E0C03C1E}" presName="hierRoot1" presStyleCnt="0">
        <dgm:presLayoutVars>
          <dgm:hierBranch val="init"/>
        </dgm:presLayoutVars>
      </dgm:prSet>
      <dgm:spPr/>
    </dgm:pt>
    <dgm:pt modelId="{7A50ADC3-1254-4E40-9D39-9811E20B5F4E}" type="pres">
      <dgm:prSet presAssocID="{233CEB0B-E27C-4F29-A1D6-A6F5E0C03C1E}" presName="rootComposite1" presStyleCnt="0"/>
      <dgm:spPr/>
    </dgm:pt>
    <dgm:pt modelId="{8DE1639F-D52D-4888-86B1-6006140266F7}" type="pres">
      <dgm:prSet presAssocID="{233CEB0B-E27C-4F29-A1D6-A6F5E0C03C1E}" presName="rootText1" presStyleLbl="node0" presStyleIdx="0" presStyleCnt="1">
        <dgm:presLayoutVars>
          <dgm:chPref val="3"/>
        </dgm:presLayoutVars>
      </dgm:prSet>
      <dgm:spPr/>
      <dgm:t>
        <a:bodyPr/>
        <a:lstStyle/>
        <a:p>
          <a:endParaRPr lang="de-DE"/>
        </a:p>
      </dgm:t>
    </dgm:pt>
    <dgm:pt modelId="{2BD63190-D56E-4AF1-BC47-023F7A1A5252}" type="pres">
      <dgm:prSet presAssocID="{233CEB0B-E27C-4F29-A1D6-A6F5E0C03C1E}" presName="rootConnector1" presStyleLbl="node1" presStyleIdx="0" presStyleCnt="0"/>
      <dgm:spPr/>
      <dgm:t>
        <a:bodyPr/>
        <a:lstStyle/>
        <a:p>
          <a:endParaRPr lang="de-DE"/>
        </a:p>
      </dgm:t>
    </dgm:pt>
    <dgm:pt modelId="{56AE8B77-E900-450C-B336-2DF54E167736}" type="pres">
      <dgm:prSet presAssocID="{233CEB0B-E27C-4F29-A1D6-A6F5E0C03C1E}" presName="hierChild2" presStyleCnt="0"/>
      <dgm:spPr/>
    </dgm:pt>
    <dgm:pt modelId="{03959911-1613-462F-96CF-C6BCE8A7D559}" type="pres">
      <dgm:prSet presAssocID="{9F300965-41DE-43A7-B49C-47F86DF2A385}" presName="Name37" presStyleLbl="parChTrans1D2" presStyleIdx="0" presStyleCnt="2"/>
      <dgm:spPr/>
      <dgm:t>
        <a:bodyPr/>
        <a:lstStyle/>
        <a:p>
          <a:endParaRPr lang="de-DE"/>
        </a:p>
      </dgm:t>
    </dgm:pt>
    <dgm:pt modelId="{78A372CD-ED71-4AFF-B212-ADD950E8E163}" type="pres">
      <dgm:prSet presAssocID="{23CA4599-C404-4DEC-ACAB-9C8744A36B56}" presName="hierRoot2" presStyleCnt="0">
        <dgm:presLayoutVars>
          <dgm:hierBranch val="init"/>
        </dgm:presLayoutVars>
      </dgm:prSet>
      <dgm:spPr/>
    </dgm:pt>
    <dgm:pt modelId="{A01E7026-3245-47F3-BC95-BCC42B3782DF}" type="pres">
      <dgm:prSet presAssocID="{23CA4599-C404-4DEC-ACAB-9C8744A36B56}" presName="rootComposite" presStyleCnt="0"/>
      <dgm:spPr/>
    </dgm:pt>
    <dgm:pt modelId="{A889DE4D-4199-43AE-A76D-43595C20B798}" type="pres">
      <dgm:prSet presAssocID="{23CA4599-C404-4DEC-ACAB-9C8744A36B56}" presName="rootText" presStyleLbl="node2" presStyleIdx="0" presStyleCnt="2" custScaleX="201419" custScaleY="117247">
        <dgm:presLayoutVars>
          <dgm:chPref val="3"/>
        </dgm:presLayoutVars>
      </dgm:prSet>
      <dgm:spPr/>
      <dgm:t>
        <a:bodyPr/>
        <a:lstStyle/>
        <a:p>
          <a:endParaRPr lang="de-DE"/>
        </a:p>
      </dgm:t>
    </dgm:pt>
    <dgm:pt modelId="{79F105EF-129C-4280-A37F-B095CC8061F3}" type="pres">
      <dgm:prSet presAssocID="{23CA4599-C404-4DEC-ACAB-9C8744A36B56}" presName="rootConnector" presStyleLbl="node2" presStyleIdx="0" presStyleCnt="2"/>
      <dgm:spPr/>
      <dgm:t>
        <a:bodyPr/>
        <a:lstStyle/>
        <a:p>
          <a:endParaRPr lang="de-DE"/>
        </a:p>
      </dgm:t>
    </dgm:pt>
    <dgm:pt modelId="{5CFEEE68-EE1E-4199-B824-C93C3732F2ED}" type="pres">
      <dgm:prSet presAssocID="{23CA4599-C404-4DEC-ACAB-9C8744A36B56}" presName="hierChild4" presStyleCnt="0"/>
      <dgm:spPr/>
    </dgm:pt>
    <dgm:pt modelId="{0CFA5DA1-285A-446F-A83E-A1A2ED549EFC}" type="pres">
      <dgm:prSet presAssocID="{23CA4599-C404-4DEC-ACAB-9C8744A36B56}" presName="hierChild5" presStyleCnt="0"/>
      <dgm:spPr/>
    </dgm:pt>
    <dgm:pt modelId="{6FF7CD64-F722-48A8-B833-C963936C8806}" type="pres">
      <dgm:prSet presAssocID="{05658BA4-FDA8-40BF-A14B-0593AD7C49E8}" presName="Name37" presStyleLbl="parChTrans1D2" presStyleIdx="1" presStyleCnt="2"/>
      <dgm:spPr/>
      <dgm:t>
        <a:bodyPr/>
        <a:lstStyle/>
        <a:p>
          <a:endParaRPr lang="de-DE"/>
        </a:p>
      </dgm:t>
    </dgm:pt>
    <dgm:pt modelId="{0B050B13-5344-4963-9F0C-32438AD8BE13}" type="pres">
      <dgm:prSet presAssocID="{D8EC277F-D317-4372-864E-64D2C4C7662C}" presName="hierRoot2" presStyleCnt="0">
        <dgm:presLayoutVars>
          <dgm:hierBranch val="init"/>
        </dgm:presLayoutVars>
      </dgm:prSet>
      <dgm:spPr/>
    </dgm:pt>
    <dgm:pt modelId="{F96FE35C-2B09-4E7D-9EDF-6C2A46463A64}" type="pres">
      <dgm:prSet presAssocID="{D8EC277F-D317-4372-864E-64D2C4C7662C}" presName="rootComposite" presStyleCnt="0"/>
      <dgm:spPr/>
    </dgm:pt>
    <dgm:pt modelId="{00A93101-9890-40AE-9D1B-4AA2161069C9}" type="pres">
      <dgm:prSet presAssocID="{D8EC277F-D317-4372-864E-64D2C4C7662C}" presName="rootText" presStyleLbl="node2" presStyleIdx="1" presStyleCnt="2" custScaleX="238355" custScaleY="269611">
        <dgm:presLayoutVars>
          <dgm:chPref val="3"/>
        </dgm:presLayoutVars>
      </dgm:prSet>
      <dgm:spPr/>
      <dgm:t>
        <a:bodyPr/>
        <a:lstStyle/>
        <a:p>
          <a:endParaRPr lang="de-DE"/>
        </a:p>
      </dgm:t>
    </dgm:pt>
    <dgm:pt modelId="{912DB88B-E702-4862-92BE-E325DEC37A2A}" type="pres">
      <dgm:prSet presAssocID="{D8EC277F-D317-4372-864E-64D2C4C7662C}" presName="rootConnector" presStyleLbl="node2" presStyleIdx="1" presStyleCnt="2"/>
      <dgm:spPr/>
      <dgm:t>
        <a:bodyPr/>
        <a:lstStyle/>
        <a:p>
          <a:endParaRPr lang="de-DE"/>
        </a:p>
      </dgm:t>
    </dgm:pt>
    <dgm:pt modelId="{72CB4BBF-8AE3-45AB-943C-44438C64F5B0}" type="pres">
      <dgm:prSet presAssocID="{D8EC277F-D317-4372-864E-64D2C4C7662C}" presName="hierChild4" presStyleCnt="0"/>
      <dgm:spPr/>
    </dgm:pt>
    <dgm:pt modelId="{A13A7637-8A8A-44AF-ABC4-6034FD0289AD}" type="pres">
      <dgm:prSet presAssocID="{D8EC277F-D317-4372-864E-64D2C4C7662C}" presName="hierChild5" presStyleCnt="0"/>
      <dgm:spPr/>
    </dgm:pt>
    <dgm:pt modelId="{AF9EB212-93BB-473F-89C7-6D0D9DE5F6DE}" type="pres">
      <dgm:prSet presAssocID="{233CEB0B-E27C-4F29-A1D6-A6F5E0C03C1E}" presName="hierChild3" presStyleCnt="0"/>
      <dgm:spPr/>
    </dgm:pt>
  </dgm:ptLst>
  <dgm:cxnLst>
    <dgm:cxn modelId="{3FC9227A-D203-4F08-A041-9F72BBF45456}" type="presOf" srcId="{D0708504-4929-4F96-9166-FB9C9090E34A}" destId="{D787F758-BAD8-41B5-8BDD-CBE6A1E89B0C}" srcOrd="0" destOrd="0" presId="urn:microsoft.com/office/officeart/2005/8/layout/orgChart1"/>
    <dgm:cxn modelId="{817B1D52-18D2-4E80-B20C-BD208D906B7C}" type="presOf" srcId="{D8EC277F-D317-4372-864E-64D2C4C7662C}" destId="{912DB88B-E702-4862-92BE-E325DEC37A2A}" srcOrd="1" destOrd="0" presId="urn:microsoft.com/office/officeart/2005/8/layout/orgChart1"/>
    <dgm:cxn modelId="{F2993FDD-1CB2-47FF-8B20-5F836C4B62D4}" type="presOf" srcId="{23CA4599-C404-4DEC-ACAB-9C8744A36B56}" destId="{A889DE4D-4199-43AE-A76D-43595C20B798}" srcOrd="0" destOrd="0" presId="urn:microsoft.com/office/officeart/2005/8/layout/orgChart1"/>
    <dgm:cxn modelId="{D80B6238-7E80-448A-A603-D3BBEDB4C441}" type="presOf" srcId="{05658BA4-FDA8-40BF-A14B-0593AD7C49E8}" destId="{6FF7CD64-F722-48A8-B833-C963936C8806}" srcOrd="0" destOrd="0" presId="urn:microsoft.com/office/officeart/2005/8/layout/orgChart1"/>
    <dgm:cxn modelId="{0427A9B0-8C18-42EF-8D9F-62544DC1465A}" srcId="{233CEB0B-E27C-4F29-A1D6-A6F5E0C03C1E}" destId="{D8EC277F-D317-4372-864E-64D2C4C7662C}" srcOrd="1" destOrd="0" parTransId="{05658BA4-FDA8-40BF-A14B-0593AD7C49E8}" sibTransId="{080282A9-8C03-4E2F-A1EF-14F12B93BCAC}"/>
    <dgm:cxn modelId="{7425B746-63A9-4B88-B38D-BF9EA662C7FA}" type="presOf" srcId="{9F300965-41DE-43A7-B49C-47F86DF2A385}" destId="{03959911-1613-462F-96CF-C6BCE8A7D559}" srcOrd="0" destOrd="0" presId="urn:microsoft.com/office/officeart/2005/8/layout/orgChart1"/>
    <dgm:cxn modelId="{C8EE12EC-A2CD-4060-943C-2E8CAACFA8D2}" type="presOf" srcId="{D8EC277F-D317-4372-864E-64D2C4C7662C}" destId="{00A93101-9890-40AE-9D1B-4AA2161069C9}" srcOrd="0" destOrd="0" presId="urn:microsoft.com/office/officeart/2005/8/layout/orgChart1"/>
    <dgm:cxn modelId="{C1E6ED90-A34A-4F3B-80A9-15A1234AC003}" type="presOf" srcId="{233CEB0B-E27C-4F29-A1D6-A6F5E0C03C1E}" destId="{8DE1639F-D52D-4888-86B1-6006140266F7}" srcOrd="0" destOrd="0" presId="urn:microsoft.com/office/officeart/2005/8/layout/orgChart1"/>
    <dgm:cxn modelId="{71130AC3-CF67-456B-ACC6-FB061B95B60B}" type="presOf" srcId="{23CA4599-C404-4DEC-ACAB-9C8744A36B56}" destId="{79F105EF-129C-4280-A37F-B095CC8061F3}" srcOrd="1" destOrd="0" presId="urn:microsoft.com/office/officeart/2005/8/layout/orgChart1"/>
    <dgm:cxn modelId="{CDA5B57A-C3D8-49D3-A8C5-34884C38DC37}" srcId="{233CEB0B-E27C-4F29-A1D6-A6F5E0C03C1E}" destId="{23CA4599-C404-4DEC-ACAB-9C8744A36B56}" srcOrd="0" destOrd="0" parTransId="{9F300965-41DE-43A7-B49C-47F86DF2A385}" sibTransId="{5B6BBA51-059F-4876-A6DA-F422ADC24BD0}"/>
    <dgm:cxn modelId="{7839D979-4F5B-461B-827A-2EBCF763C2EC}" type="presOf" srcId="{233CEB0B-E27C-4F29-A1D6-A6F5E0C03C1E}" destId="{2BD63190-D56E-4AF1-BC47-023F7A1A5252}" srcOrd="1" destOrd="0" presId="urn:microsoft.com/office/officeart/2005/8/layout/orgChart1"/>
    <dgm:cxn modelId="{DC777010-3513-47F5-B934-0ED21F904B25}" srcId="{D0708504-4929-4F96-9166-FB9C9090E34A}" destId="{233CEB0B-E27C-4F29-A1D6-A6F5E0C03C1E}" srcOrd="0" destOrd="0" parTransId="{1AB886E0-A559-49D9-919F-5C7B10A1108C}" sibTransId="{8F0DB718-B22C-42B4-BFB7-00996A1ABA78}"/>
    <dgm:cxn modelId="{59B9FED1-EF3C-457B-9200-BD645E79D50F}" type="presParOf" srcId="{D787F758-BAD8-41B5-8BDD-CBE6A1E89B0C}" destId="{D859BF0E-F83E-4282-8737-AE1C68ADC9CD}" srcOrd="0" destOrd="0" presId="urn:microsoft.com/office/officeart/2005/8/layout/orgChart1"/>
    <dgm:cxn modelId="{69B4D7DC-425C-4867-B213-D4C54F1B801A}" type="presParOf" srcId="{D859BF0E-F83E-4282-8737-AE1C68ADC9CD}" destId="{7A50ADC3-1254-4E40-9D39-9811E20B5F4E}" srcOrd="0" destOrd="0" presId="urn:microsoft.com/office/officeart/2005/8/layout/orgChart1"/>
    <dgm:cxn modelId="{0ACE7685-EF12-401D-8611-CE5F68771B92}" type="presParOf" srcId="{7A50ADC3-1254-4E40-9D39-9811E20B5F4E}" destId="{8DE1639F-D52D-4888-86B1-6006140266F7}" srcOrd="0" destOrd="0" presId="urn:microsoft.com/office/officeart/2005/8/layout/orgChart1"/>
    <dgm:cxn modelId="{1818B141-D0F6-4877-B6BF-18EB1755EBEC}" type="presParOf" srcId="{7A50ADC3-1254-4E40-9D39-9811E20B5F4E}" destId="{2BD63190-D56E-4AF1-BC47-023F7A1A5252}" srcOrd="1" destOrd="0" presId="urn:microsoft.com/office/officeart/2005/8/layout/orgChart1"/>
    <dgm:cxn modelId="{10999333-7B05-4558-89E3-17B5273F4E6D}" type="presParOf" srcId="{D859BF0E-F83E-4282-8737-AE1C68ADC9CD}" destId="{56AE8B77-E900-450C-B336-2DF54E167736}" srcOrd="1" destOrd="0" presId="urn:microsoft.com/office/officeart/2005/8/layout/orgChart1"/>
    <dgm:cxn modelId="{5FEE3C9C-B509-49A1-B026-2B013E59D77C}" type="presParOf" srcId="{56AE8B77-E900-450C-B336-2DF54E167736}" destId="{03959911-1613-462F-96CF-C6BCE8A7D559}" srcOrd="0" destOrd="0" presId="urn:microsoft.com/office/officeart/2005/8/layout/orgChart1"/>
    <dgm:cxn modelId="{F6F5BF96-AA26-4E67-B280-C23DD90618CB}" type="presParOf" srcId="{56AE8B77-E900-450C-B336-2DF54E167736}" destId="{78A372CD-ED71-4AFF-B212-ADD950E8E163}" srcOrd="1" destOrd="0" presId="urn:microsoft.com/office/officeart/2005/8/layout/orgChart1"/>
    <dgm:cxn modelId="{31DC8688-F0BD-437A-AA27-3C562CFDF804}" type="presParOf" srcId="{78A372CD-ED71-4AFF-B212-ADD950E8E163}" destId="{A01E7026-3245-47F3-BC95-BCC42B3782DF}" srcOrd="0" destOrd="0" presId="urn:microsoft.com/office/officeart/2005/8/layout/orgChart1"/>
    <dgm:cxn modelId="{7151701F-2C8D-46F6-90CB-6B6B79CF5D68}" type="presParOf" srcId="{A01E7026-3245-47F3-BC95-BCC42B3782DF}" destId="{A889DE4D-4199-43AE-A76D-43595C20B798}" srcOrd="0" destOrd="0" presId="urn:microsoft.com/office/officeart/2005/8/layout/orgChart1"/>
    <dgm:cxn modelId="{AD7C697D-43F0-4833-8525-A00A75FDCC64}" type="presParOf" srcId="{A01E7026-3245-47F3-BC95-BCC42B3782DF}" destId="{79F105EF-129C-4280-A37F-B095CC8061F3}" srcOrd="1" destOrd="0" presId="urn:microsoft.com/office/officeart/2005/8/layout/orgChart1"/>
    <dgm:cxn modelId="{3D50D40E-EBAE-4B6F-8BF0-ABF58D35D97B}" type="presParOf" srcId="{78A372CD-ED71-4AFF-B212-ADD950E8E163}" destId="{5CFEEE68-EE1E-4199-B824-C93C3732F2ED}" srcOrd="1" destOrd="0" presId="urn:microsoft.com/office/officeart/2005/8/layout/orgChart1"/>
    <dgm:cxn modelId="{2A6696E5-4620-4CE1-BBAC-E60A6A7E8C40}" type="presParOf" srcId="{78A372CD-ED71-4AFF-B212-ADD950E8E163}" destId="{0CFA5DA1-285A-446F-A83E-A1A2ED549EFC}" srcOrd="2" destOrd="0" presId="urn:microsoft.com/office/officeart/2005/8/layout/orgChart1"/>
    <dgm:cxn modelId="{FE93AFC5-D120-4E2C-A385-DE0AA255C555}" type="presParOf" srcId="{56AE8B77-E900-450C-B336-2DF54E167736}" destId="{6FF7CD64-F722-48A8-B833-C963936C8806}" srcOrd="2" destOrd="0" presId="urn:microsoft.com/office/officeart/2005/8/layout/orgChart1"/>
    <dgm:cxn modelId="{ED9E05AA-01E2-4E14-AFEB-9F111D6558C5}" type="presParOf" srcId="{56AE8B77-E900-450C-B336-2DF54E167736}" destId="{0B050B13-5344-4963-9F0C-32438AD8BE13}" srcOrd="3" destOrd="0" presId="urn:microsoft.com/office/officeart/2005/8/layout/orgChart1"/>
    <dgm:cxn modelId="{14910A0B-BF4B-4226-90BA-04E9B9764578}" type="presParOf" srcId="{0B050B13-5344-4963-9F0C-32438AD8BE13}" destId="{F96FE35C-2B09-4E7D-9EDF-6C2A46463A64}" srcOrd="0" destOrd="0" presId="urn:microsoft.com/office/officeart/2005/8/layout/orgChart1"/>
    <dgm:cxn modelId="{804A3EA3-8603-4F87-8D82-05B6D6FE5896}" type="presParOf" srcId="{F96FE35C-2B09-4E7D-9EDF-6C2A46463A64}" destId="{00A93101-9890-40AE-9D1B-4AA2161069C9}" srcOrd="0" destOrd="0" presId="urn:microsoft.com/office/officeart/2005/8/layout/orgChart1"/>
    <dgm:cxn modelId="{9360297D-F123-45D5-AFB8-18EEB620D757}" type="presParOf" srcId="{F96FE35C-2B09-4E7D-9EDF-6C2A46463A64}" destId="{912DB88B-E702-4862-92BE-E325DEC37A2A}" srcOrd="1" destOrd="0" presId="urn:microsoft.com/office/officeart/2005/8/layout/orgChart1"/>
    <dgm:cxn modelId="{04D56CE4-9736-49CF-9A30-136C8B9D2B6B}" type="presParOf" srcId="{0B050B13-5344-4963-9F0C-32438AD8BE13}" destId="{72CB4BBF-8AE3-45AB-943C-44438C64F5B0}" srcOrd="1" destOrd="0" presId="urn:microsoft.com/office/officeart/2005/8/layout/orgChart1"/>
    <dgm:cxn modelId="{2ED13163-2421-4FA5-B070-2A37A5F2BA24}" type="presParOf" srcId="{0B050B13-5344-4963-9F0C-32438AD8BE13}" destId="{A13A7637-8A8A-44AF-ABC4-6034FD0289AD}" srcOrd="2" destOrd="0" presId="urn:microsoft.com/office/officeart/2005/8/layout/orgChart1"/>
    <dgm:cxn modelId="{065E1247-84B3-4DDC-A52C-5B8B57B2AB6F}" type="presParOf" srcId="{D859BF0E-F83E-4282-8737-AE1C68ADC9CD}" destId="{AF9EB212-93BB-473F-89C7-6D0D9DE5F6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99EF36-FF57-4CF6-B640-BB82468F94D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618818F-D236-462E-A8B0-5318E09CA216}">
      <dgm:prSet phldrT="[Text]"/>
      <dgm:spPr/>
      <dgm:t>
        <a:bodyPr/>
        <a:lstStyle/>
        <a:p>
          <a:r>
            <a:rPr lang="en-US" b="1" noProof="0" dirty="0" smtClean="0"/>
            <a:t>Best option: recycling</a:t>
          </a:r>
          <a:endParaRPr lang="en-US" b="1" noProof="0" dirty="0"/>
        </a:p>
      </dgm:t>
    </dgm:pt>
    <dgm:pt modelId="{D858E25A-DDBB-47B5-929E-6E049D4BBF62}" type="parTrans" cxnId="{9AD299B3-5A04-4EA4-B4B5-B2DCCB0C9532}">
      <dgm:prSet/>
      <dgm:spPr/>
      <dgm:t>
        <a:bodyPr/>
        <a:lstStyle/>
        <a:p>
          <a:endParaRPr lang="de-DE" noProof="0" dirty="0"/>
        </a:p>
      </dgm:t>
    </dgm:pt>
    <dgm:pt modelId="{A3E7BFFE-7703-487F-B4F5-9E8BB8152ECD}" type="sibTrans" cxnId="{9AD299B3-5A04-4EA4-B4B5-B2DCCB0C9532}">
      <dgm:prSet/>
      <dgm:spPr/>
      <dgm:t>
        <a:bodyPr/>
        <a:lstStyle/>
        <a:p>
          <a:endParaRPr lang="de-DE" noProof="0" dirty="0"/>
        </a:p>
      </dgm:t>
    </dgm:pt>
    <dgm:pt modelId="{08A5E46B-243A-4E64-8F6F-46EE83F67606}">
      <dgm:prSet phldrT="[Text]"/>
      <dgm:spPr/>
      <dgm:t>
        <a:bodyPr/>
        <a:lstStyle/>
        <a:p>
          <a:r>
            <a:rPr lang="en-US" dirty="0" smtClean="0"/>
            <a:t>Recycling of parts of electronic devices, high technological standards needed to avoid ecological damage or harmful exposure for working people</a:t>
          </a:r>
          <a:endParaRPr lang="de-DE" noProof="0" dirty="0"/>
        </a:p>
      </dgm:t>
    </dgm:pt>
    <dgm:pt modelId="{75CAD28C-413C-4117-9D43-172A3F1425C0}" type="parTrans" cxnId="{A3D8487D-534A-4E35-BB2D-C5AF6741404C}">
      <dgm:prSet/>
      <dgm:spPr/>
      <dgm:t>
        <a:bodyPr/>
        <a:lstStyle/>
        <a:p>
          <a:endParaRPr lang="de-DE" noProof="0" dirty="0"/>
        </a:p>
      </dgm:t>
    </dgm:pt>
    <dgm:pt modelId="{8275A072-C4BA-4837-B840-AB1E07EA6F74}" type="sibTrans" cxnId="{A3D8487D-534A-4E35-BB2D-C5AF6741404C}">
      <dgm:prSet/>
      <dgm:spPr/>
      <dgm:t>
        <a:bodyPr/>
        <a:lstStyle/>
        <a:p>
          <a:endParaRPr lang="de-DE" noProof="0" dirty="0"/>
        </a:p>
      </dgm:t>
    </dgm:pt>
    <dgm:pt modelId="{53705648-4C65-4FEF-A8D7-6203C58B0B26}">
      <dgm:prSet phldrT="[Text]"/>
      <dgm:spPr/>
      <dgm:t>
        <a:bodyPr/>
        <a:lstStyle/>
        <a:p>
          <a:r>
            <a:rPr lang="en-US" b="1" noProof="0" dirty="0" smtClean="0"/>
            <a:t>Waste disposal</a:t>
          </a:r>
          <a:endParaRPr lang="en-US" b="1" noProof="0" dirty="0"/>
        </a:p>
      </dgm:t>
    </dgm:pt>
    <dgm:pt modelId="{8B570891-30B9-4ECC-AE57-E92B52EAE771}" type="parTrans" cxnId="{40F8321E-7E17-4446-945B-06327F3027C3}">
      <dgm:prSet/>
      <dgm:spPr/>
      <dgm:t>
        <a:bodyPr/>
        <a:lstStyle/>
        <a:p>
          <a:endParaRPr lang="de-DE" noProof="0" dirty="0"/>
        </a:p>
      </dgm:t>
    </dgm:pt>
    <dgm:pt modelId="{788DC6C4-7EC1-46AA-924F-742092F5A1A8}" type="sibTrans" cxnId="{40F8321E-7E17-4446-945B-06327F3027C3}">
      <dgm:prSet/>
      <dgm:spPr/>
      <dgm:t>
        <a:bodyPr/>
        <a:lstStyle/>
        <a:p>
          <a:endParaRPr lang="de-DE" noProof="0" dirty="0"/>
        </a:p>
      </dgm:t>
    </dgm:pt>
    <dgm:pt modelId="{138AACC3-6192-445D-9171-D12AA6E57F3B}">
      <dgm:prSet phldrT="[Text]"/>
      <dgm:spPr/>
      <dgm:t>
        <a:bodyPr/>
        <a:lstStyle/>
        <a:p>
          <a:r>
            <a:rPr lang="en-US" dirty="0"/>
            <a:t>Most of the IT equipment is being </a:t>
          </a:r>
          <a:r>
            <a:rPr lang="en-US" dirty="0" smtClean="0"/>
            <a:t>disposed or recycled in developing counties with low environmental and safety standards</a:t>
          </a:r>
          <a:endParaRPr lang="de-DE" noProof="0" dirty="0"/>
        </a:p>
      </dgm:t>
    </dgm:pt>
    <dgm:pt modelId="{444E001B-1D26-4183-9BBE-5A0C9736AB88}" type="parTrans" cxnId="{0E946BA9-6815-48D7-8DCA-2DF9057A4F94}">
      <dgm:prSet/>
      <dgm:spPr/>
      <dgm:t>
        <a:bodyPr/>
        <a:lstStyle/>
        <a:p>
          <a:endParaRPr lang="de-DE" noProof="0" dirty="0"/>
        </a:p>
      </dgm:t>
    </dgm:pt>
    <dgm:pt modelId="{3E21EB9D-8838-4FA0-BE50-F8F412834499}" type="sibTrans" cxnId="{0E946BA9-6815-48D7-8DCA-2DF9057A4F94}">
      <dgm:prSet/>
      <dgm:spPr/>
      <dgm:t>
        <a:bodyPr/>
        <a:lstStyle/>
        <a:p>
          <a:endParaRPr lang="de-DE" noProof="0" dirty="0"/>
        </a:p>
      </dgm:t>
    </dgm:pt>
    <dgm:pt modelId="{96B2BA85-59E0-4C6E-8328-9484AAF92AEF}">
      <dgm:prSet phldrT="[Text]"/>
      <dgm:spPr/>
      <dgm:t>
        <a:bodyPr/>
        <a:lstStyle/>
        <a:p>
          <a:r>
            <a:rPr lang="en-US" dirty="0"/>
            <a:t>Export ban on electronic waste</a:t>
          </a:r>
          <a:endParaRPr lang="de-DE" noProof="0" dirty="0"/>
        </a:p>
      </dgm:t>
    </dgm:pt>
    <dgm:pt modelId="{2DDF2BBB-5478-49A7-A81E-11030464F25D}" type="parTrans" cxnId="{B9BD2CD7-D0A3-49CB-BA00-B059FA46C4BD}">
      <dgm:prSet/>
      <dgm:spPr/>
      <dgm:t>
        <a:bodyPr/>
        <a:lstStyle/>
        <a:p>
          <a:endParaRPr lang="de-DE" noProof="0" dirty="0"/>
        </a:p>
      </dgm:t>
    </dgm:pt>
    <dgm:pt modelId="{1EFB8C11-4097-499F-A75D-BD90195A6046}" type="sibTrans" cxnId="{B9BD2CD7-D0A3-49CB-BA00-B059FA46C4BD}">
      <dgm:prSet/>
      <dgm:spPr/>
      <dgm:t>
        <a:bodyPr/>
        <a:lstStyle/>
        <a:p>
          <a:endParaRPr lang="de-DE" noProof="0" dirty="0"/>
        </a:p>
      </dgm:t>
    </dgm:pt>
    <dgm:pt modelId="{4B6DFDF0-ACAB-4477-96AA-2F0976D8210D}">
      <dgm:prSet phldrT="[Text]"/>
      <dgm:spPr/>
      <dgm:t>
        <a:bodyPr/>
        <a:lstStyle/>
        <a:p>
          <a:r>
            <a:rPr lang="en-US" dirty="0" smtClean="0"/>
            <a:t>Re-use </a:t>
          </a:r>
          <a:r>
            <a:rPr lang="en-US" dirty="0"/>
            <a:t>of individual components or whole devices</a:t>
          </a:r>
          <a:endParaRPr lang="de-DE" noProof="0" dirty="0"/>
        </a:p>
      </dgm:t>
    </dgm:pt>
    <dgm:pt modelId="{70237055-3D84-48F5-92D8-9BD3164E9D0C}" type="parTrans" cxnId="{2FF76D4E-B137-4707-AE82-41FE134BD39E}">
      <dgm:prSet/>
      <dgm:spPr/>
      <dgm:t>
        <a:bodyPr/>
        <a:lstStyle/>
        <a:p>
          <a:endParaRPr lang="en-US"/>
        </a:p>
      </dgm:t>
    </dgm:pt>
    <dgm:pt modelId="{17500688-60A2-4E65-B724-ABE69B82EF3F}" type="sibTrans" cxnId="{2FF76D4E-B137-4707-AE82-41FE134BD39E}">
      <dgm:prSet/>
      <dgm:spPr/>
      <dgm:t>
        <a:bodyPr/>
        <a:lstStyle/>
        <a:p>
          <a:endParaRPr lang="en-US"/>
        </a:p>
      </dgm:t>
    </dgm:pt>
    <dgm:pt modelId="{20CF8342-9BD2-478F-8E8C-2B1036235C82}">
      <dgm:prSet phldrT="[Text]"/>
      <dgm:spPr/>
      <dgm:t>
        <a:bodyPr/>
        <a:lstStyle/>
        <a:p>
          <a:r>
            <a:rPr lang="en-US" dirty="0"/>
            <a:t>Due to rising raw material prices recycling </a:t>
          </a:r>
          <a:r>
            <a:rPr lang="en-US" dirty="0" smtClean="0"/>
            <a:t>could be more rewarding </a:t>
          </a:r>
          <a:r>
            <a:rPr lang="en-US" dirty="0"/>
            <a:t>in the future</a:t>
          </a:r>
          <a:endParaRPr lang="de-DE" noProof="0" dirty="0"/>
        </a:p>
      </dgm:t>
    </dgm:pt>
    <dgm:pt modelId="{2B1F33AD-6983-453E-89E4-0EC636C5DE56}" type="parTrans" cxnId="{46829521-EDF3-41BA-9E6C-36F5E114125E}">
      <dgm:prSet/>
      <dgm:spPr/>
      <dgm:t>
        <a:bodyPr/>
        <a:lstStyle/>
        <a:p>
          <a:endParaRPr lang="en-US"/>
        </a:p>
      </dgm:t>
    </dgm:pt>
    <dgm:pt modelId="{AFE7694B-938D-4ABC-9178-AF738C1A0F37}" type="sibTrans" cxnId="{46829521-EDF3-41BA-9E6C-36F5E114125E}">
      <dgm:prSet/>
      <dgm:spPr/>
      <dgm:t>
        <a:bodyPr/>
        <a:lstStyle/>
        <a:p>
          <a:endParaRPr lang="en-US"/>
        </a:p>
      </dgm:t>
    </dgm:pt>
    <dgm:pt modelId="{890CB852-F260-4B99-A4EA-8C5E5BCB42FD}">
      <dgm:prSet phldrT="[Text]"/>
      <dgm:spPr/>
      <dgm:t>
        <a:bodyPr/>
        <a:lstStyle/>
        <a:p>
          <a:r>
            <a:rPr lang="en-US" dirty="0"/>
            <a:t>Manufacturers are obligated to </a:t>
          </a:r>
          <a:r>
            <a:rPr lang="en-US" dirty="0" smtClean="0"/>
            <a:t>withdrawal/recall </a:t>
          </a:r>
          <a:r>
            <a:rPr lang="en-US" dirty="0"/>
            <a:t>(</a:t>
          </a:r>
          <a:r>
            <a:rPr lang="en-US" dirty="0" smtClean="0"/>
            <a:t>EU </a:t>
          </a:r>
          <a:r>
            <a:rPr lang="en-US" dirty="0"/>
            <a:t>directive)</a:t>
          </a:r>
          <a:endParaRPr lang="de-DE" noProof="0" dirty="0"/>
        </a:p>
      </dgm:t>
    </dgm:pt>
    <dgm:pt modelId="{73F0972C-26A2-4F49-A288-CED2E2CD3538}" type="parTrans" cxnId="{8CDDE16C-20F8-4443-B764-0C683DBF505D}">
      <dgm:prSet/>
      <dgm:spPr/>
      <dgm:t>
        <a:bodyPr/>
        <a:lstStyle/>
        <a:p>
          <a:endParaRPr lang="en-US"/>
        </a:p>
      </dgm:t>
    </dgm:pt>
    <dgm:pt modelId="{9F453E56-A001-4D73-A574-36CB8E1F4177}" type="sibTrans" cxnId="{8CDDE16C-20F8-4443-B764-0C683DBF505D}">
      <dgm:prSet/>
      <dgm:spPr/>
      <dgm:t>
        <a:bodyPr/>
        <a:lstStyle/>
        <a:p>
          <a:endParaRPr lang="en-US"/>
        </a:p>
      </dgm:t>
    </dgm:pt>
    <dgm:pt modelId="{E0BF5CAD-51D2-4600-A848-5DEA7CCA306F}">
      <dgm:prSet phldrT="[Text]"/>
      <dgm:spPr/>
      <dgm:t>
        <a:bodyPr/>
        <a:lstStyle/>
        <a:p>
          <a:r>
            <a:rPr lang="en-US" dirty="0"/>
            <a:t>There, they come to scrap yards, where they are stored and disposed, under precarious circumstances for the people and the environment (see the following slide)</a:t>
          </a:r>
          <a:endParaRPr lang="de-DE" noProof="0" dirty="0"/>
        </a:p>
      </dgm:t>
    </dgm:pt>
    <dgm:pt modelId="{9ABC6563-E231-47B9-BF8D-4654EF305971}" type="parTrans" cxnId="{AEC20008-8D73-4F33-8024-927F20958859}">
      <dgm:prSet/>
      <dgm:spPr/>
      <dgm:t>
        <a:bodyPr/>
        <a:lstStyle/>
        <a:p>
          <a:endParaRPr lang="en-US"/>
        </a:p>
      </dgm:t>
    </dgm:pt>
    <dgm:pt modelId="{70B3C97F-9A5D-4D1D-B598-A8BE72E4207E}" type="sibTrans" cxnId="{AEC20008-8D73-4F33-8024-927F20958859}">
      <dgm:prSet/>
      <dgm:spPr/>
      <dgm:t>
        <a:bodyPr/>
        <a:lstStyle/>
        <a:p>
          <a:endParaRPr lang="en-US"/>
        </a:p>
      </dgm:t>
    </dgm:pt>
    <dgm:pt modelId="{6AF5E720-403C-4C51-A9DF-CEF99D429531}">
      <dgm:prSet phldrT="[Text]"/>
      <dgm:spPr/>
      <dgm:t>
        <a:bodyPr/>
        <a:lstStyle/>
        <a:p>
          <a:r>
            <a:rPr lang="en-US" dirty="0"/>
            <a:t>BUT: many devices are illegally declared abroad as used equipment</a:t>
          </a:r>
          <a:endParaRPr lang="de-DE" noProof="0" dirty="0"/>
        </a:p>
      </dgm:t>
    </dgm:pt>
    <dgm:pt modelId="{5B9A97F3-4E50-4918-AC88-FC7D9EC58933}" type="parTrans" cxnId="{08B5D104-26FB-4D59-A0F4-523CC84F22AB}">
      <dgm:prSet/>
      <dgm:spPr/>
      <dgm:t>
        <a:bodyPr/>
        <a:lstStyle/>
        <a:p>
          <a:endParaRPr lang="en-US"/>
        </a:p>
      </dgm:t>
    </dgm:pt>
    <dgm:pt modelId="{B8DEB25D-FEEE-4486-A033-2801E83BB24C}" type="sibTrans" cxnId="{08B5D104-26FB-4D59-A0F4-523CC84F22AB}">
      <dgm:prSet/>
      <dgm:spPr/>
      <dgm:t>
        <a:bodyPr/>
        <a:lstStyle/>
        <a:p>
          <a:endParaRPr lang="en-US"/>
        </a:p>
      </dgm:t>
    </dgm:pt>
    <dgm:pt modelId="{31952460-248F-4846-8C3A-08A0CB6D99FA}">
      <dgm:prSet phldrT="[Text]"/>
      <dgm:spPr/>
      <dgm:t>
        <a:bodyPr/>
        <a:lstStyle/>
        <a:p>
          <a:r>
            <a:rPr lang="en-US" dirty="0" smtClean="0"/>
            <a:t>Cost-effectiveness of recycling currently not always rewarding</a:t>
          </a:r>
          <a:endParaRPr lang="de-DE" noProof="0" dirty="0"/>
        </a:p>
      </dgm:t>
    </dgm:pt>
    <dgm:pt modelId="{940F74CA-1776-4E27-B0BA-4CBD1ADB693C}" type="parTrans" cxnId="{EA5DC58C-7826-4193-A855-006724073EA7}">
      <dgm:prSet/>
      <dgm:spPr/>
      <dgm:t>
        <a:bodyPr/>
        <a:lstStyle/>
        <a:p>
          <a:endParaRPr lang="de-DE"/>
        </a:p>
      </dgm:t>
    </dgm:pt>
    <dgm:pt modelId="{E0ACB801-0116-4B6C-A58D-D19DCACC9766}" type="sibTrans" cxnId="{EA5DC58C-7826-4193-A855-006724073EA7}">
      <dgm:prSet/>
      <dgm:spPr/>
      <dgm:t>
        <a:bodyPr/>
        <a:lstStyle/>
        <a:p>
          <a:endParaRPr lang="de-DE"/>
        </a:p>
      </dgm:t>
    </dgm:pt>
    <dgm:pt modelId="{350B9C81-4E8C-4875-BCB3-6EF379462C15}" type="pres">
      <dgm:prSet presAssocID="{2F99EF36-FF57-4CF6-B640-BB82468F94DE}" presName="Name0" presStyleCnt="0">
        <dgm:presLayoutVars>
          <dgm:dir/>
          <dgm:animLvl val="lvl"/>
          <dgm:resizeHandles val="exact"/>
        </dgm:presLayoutVars>
      </dgm:prSet>
      <dgm:spPr/>
      <dgm:t>
        <a:bodyPr/>
        <a:lstStyle/>
        <a:p>
          <a:endParaRPr lang="de-DE"/>
        </a:p>
      </dgm:t>
    </dgm:pt>
    <dgm:pt modelId="{7CB863BD-637B-4546-8CDC-1436C76B6938}" type="pres">
      <dgm:prSet presAssocID="{8618818F-D236-462E-A8B0-5318E09CA216}" presName="composite" presStyleCnt="0"/>
      <dgm:spPr/>
    </dgm:pt>
    <dgm:pt modelId="{F349D0E0-D1B9-42B5-9B18-B7391D106AC0}" type="pres">
      <dgm:prSet presAssocID="{8618818F-D236-462E-A8B0-5318E09CA216}" presName="parTx" presStyleLbl="alignNode1" presStyleIdx="0" presStyleCnt="2">
        <dgm:presLayoutVars>
          <dgm:chMax val="0"/>
          <dgm:chPref val="0"/>
          <dgm:bulletEnabled val="1"/>
        </dgm:presLayoutVars>
      </dgm:prSet>
      <dgm:spPr/>
      <dgm:t>
        <a:bodyPr/>
        <a:lstStyle/>
        <a:p>
          <a:endParaRPr lang="de-DE"/>
        </a:p>
      </dgm:t>
    </dgm:pt>
    <dgm:pt modelId="{5D45E0B6-93BD-4B05-BD2F-49A83A1B7EA1}" type="pres">
      <dgm:prSet presAssocID="{8618818F-D236-462E-A8B0-5318E09CA216}" presName="desTx" presStyleLbl="alignAccFollowNode1" presStyleIdx="0" presStyleCnt="2">
        <dgm:presLayoutVars>
          <dgm:bulletEnabled val="1"/>
        </dgm:presLayoutVars>
      </dgm:prSet>
      <dgm:spPr/>
      <dgm:t>
        <a:bodyPr/>
        <a:lstStyle/>
        <a:p>
          <a:endParaRPr lang="de-DE"/>
        </a:p>
      </dgm:t>
    </dgm:pt>
    <dgm:pt modelId="{0764F75F-78A5-475C-82F1-CA3857F5099E}" type="pres">
      <dgm:prSet presAssocID="{A3E7BFFE-7703-487F-B4F5-9E8BB8152ECD}" presName="space" presStyleCnt="0"/>
      <dgm:spPr/>
    </dgm:pt>
    <dgm:pt modelId="{08627E38-B6D3-4464-815C-99DED9ECC2AB}" type="pres">
      <dgm:prSet presAssocID="{53705648-4C65-4FEF-A8D7-6203C58B0B26}" presName="composite" presStyleCnt="0"/>
      <dgm:spPr/>
    </dgm:pt>
    <dgm:pt modelId="{E0EFDAC5-A2EF-4433-8364-95D079550F08}" type="pres">
      <dgm:prSet presAssocID="{53705648-4C65-4FEF-A8D7-6203C58B0B26}" presName="parTx" presStyleLbl="alignNode1" presStyleIdx="1" presStyleCnt="2" custLinFactNeighborX="925">
        <dgm:presLayoutVars>
          <dgm:chMax val="0"/>
          <dgm:chPref val="0"/>
          <dgm:bulletEnabled val="1"/>
        </dgm:presLayoutVars>
      </dgm:prSet>
      <dgm:spPr/>
      <dgm:t>
        <a:bodyPr/>
        <a:lstStyle/>
        <a:p>
          <a:endParaRPr lang="de-DE"/>
        </a:p>
      </dgm:t>
    </dgm:pt>
    <dgm:pt modelId="{99FB49DE-A2BE-4408-B905-62204005B4A2}" type="pres">
      <dgm:prSet presAssocID="{53705648-4C65-4FEF-A8D7-6203C58B0B26}" presName="desTx" presStyleLbl="alignAccFollowNode1" presStyleIdx="1" presStyleCnt="2">
        <dgm:presLayoutVars>
          <dgm:bulletEnabled val="1"/>
        </dgm:presLayoutVars>
      </dgm:prSet>
      <dgm:spPr/>
      <dgm:t>
        <a:bodyPr/>
        <a:lstStyle/>
        <a:p>
          <a:endParaRPr lang="de-DE"/>
        </a:p>
      </dgm:t>
    </dgm:pt>
  </dgm:ptLst>
  <dgm:cxnLst>
    <dgm:cxn modelId="{D9EC2404-377A-44E2-940C-F11F82E28F08}" type="presOf" srcId="{20CF8342-9BD2-478F-8E8C-2B1036235C82}" destId="{5D45E0B6-93BD-4B05-BD2F-49A83A1B7EA1}" srcOrd="0" destOrd="3" presId="urn:microsoft.com/office/officeart/2005/8/layout/hList1"/>
    <dgm:cxn modelId="{B9BD2CD7-D0A3-49CB-BA00-B059FA46C4BD}" srcId="{53705648-4C65-4FEF-A8D7-6203C58B0B26}" destId="{96B2BA85-59E0-4C6E-8328-9484AAF92AEF}" srcOrd="2" destOrd="0" parTransId="{2DDF2BBB-5478-49A7-A81E-11030464F25D}" sibTransId="{1EFB8C11-4097-499F-A75D-BD90195A6046}"/>
    <dgm:cxn modelId="{0E946BA9-6815-48D7-8DCA-2DF9057A4F94}" srcId="{53705648-4C65-4FEF-A8D7-6203C58B0B26}" destId="{138AACC3-6192-445D-9171-D12AA6E57F3B}" srcOrd="0" destOrd="0" parTransId="{444E001B-1D26-4183-9BBE-5A0C9736AB88}" sibTransId="{3E21EB9D-8838-4FA0-BE50-F8F412834499}"/>
    <dgm:cxn modelId="{EA5DC58C-7826-4193-A855-006724073EA7}" srcId="{8618818F-D236-462E-A8B0-5318E09CA216}" destId="{31952460-248F-4846-8C3A-08A0CB6D99FA}" srcOrd="2" destOrd="0" parTransId="{940F74CA-1776-4E27-B0BA-4CBD1ADB693C}" sibTransId="{E0ACB801-0116-4B6C-A58D-D19DCACC9766}"/>
    <dgm:cxn modelId="{A3D8487D-534A-4E35-BB2D-C5AF6741404C}" srcId="{8618818F-D236-462E-A8B0-5318E09CA216}" destId="{08A5E46B-243A-4E64-8F6F-46EE83F67606}" srcOrd="1" destOrd="0" parTransId="{75CAD28C-413C-4117-9D43-172A3F1425C0}" sibTransId="{8275A072-C4BA-4837-B840-AB1E07EA6F74}"/>
    <dgm:cxn modelId="{4B17D4AC-D449-4D77-9CFD-208D0A8AA1B8}" type="presOf" srcId="{53705648-4C65-4FEF-A8D7-6203C58B0B26}" destId="{E0EFDAC5-A2EF-4433-8364-95D079550F08}" srcOrd="0" destOrd="0" presId="urn:microsoft.com/office/officeart/2005/8/layout/hList1"/>
    <dgm:cxn modelId="{CC26E261-326A-4708-9EAD-A72A9D23518D}" type="presOf" srcId="{4B6DFDF0-ACAB-4477-96AA-2F0976D8210D}" destId="{5D45E0B6-93BD-4B05-BD2F-49A83A1B7EA1}" srcOrd="0" destOrd="0" presId="urn:microsoft.com/office/officeart/2005/8/layout/hList1"/>
    <dgm:cxn modelId="{A92EE763-0279-4D42-BF70-396F06F39D06}" type="presOf" srcId="{2F99EF36-FF57-4CF6-B640-BB82468F94DE}" destId="{350B9C81-4E8C-4875-BCB3-6EF379462C15}" srcOrd="0" destOrd="0" presId="urn:microsoft.com/office/officeart/2005/8/layout/hList1"/>
    <dgm:cxn modelId="{120C3B14-703F-44CC-9C5B-4D129BE1775E}" type="presOf" srcId="{8618818F-D236-462E-A8B0-5318E09CA216}" destId="{F349D0E0-D1B9-42B5-9B18-B7391D106AC0}" srcOrd="0" destOrd="0" presId="urn:microsoft.com/office/officeart/2005/8/layout/hList1"/>
    <dgm:cxn modelId="{40F8321E-7E17-4446-945B-06327F3027C3}" srcId="{2F99EF36-FF57-4CF6-B640-BB82468F94DE}" destId="{53705648-4C65-4FEF-A8D7-6203C58B0B26}" srcOrd="1" destOrd="0" parTransId="{8B570891-30B9-4ECC-AE57-E92B52EAE771}" sibTransId="{788DC6C4-7EC1-46AA-924F-742092F5A1A8}"/>
    <dgm:cxn modelId="{8CDDE16C-20F8-4443-B764-0C683DBF505D}" srcId="{53705648-4C65-4FEF-A8D7-6203C58B0B26}" destId="{890CB852-F260-4B99-A4EA-8C5E5BCB42FD}" srcOrd="1" destOrd="0" parTransId="{73F0972C-26A2-4F49-A288-CED2E2CD3538}" sibTransId="{9F453E56-A001-4D73-A574-36CB8E1F4177}"/>
    <dgm:cxn modelId="{D6AEF9A2-AA6F-4144-85D4-98EDFD011942}" type="presOf" srcId="{96B2BA85-59E0-4C6E-8328-9484AAF92AEF}" destId="{99FB49DE-A2BE-4408-B905-62204005B4A2}" srcOrd="0" destOrd="2" presId="urn:microsoft.com/office/officeart/2005/8/layout/hList1"/>
    <dgm:cxn modelId="{2C4BF3B4-6686-4007-819F-8D226A0B21DD}" type="presOf" srcId="{890CB852-F260-4B99-A4EA-8C5E5BCB42FD}" destId="{99FB49DE-A2BE-4408-B905-62204005B4A2}" srcOrd="0" destOrd="1" presId="urn:microsoft.com/office/officeart/2005/8/layout/hList1"/>
    <dgm:cxn modelId="{08B5D104-26FB-4D59-A0F4-523CC84F22AB}" srcId="{53705648-4C65-4FEF-A8D7-6203C58B0B26}" destId="{6AF5E720-403C-4C51-A9DF-CEF99D429531}" srcOrd="3" destOrd="0" parTransId="{5B9A97F3-4E50-4918-AC88-FC7D9EC58933}" sibTransId="{B8DEB25D-FEEE-4486-A033-2801E83BB24C}"/>
    <dgm:cxn modelId="{131013C9-8893-416E-8FC2-EEDBB122D9C6}" type="presOf" srcId="{E0BF5CAD-51D2-4600-A848-5DEA7CCA306F}" destId="{99FB49DE-A2BE-4408-B905-62204005B4A2}" srcOrd="0" destOrd="4" presId="urn:microsoft.com/office/officeart/2005/8/layout/hList1"/>
    <dgm:cxn modelId="{628B2C5C-155E-403D-817C-8BA8015E6084}" type="presOf" srcId="{31952460-248F-4846-8C3A-08A0CB6D99FA}" destId="{5D45E0B6-93BD-4B05-BD2F-49A83A1B7EA1}" srcOrd="0" destOrd="2" presId="urn:microsoft.com/office/officeart/2005/8/layout/hList1"/>
    <dgm:cxn modelId="{AEC20008-8D73-4F33-8024-927F20958859}" srcId="{53705648-4C65-4FEF-A8D7-6203C58B0B26}" destId="{E0BF5CAD-51D2-4600-A848-5DEA7CCA306F}" srcOrd="4" destOrd="0" parTransId="{9ABC6563-E231-47B9-BF8D-4654EF305971}" sibTransId="{70B3C97F-9A5D-4D1D-B598-A8BE72E4207E}"/>
    <dgm:cxn modelId="{640423CC-20BB-4734-87B4-60E738AD068A}" type="presOf" srcId="{6AF5E720-403C-4C51-A9DF-CEF99D429531}" destId="{99FB49DE-A2BE-4408-B905-62204005B4A2}" srcOrd="0" destOrd="3" presId="urn:microsoft.com/office/officeart/2005/8/layout/hList1"/>
    <dgm:cxn modelId="{46829521-EDF3-41BA-9E6C-36F5E114125E}" srcId="{8618818F-D236-462E-A8B0-5318E09CA216}" destId="{20CF8342-9BD2-478F-8E8C-2B1036235C82}" srcOrd="3" destOrd="0" parTransId="{2B1F33AD-6983-453E-89E4-0EC636C5DE56}" sibTransId="{AFE7694B-938D-4ABC-9178-AF738C1A0F37}"/>
    <dgm:cxn modelId="{CDE8BD37-8C33-4770-9A6B-A5AAF30D1A1C}" type="presOf" srcId="{08A5E46B-243A-4E64-8F6F-46EE83F67606}" destId="{5D45E0B6-93BD-4B05-BD2F-49A83A1B7EA1}" srcOrd="0" destOrd="1" presId="urn:microsoft.com/office/officeart/2005/8/layout/hList1"/>
    <dgm:cxn modelId="{9AD299B3-5A04-4EA4-B4B5-B2DCCB0C9532}" srcId="{2F99EF36-FF57-4CF6-B640-BB82468F94DE}" destId="{8618818F-D236-462E-A8B0-5318E09CA216}" srcOrd="0" destOrd="0" parTransId="{D858E25A-DDBB-47B5-929E-6E049D4BBF62}" sibTransId="{A3E7BFFE-7703-487F-B4F5-9E8BB8152ECD}"/>
    <dgm:cxn modelId="{2FF76D4E-B137-4707-AE82-41FE134BD39E}" srcId="{8618818F-D236-462E-A8B0-5318E09CA216}" destId="{4B6DFDF0-ACAB-4477-96AA-2F0976D8210D}" srcOrd="0" destOrd="0" parTransId="{70237055-3D84-48F5-92D8-9BD3164E9D0C}" sibTransId="{17500688-60A2-4E65-B724-ABE69B82EF3F}"/>
    <dgm:cxn modelId="{0B722C95-BAFE-4EB7-94AF-B481007F2543}" type="presOf" srcId="{138AACC3-6192-445D-9171-D12AA6E57F3B}" destId="{99FB49DE-A2BE-4408-B905-62204005B4A2}" srcOrd="0" destOrd="0" presId="urn:microsoft.com/office/officeart/2005/8/layout/hList1"/>
    <dgm:cxn modelId="{334864FA-0626-435E-A2DB-AE7D6247B114}" type="presParOf" srcId="{350B9C81-4E8C-4875-BCB3-6EF379462C15}" destId="{7CB863BD-637B-4546-8CDC-1436C76B6938}" srcOrd="0" destOrd="0" presId="urn:microsoft.com/office/officeart/2005/8/layout/hList1"/>
    <dgm:cxn modelId="{2729D079-AD09-4877-A450-EAE030FBB39A}" type="presParOf" srcId="{7CB863BD-637B-4546-8CDC-1436C76B6938}" destId="{F349D0E0-D1B9-42B5-9B18-B7391D106AC0}" srcOrd="0" destOrd="0" presId="urn:microsoft.com/office/officeart/2005/8/layout/hList1"/>
    <dgm:cxn modelId="{F16ED9F7-73DC-4156-B0CF-F9C3BB60E57D}" type="presParOf" srcId="{7CB863BD-637B-4546-8CDC-1436C76B6938}" destId="{5D45E0B6-93BD-4B05-BD2F-49A83A1B7EA1}" srcOrd="1" destOrd="0" presId="urn:microsoft.com/office/officeart/2005/8/layout/hList1"/>
    <dgm:cxn modelId="{375B32F9-F124-4D72-94FA-2D27E71A5B00}" type="presParOf" srcId="{350B9C81-4E8C-4875-BCB3-6EF379462C15}" destId="{0764F75F-78A5-475C-82F1-CA3857F5099E}" srcOrd="1" destOrd="0" presId="urn:microsoft.com/office/officeart/2005/8/layout/hList1"/>
    <dgm:cxn modelId="{E159AFCE-7B15-4B2E-9C58-FD2607497D48}" type="presParOf" srcId="{350B9C81-4E8C-4875-BCB3-6EF379462C15}" destId="{08627E38-B6D3-4464-815C-99DED9ECC2AB}" srcOrd="2" destOrd="0" presId="urn:microsoft.com/office/officeart/2005/8/layout/hList1"/>
    <dgm:cxn modelId="{F0A9D70B-2864-4B5F-B3BF-C0EE30911234}" type="presParOf" srcId="{08627E38-B6D3-4464-815C-99DED9ECC2AB}" destId="{E0EFDAC5-A2EF-4433-8364-95D079550F08}" srcOrd="0" destOrd="0" presId="urn:microsoft.com/office/officeart/2005/8/layout/hList1"/>
    <dgm:cxn modelId="{2034938F-4388-4E2C-81E2-32BBE5D063BF}" type="presParOf" srcId="{08627E38-B6D3-4464-815C-99DED9ECC2AB}" destId="{99FB49DE-A2BE-4408-B905-62204005B4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708504-4929-4F96-9166-FB9C9090E34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233CEB0B-E27C-4F29-A1D6-A6F5E0C03C1E}">
      <dgm:prSet phldrT="[Text]" custT="1"/>
      <dgm:spPr/>
      <dgm:t>
        <a:bodyPr/>
        <a:lstStyle/>
        <a:p>
          <a:r>
            <a:rPr lang="en-US" sz="3200" noProof="0" dirty="0" smtClean="0"/>
            <a:t>(Green) IT</a:t>
          </a:r>
          <a:endParaRPr lang="en-US" sz="3200" noProof="0" dirty="0"/>
        </a:p>
      </dgm:t>
    </dgm:pt>
    <dgm:pt modelId="{1AB886E0-A559-49D9-919F-5C7B10A1108C}" type="parTrans" cxnId="{DC777010-3513-47F5-B934-0ED21F904B25}">
      <dgm:prSet/>
      <dgm:spPr/>
      <dgm:t>
        <a:bodyPr/>
        <a:lstStyle/>
        <a:p>
          <a:endParaRPr lang="en-US" sz="1400" noProof="0" dirty="0"/>
        </a:p>
      </dgm:t>
    </dgm:pt>
    <dgm:pt modelId="{8F0DB718-B22C-42B4-BFB7-00996A1ABA78}" type="sibTrans" cxnId="{DC777010-3513-47F5-B934-0ED21F904B25}">
      <dgm:prSet/>
      <dgm:spPr/>
      <dgm:t>
        <a:bodyPr/>
        <a:lstStyle/>
        <a:p>
          <a:endParaRPr lang="en-US" sz="1400" noProof="0" dirty="0"/>
        </a:p>
      </dgm:t>
    </dgm:pt>
    <dgm:pt modelId="{23CA4599-C404-4DEC-ACAB-9C8744A36B56}">
      <dgm:prSet phldrT="[Text]" custT="1"/>
      <dgm:spPr/>
      <dgm:t>
        <a:bodyPr/>
        <a:lstStyle/>
        <a:p>
          <a:pPr algn="ctr"/>
          <a:r>
            <a:rPr lang="en-US" sz="2800" noProof="0" dirty="0" smtClean="0"/>
            <a:t>IT as an enabler </a:t>
          </a:r>
          <a:endParaRPr lang="en-US" sz="2800" noProof="0" dirty="0"/>
        </a:p>
      </dgm:t>
    </dgm:pt>
    <dgm:pt modelId="{9F300965-41DE-43A7-B49C-47F86DF2A385}" type="parTrans" cxnId="{CDA5B57A-C3D8-49D3-A8C5-34884C38DC37}">
      <dgm:prSet/>
      <dgm:spPr/>
      <dgm:t>
        <a:bodyPr/>
        <a:lstStyle/>
        <a:p>
          <a:endParaRPr lang="en-US" sz="1400" noProof="0" dirty="0"/>
        </a:p>
      </dgm:t>
    </dgm:pt>
    <dgm:pt modelId="{5B6BBA51-059F-4876-A6DA-F422ADC24BD0}" type="sibTrans" cxnId="{CDA5B57A-C3D8-49D3-A8C5-34884C38DC37}">
      <dgm:prSet/>
      <dgm:spPr/>
      <dgm:t>
        <a:bodyPr/>
        <a:lstStyle/>
        <a:p>
          <a:endParaRPr lang="en-US" sz="1400" noProof="0" dirty="0"/>
        </a:p>
      </dgm:t>
    </dgm:pt>
    <dgm:pt modelId="{D8EC277F-D317-4372-864E-64D2C4C7662C}">
      <dgm:prSet phldrT="[Text]" custT="1"/>
      <dgm:spPr/>
      <dgm:t>
        <a:bodyPr/>
        <a:lstStyle/>
        <a:p>
          <a:r>
            <a:rPr lang="en-US" sz="2400" noProof="0" dirty="0" smtClean="0"/>
            <a:t>Narrow definition – sustainable hard- (and soft-)ware</a:t>
          </a:r>
          <a:endParaRPr lang="en-US" sz="2400" noProof="0" dirty="0"/>
        </a:p>
      </dgm:t>
    </dgm:pt>
    <dgm:pt modelId="{05658BA4-FDA8-40BF-A14B-0593AD7C49E8}" type="parTrans" cxnId="{0427A9B0-8C18-42EF-8D9F-62544DC1465A}">
      <dgm:prSet/>
      <dgm:spPr/>
      <dgm:t>
        <a:bodyPr/>
        <a:lstStyle/>
        <a:p>
          <a:endParaRPr lang="en-US" sz="1400" noProof="0" dirty="0"/>
        </a:p>
      </dgm:t>
    </dgm:pt>
    <dgm:pt modelId="{080282A9-8C03-4E2F-A1EF-14F12B93BCAC}" type="sibTrans" cxnId="{0427A9B0-8C18-42EF-8D9F-62544DC1465A}">
      <dgm:prSet/>
      <dgm:spPr/>
      <dgm:t>
        <a:bodyPr/>
        <a:lstStyle/>
        <a:p>
          <a:endParaRPr lang="en-US" sz="1400" noProof="0" dirty="0"/>
        </a:p>
      </dgm:t>
    </dgm:pt>
    <dgm:pt modelId="{D787F758-BAD8-41B5-8BDD-CBE6A1E89B0C}" type="pres">
      <dgm:prSet presAssocID="{D0708504-4929-4F96-9166-FB9C9090E34A}" presName="hierChild1" presStyleCnt="0">
        <dgm:presLayoutVars>
          <dgm:orgChart val="1"/>
          <dgm:chPref val="1"/>
          <dgm:dir val="rev"/>
          <dgm:animOne val="branch"/>
          <dgm:animLvl val="lvl"/>
          <dgm:resizeHandles/>
        </dgm:presLayoutVars>
      </dgm:prSet>
      <dgm:spPr/>
      <dgm:t>
        <a:bodyPr/>
        <a:lstStyle/>
        <a:p>
          <a:endParaRPr lang="de-DE"/>
        </a:p>
      </dgm:t>
    </dgm:pt>
    <dgm:pt modelId="{D859BF0E-F83E-4282-8737-AE1C68ADC9CD}" type="pres">
      <dgm:prSet presAssocID="{233CEB0B-E27C-4F29-A1D6-A6F5E0C03C1E}" presName="hierRoot1" presStyleCnt="0">
        <dgm:presLayoutVars>
          <dgm:hierBranch val="init"/>
        </dgm:presLayoutVars>
      </dgm:prSet>
      <dgm:spPr/>
    </dgm:pt>
    <dgm:pt modelId="{7A50ADC3-1254-4E40-9D39-9811E20B5F4E}" type="pres">
      <dgm:prSet presAssocID="{233CEB0B-E27C-4F29-A1D6-A6F5E0C03C1E}" presName="rootComposite1" presStyleCnt="0"/>
      <dgm:spPr/>
    </dgm:pt>
    <dgm:pt modelId="{8DE1639F-D52D-4888-86B1-6006140266F7}" type="pres">
      <dgm:prSet presAssocID="{233CEB0B-E27C-4F29-A1D6-A6F5E0C03C1E}" presName="rootText1" presStyleLbl="node0" presStyleIdx="0" presStyleCnt="1">
        <dgm:presLayoutVars>
          <dgm:chPref val="3"/>
        </dgm:presLayoutVars>
      </dgm:prSet>
      <dgm:spPr/>
      <dgm:t>
        <a:bodyPr/>
        <a:lstStyle/>
        <a:p>
          <a:endParaRPr lang="de-DE"/>
        </a:p>
      </dgm:t>
    </dgm:pt>
    <dgm:pt modelId="{2BD63190-D56E-4AF1-BC47-023F7A1A5252}" type="pres">
      <dgm:prSet presAssocID="{233CEB0B-E27C-4F29-A1D6-A6F5E0C03C1E}" presName="rootConnector1" presStyleLbl="node1" presStyleIdx="0" presStyleCnt="0"/>
      <dgm:spPr/>
      <dgm:t>
        <a:bodyPr/>
        <a:lstStyle/>
        <a:p>
          <a:endParaRPr lang="de-DE"/>
        </a:p>
      </dgm:t>
    </dgm:pt>
    <dgm:pt modelId="{56AE8B77-E900-450C-B336-2DF54E167736}" type="pres">
      <dgm:prSet presAssocID="{233CEB0B-E27C-4F29-A1D6-A6F5E0C03C1E}" presName="hierChild2" presStyleCnt="0"/>
      <dgm:spPr/>
    </dgm:pt>
    <dgm:pt modelId="{03959911-1613-462F-96CF-C6BCE8A7D559}" type="pres">
      <dgm:prSet presAssocID="{9F300965-41DE-43A7-B49C-47F86DF2A385}" presName="Name37" presStyleLbl="parChTrans1D2" presStyleIdx="0" presStyleCnt="2"/>
      <dgm:spPr/>
      <dgm:t>
        <a:bodyPr/>
        <a:lstStyle/>
        <a:p>
          <a:endParaRPr lang="de-DE"/>
        </a:p>
      </dgm:t>
    </dgm:pt>
    <dgm:pt modelId="{78A372CD-ED71-4AFF-B212-ADD950E8E163}" type="pres">
      <dgm:prSet presAssocID="{23CA4599-C404-4DEC-ACAB-9C8744A36B56}" presName="hierRoot2" presStyleCnt="0">
        <dgm:presLayoutVars>
          <dgm:hierBranch val="init"/>
        </dgm:presLayoutVars>
      </dgm:prSet>
      <dgm:spPr/>
    </dgm:pt>
    <dgm:pt modelId="{A01E7026-3245-47F3-BC95-BCC42B3782DF}" type="pres">
      <dgm:prSet presAssocID="{23CA4599-C404-4DEC-ACAB-9C8744A36B56}" presName="rootComposite" presStyleCnt="0"/>
      <dgm:spPr/>
    </dgm:pt>
    <dgm:pt modelId="{A889DE4D-4199-43AE-A76D-43595C20B798}" type="pres">
      <dgm:prSet presAssocID="{23CA4599-C404-4DEC-ACAB-9C8744A36B56}" presName="rootText" presStyleLbl="node2" presStyleIdx="0" presStyleCnt="2" custScaleX="234954" custScaleY="289395">
        <dgm:presLayoutVars>
          <dgm:chPref val="3"/>
        </dgm:presLayoutVars>
      </dgm:prSet>
      <dgm:spPr/>
      <dgm:t>
        <a:bodyPr/>
        <a:lstStyle/>
        <a:p>
          <a:endParaRPr lang="de-DE"/>
        </a:p>
      </dgm:t>
    </dgm:pt>
    <dgm:pt modelId="{79F105EF-129C-4280-A37F-B095CC8061F3}" type="pres">
      <dgm:prSet presAssocID="{23CA4599-C404-4DEC-ACAB-9C8744A36B56}" presName="rootConnector" presStyleLbl="node2" presStyleIdx="0" presStyleCnt="2"/>
      <dgm:spPr/>
      <dgm:t>
        <a:bodyPr/>
        <a:lstStyle/>
        <a:p>
          <a:endParaRPr lang="de-DE"/>
        </a:p>
      </dgm:t>
    </dgm:pt>
    <dgm:pt modelId="{5CFEEE68-EE1E-4199-B824-C93C3732F2ED}" type="pres">
      <dgm:prSet presAssocID="{23CA4599-C404-4DEC-ACAB-9C8744A36B56}" presName="hierChild4" presStyleCnt="0"/>
      <dgm:spPr/>
    </dgm:pt>
    <dgm:pt modelId="{0CFA5DA1-285A-446F-A83E-A1A2ED549EFC}" type="pres">
      <dgm:prSet presAssocID="{23CA4599-C404-4DEC-ACAB-9C8744A36B56}" presName="hierChild5" presStyleCnt="0"/>
      <dgm:spPr/>
    </dgm:pt>
    <dgm:pt modelId="{6FF7CD64-F722-48A8-B833-C963936C8806}" type="pres">
      <dgm:prSet presAssocID="{05658BA4-FDA8-40BF-A14B-0593AD7C49E8}" presName="Name37" presStyleLbl="parChTrans1D2" presStyleIdx="1" presStyleCnt="2"/>
      <dgm:spPr/>
      <dgm:t>
        <a:bodyPr/>
        <a:lstStyle/>
        <a:p>
          <a:endParaRPr lang="de-DE"/>
        </a:p>
      </dgm:t>
    </dgm:pt>
    <dgm:pt modelId="{0B050B13-5344-4963-9F0C-32438AD8BE13}" type="pres">
      <dgm:prSet presAssocID="{D8EC277F-D317-4372-864E-64D2C4C7662C}" presName="hierRoot2" presStyleCnt="0">
        <dgm:presLayoutVars>
          <dgm:hierBranch val="init"/>
        </dgm:presLayoutVars>
      </dgm:prSet>
      <dgm:spPr/>
    </dgm:pt>
    <dgm:pt modelId="{F96FE35C-2B09-4E7D-9EDF-6C2A46463A64}" type="pres">
      <dgm:prSet presAssocID="{D8EC277F-D317-4372-864E-64D2C4C7662C}" presName="rootComposite" presStyleCnt="0"/>
      <dgm:spPr/>
    </dgm:pt>
    <dgm:pt modelId="{00A93101-9890-40AE-9D1B-4AA2161069C9}" type="pres">
      <dgm:prSet presAssocID="{D8EC277F-D317-4372-864E-64D2C4C7662C}" presName="rootText" presStyleLbl="node2" presStyleIdx="1" presStyleCnt="2" custScaleX="228177" custScaleY="137663">
        <dgm:presLayoutVars>
          <dgm:chPref val="3"/>
        </dgm:presLayoutVars>
      </dgm:prSet>
      <dgm:spPr/>
      <dgm:t>
        <a:bodyPr/>
        <a:lstStyle/>
        <a:p>
          <a:endParaRPr lang="de-DE"/>
        </a:p>
      </dgm:t>
    </dgm:pt>
    <dgm:pt modelId="{912DB88B-E702-4862-92BE-E325DEC37A2A}" type="pres">
      <dgm:prSet presAssocID="{D8EC277F-D317-4372-864E-64D2C4C7662C}" presName="rootConnector" presStyleLbl="node2" presStyleIdx="1" presStyleCnt="2"/>
      <dgm:spPr/>
      <dgm:t>
        <a:bodyPr/>
        <a:lstStyle/>
        <a:p>
          <a:endParaRPr lang="de-DE"/>
        </a:p>
      </dgm:t>
    </dgm:pt>
    <dgm:pt modelId="{72CB4BBF-8AE3-45AB-943C-44438C64F5B0}" type="pres">
      <dgm:prSet presAssocID="{D8EC277F-D317-4372-864E-64D2C4C7662C}" presName="hierChild4" presStyleCnt="0"/>
      <dgm:spPr/>
    </dgm:pt>
    <dgm:pt modelId="{A13A7637-8A8A-44AF-ABC4-6034FD0289AD}" type="pres">
      <dgm:prSet presAssocID="{D8EC277F-D317-4372-864E-64D2C4C7662C}" presName="hierChild5" presStyleCnt="0"/>
      <dgm:spPr/>
    </dgm:pt>
    <dgm:pt modelId="{AF9EB212-93BB-473F-89C7-6D0D9DE5F6DE}" type="pres">
      <dgm:prSet presAssocID="{233CEB0B-E27C-4F29-A1D6-A6F5E0C03C1E}" presName="hierChild3" presStyleCnt="0"/>
      <dgm:spPr/>
    </dgm:pt>
  </dgm:ptLst>
  <dgm:cxnLst>
    <dgm:cxn modelId="{0427A9B0-8C18-42EF-8D9F-62544DC1465A}" srcId="{233CEB0B-E27C-4F29-A1D6-A6F5E0C03C1E}" destId="{D8EC277F-D317-4372-864E-64D2C4C7662C}" srcOrd="1" destOrd="0" parTransId="{05658BA4-FDA8-40BF-A14B-0593AD7C49E8}" sibTransId="{080282A9-8C03-4E2F-A1EF-14F12B93BCAC}"/>
    <dgm:cxn modelId="{2B2F7EF2-0A9A-4678-915A-66B128F6C6C8}" type="presOf" srcId="{D8EC277F-D317-4372-864E-64D2C4C7662C}" destId="{912DB88B-E702-4862-92BE-E325DEC37A2A}" srcOrd="1" destOrd="0" presId="urn:microsoft.com/office/officeart/2005/8/layout/orgChart1"/>
    <dgm:cxn modelId="{7566F1F6-1E85-411F-8FAA-EB403416499E}" type="presOf" srcId="{D8EC277F-D317-4372-864E-64D2C4C7662C}" destId="{00A93101-9890-40AE-9D1B-4AA2161069C9}" srcOrd="0" destOrd="0" presId="urn:microsoft.com/office/officeart/2005/8/layout/orgChart1"/>
    <dgm:cxn modelId="{DC777010-3513-47F5-B934-0ED21F904B25}" srcId="{D0708504-4929-4F96-9166-FB9C9090E34A}" destId="{233CEB0B-E27C-4F29-A1D6-A6F5E0C03C1E}" srcOrd="0" destOrd="0" parTransId="{1AB886E0-A559-49D9-919F-5C7B10A1108C}" sibTransId="{8F0DB718-B22C-42B4-BFB7-00996A1ABA78}"/>
    <dgm:cxn modelId="{D3407AE4-2E0F-4C75-A481-F22B6F43C3A4}" type="presOf" srcId="{9F300965-41DE-43A7-B49C-47F86DF2A385}" destId="{03959911-1613-462F-96CF-C6BCE8A7D559}" srcOrd="0" destOrd="0" presId="urn:microsoft.com/office/officeart/2005/8/layout/orgChart1"/>
    <dgm:cxn modelId="{59650750-8BF8-4C56-9EC7-0AF7FB154D1C}" type="presOf" srcId="{D0708504-4929-4F96-9166-FB9C9090E34A}" destId="{D787F758-BAD8-41B5-8BDD-CBE6A1E89B0C}" srcOrd="0" destOrd="0" presId="urn:microsoft.com/office/officeart/2005/8/layout/orgChart1"/>
    <dgm:cxn modelId="{83D832AB-6E8D-478B-A079-ADF73D405E9B}" type="presOf" srcId="{05658BA4-FDA8-40BF-A14B-0593AD7C49E8}" destId="{6FF7CD64-F722-48A8-B833-C963936C8806}" srcOrd="0" destOrd="0" presId="urn:microsoft.com/office/officeart/2005/8/layout/orgChart1"/>
    <dgm:cxn modelId="{289F13AB-E938-419C-A11E-8B6707669180}" type="presOf" srcId="{23CA4599-C404-4DEC-ACAB-9C8744A36B56}" destId="{A889DE4D-4199-43AE-A76D-43595C20B798}" srcOrd="0" destOrd="0" presId="urn:microsoft.com/office/officeart/2005/8/layout/orgChart1"/>
    <dgm:cxn modelId="{CDA5B57A-C3D8-49D3-A8C5-34884C38DC37}" srcId="{233CEB0B-E27C-4F29-A1D6-A6F5E0C03C1E}" destId="{23CA4599-C404-4DEC-ACAB-9C8744A36B56}" srcOrd="0" destOrd="0" parTransId="{9F300965-41DE-43A7-B49C-47F86DF2A385}" sibTransId="{5B6BBA51-059F-4876-A6DA-F422ADC24BD0}"/>
    <dgm:cxn modelId="{7C90F6CF-67D9-4B8A-9656-D9137B579037}" type="presOf" srcId="{23CA4599-C404-4DEC-ACAB-9C8744A36B56}" destId="{79F105EF-129C-4280-A37F-B095CC8061F3}" srcOrd="1" destOrd="0" presId="urn:microsoft.com/office/officeart/2005/8/layout/orgChart1"/>
    <dgm:cxn modelId="{7CE75E4B-B1B1-474F-88E8-4F12D76300A3}" type="presOf" srcId="{233CEB0B-E27C-4F29-A1D6-A6F5E0C03C1E}" destId="{8DE1639F-D52D-4888-86B1-6006140266F7}" srcOrd="0" destOrd="0" presId="urn:microsoft.com/office/officeart/2005/8/layout/orgChart1"/>
    <dgm:cxn modelId="{EF05636F-8291-4BBA-887E-9CE55FD8C125}" type="presOf" srcId="{233CEB0B-E27C-4F29-A1D6-A6F5E0C03C1E}" destId="{2BD63190-D56E-4AF1-BC47-023F7A1A5252}" srcOrd="1" destOrd="0" presId="urn:microsoft.com/office/officeart/2005/8/layout/orgChart1"/>
    <dgm:cxn modelId="{B3E74583-81E6-4B65-989E-25B4C61F8461}" type="presParOf" srcId="{D787F758-BAD8-41B5-8BDD-CBE6A1E89B0C}" destId="{D859BF0E-F83E-4282-8737-AE1C68ADC9CD}" srcOrd="0" destOrd="0" presId="urn:microsoft.com/office/officeart/2005/8/layout/orgChart1"/>
    <dgm:cxn modelId="{3F712165-0A2F-47D0-ACFF-3FDBDB1FA9A5}" type="presParOf" srcId="{D859BF0E-F83E-4282-8737-AE1C68ADC9CD}" destId="{7A50ADC3-1254-4E40-9D39-9811E20B5F4E}" srcOrd="0" destOrd="0" presId="urn:microsoft.com/office/officeart/2005/8/layout/orgChart1"/>
    <dgm:cxn modelId="{C2D3C883-864B-4129-BECC-038BDA1ECCE7}" type="presParOf" srcId="{7A50ADC3-1254-4E40-9D39-9811E20B5F4E}" destId="{8DE1639F-D52D-4888-86B1-6006140266F7}" srcOrd="0" destOrd="0" presId="urn:microsoft.com/office/officeart/2005/8/layout/orgChart1"/>
    <dgm:cxn modelId="{DA2D342C-6087-444E-8B06-DF17CA767E2F}" type="presParOf" srcId="{7A50ADC3-1254-4E40-9D39-9811E20B5F4E}" destId="{2BD63190-D56E-4AF1-BC47-023F7A1A5252}" srcOrd="1" destOrd="0" presId="urn:microsoft.com/office/officeart/2005/8/layout/orgChart1"/>
    <dgm:cxn modelId="{4C6F6A20-A21C-4AAD-93DB-2F89E69A25AD}" type="presParOf" srcId="{D859BF0E-F83E-4282-8737-AE1C68ADC9CD}" destId="{56AE8B77-E900-450C-B336-2DF54E167736}" srcOrd="1" destOrd="0" presId="urn:microsoft.com/office/officeart/2005/8/layout/orgChart1"/>
    <dgm:cxn modelId="{482026D8-123E-4B48-AB79-F24390A06CCB}" type="presParOf" srcId="{56AE8B77-E900-450C-B336-2DF54E167736}" destId="{03959911-1613-462F-96CF-C6BCE8A7D559}" srcOrd="0" destOrd="0" presId="urn:microsoft.com/office/officeart/2005/8/layout/orgChart1"/>
    <dgm:cxn modelId="{42190E4E-F98A-46EE-9EBE-A6FF5F5FA1D5}" type="presParOf" srcId="{56AE8B77-E900-450C-B336-2DF54E167736}" destId="{78A372CD-ED71-4AFF-B212-ADD950E8E163}" srcOrd="1" destOrd="0" presId="urn:microsoft.com/office/officeart/2005/8/layout/orgChart1"/>
    <dgm:cxn modelId="{55FCC8D5-B25F-475B-9778-90C632C389D6}" type="presParOf" srcId="{78A372CD-ED71-4AFF-B212-ADD950E8E163}" destId="{A01E7026-3245-47F3-BC95-BCC42B3782DF}" srcOrd="0" destOrd="0" presId="urn:microsoft.com/office/officeart/2005/8/layout/orgChart1"/>
    <dgm:cxn modelId="{343404E5-9175-46AB-90E2-6C328611CC6A}" type="presParOf" srcId="{A01E7026-3245-47F3-BC95-BCC42B3782DF}" destId="{A889DE4D-4199-43AE-A76D-43595C20B798}" srcOrd="0" destOrd="0" presId="urn:microsoft.com/office/officeart/2005/8/layout/orgChart1"/>
    <dgm:cxn modelId="{EEF7CFC8-8A44-4F6C-8BC8-4D6D5EC32D3E}" type="presParOf" srcId="{A01E7026-3245-47F3-BC95-BCC42B3782DF}" destId="{79F105EF-129C-4280-A37F-B095CC8061F3}" srcOrd="1" destOrd="0" presId="urn:microsoft.com/office/officeart/2005/8/layout/orgChart1"/>
    <dgm:cxn modelId="{31F05FDF-2F65-421C-86F6-7F851C1E6359}" type="presParOf" srcId="{78A372CD-ED71-4AFF-B212-ADD950E8E163}" destId="{5CFEEE68-EE1E-4199-B824-C93C3732F2ED}" srcOrd="1" destOrd="0" presId="urn:microsoft.com/office/officeart/2005/8/layout/orgChart1"/>
    <dgm:cxn modelId="{C188D375-B70D-47AC-A880-E88171009CA4}" type="presParOf" srcId="{78A372CD-ED71-4AFF-B212-ADD950E8E163}" destId="{0CFA5DA1-285A-446F-A83E-A1A2ED549EFC}" srcOrd="2" destOrd="0" presId="urn:microsoft.com/office/officeart/2005/8/layout/orgChart1"/>
    <dgm:cxn modelId="{9CC5DA51-24DF-4C92-B3F0-04806B728E26}" type="presParOf" srcId="{56AE8B77-E900-450C-B336-2DF54E167736}" destId="{6FF7CD64-F722-48A8-B833-C963936C8806}" srcOrd="2" destOrd="0" presId="urn:microsoft.com/office/officeart/2005/8/layout/orgChart1"/>
    <dgm:cxn modelId="{29DE0B1E-9FDB-4C73-8917-088B6EDDF0DC}" type="presParOf" srcId="{56AE8B77-E900-450C-B336-2DF54E167736}" destId="{0B050B13-5344-4963-9F0C-32438AD8BE13}" srcOrd="3" destOrd="0" presId="urn:microsoft.com/office/officeart/2005/8/layout/orgChart1"/>
    <dgm:cxn modelId="{20A353FE-0398-425E-B8D3-D37F1491C780}" type="presParOf" srcId="{0B050B13-5344-4963-9F0C-32438AD8BE13}" destId="{F96FE35C-2B09-4E7D-9EDF-6C2A46463A64}" srcOrd="0" destOrd="0" presId="urn:microsoft.com/office/officeart/2005/8/layout/orgChart1"/>
    <dgm:cxn modelId="{A2FDCBF9-029A-4ABB-B337-1633C5CC4BB2}" type="presParOf" srcId="{F96FE35C-2B09-4E7D-9EDF-6C2A46463A64}" destId="{00A93101-9890-40AE-9D1B-4AA2161069C9}" srcOrd="0" destOrd="0" presId="urn:microsoft.com/office/officeart/2005/8/layout/orgChart1"/>
    <dgm:cxn modelId="{FBC9ACD0-ADB6-4D4C-ABA5-0491E7195E27}" type="presParOf" srcId="{F96FE35C-2B09-4E7D-9EDF-6C2A46463A64}" destId="{912DB88B-E702-4862-92BE-E325DEC37A2A}" srcOrd="1" destOrd="0" presId="urn:microsoft.com/office/officeart/2005/8/layout/orgChart1"/>
    <dgm:cxn modelId="{5F23D739-AFC7-47CC-B730-8F98AFF5B1E3}" type="presParOf" srcId="{0B050B13-5344-4963-9F0C-32438AD8BE13}" destId="{72CB4BBF-8AE3-45AB-943C-44438C64F5B0}" srcOrd="1" destOrd="0" presId="urn:microsoft.com/office/officeart/2005/8/layout/orgChart1"/>
    <dgm:cxn modelId="{E84B93E8-B959-4AAB-996A-121022EC0089}" type="presParOf" srcId="{0B050B13-5344-4963-9F0C-32438AD8BE13}" destId="{A13A7637-8A8A-44AF-ABC4-6034FD0289AD}" srcOrd="2" destOrd="0" presId="urn:microsoft.com/office/officeart/2005/8/layout/orgChart1"/>
    <dgm:cxn modelId="{922EC683-F338-451D-A4FF-B414592FEAA8}" type="presParOf" srcId="{D859BF0E-F83E-4282-8737-AE1C68ADC9CD}" destId="{AF9EB212-93BB-473F-89C7-6D0D9DE5F6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034904-912A-48EF-840C-1261737EA6D7}" type="doc">
      <dgm:prSet loTypeId="urn:microsoft.com/office/officeart/2009/3/layout/StepUpProcess" loCatId="process" qsTypeId="urn:microsoft.com/office/officeart/2005/8/quickstyle/simple1" qsCatId="simple" csTypeId="urn:microsoft.com/office/officeart/2005/8/colors/accent1_2" csCatId="accent1" phldr="1"/>
      <dgm:spPr/>
    </dgm:pt>
    <dgm:pt modelId="{71716B59-EE4A-4192-83C3-FB2FE2B2C7F2}">
      <dgm:prSet phldrT="[Text]" custT="1"/>
      <dgm:spPr/>
      <dgm:t>
        <a:bodyPr/>
        <a:lstStyle/>
        <a:p>
          <a:r>
            <a:rPr lang="en-US" sz="2000" b="1" noProof="0" dirty="0"/>
            <a:t>Stand-alone solutions (e.g. Excel)</a:t>
          </a:r>
        </a:p>
      </dgm:t>
    </dgm:pt>
    <dgm:pt modelId="{95BBEFB4-44E3-482F-BC96-C5B09C531426}" type="parTrans" cxnId="{FA4191ED-7441-4F12-843A-343FBD7FA2EB}">
      <dgm:prSet/>
      <dgm:spPr/>
      <dgm:t>
        <a:bodyPr/>
        <a:lstStyle/>
        <a:p>
          <a:endParaRPr lang="en-US" noProof="0" dirty="0"/>
        </a:p>
      </dgm:t>
    </dgm:pt>
    <dgm:pt modelId="{DE617D73-F0B3-41EC-8386-23D27A969932}" type="sibTrans" cxnId="{FA4191ED-7441-4F12-843A-343FBD7FA2EB}">
      <dgm:prSet/>
      <dgm:spPr/>
      <dgm:t>
        <a:bodyPr/>
        <a:lstStyle/>
        <a:p>
          <a:endParaRPr lang="en-US" noProof="0" dirty="0"/>
        </a:p>
      </dgm:t>
    </dgm:pt>
    <dgm:pt modelId="{9CD7EA44-DB1D-445F-B094-AC1CA94BC531}">
      <dgm:prSet phldrT="[Text]" custT="1"/>
      <dgm:spPr/>
      <dgm:t>
        <a:bodyPr/>
        <a:lstStyle/>
        <a:p>
          <a:r>
            <a:rPr lang="en-US" sz="2000" noProof="0" dirty="0"/>
            <a:t>Cross-functional software such as ERP systems</a:t>
          </a:r>
          <a:endParaRPr lang="en-US" sz="2000" b="0" noProof="0" dirty="0"/>
        </a:p>
      </dgm:t>
    </dgm:pt>
    <dgm:pt modelId="{FE6CDA94-1939-4565-804D-BD80B5F07B7B}" type="parTrans" cxnId="{49EC4DCE-F883-4E5A-B93A-D613CA19CF03}">
      <dgm:prSet/>
      <dgm:spPr/>
      <dgm:t>
        <a:bodyPr/>
        <a:lstStyle/>
        <a:p>
          <a:endParaRPr lang="en-US" noProof="0" dirty="0"/>
        </a:p>
      </dgm:t>
    </dgm:pt>
    <dgm:pt modelId="{306A7077-63D7-44EB-A9FB-F7635C143E11}" type="sibTrans" cxnId="{49EC4DCE-F883-4E5A-B93A-D613CA19CF03}">
      <dgm:prSet/>
      <dgm:spPr/>
      <dgm:t>
        <a:bodyPr/>
        <a:lstStyle/>
        <a:p>
          <a:endParaRPr lang="en-US" noProof="0" dirty="0"/>
        </a:p>
      </dgm:t>
    </dgm:pt>
    <dgm:pt modelId="{E3F26A4D-4B62-4FB0-B13D-911D5C333980}">
      <dgm:prSet phldrT="[Text]" custT="1"/>
      <dgm:spPr/>
      <dgm:t>
        <a:bodyPr/>
        <a:lstStyle/>
        <a:p>
          <a:r>
            <a:rPr lang="en-US" sz="2000" noProof="0" dirty="0"/>
            <a:t>Business </a:t>
          </a:r>
          <a:r>
            <a:rPr lang="en-US" sz="2000" noProof="0" dirty="0" err="1" smtClean="0"/>
            <a:t>Intelli-gence</a:t>
          </a:r>
          <a:r>
            <a:rPr lang="en-US" sz="2000" noProof="0" dirty="0" smtClean="0"/>
            <a:t> </a:t>
          </a:r>
          <a:r>
            <a:rPr lang="en-US" sz="2000" noProof="0" dirty="0"/>
            <a:t>with Data Ware-houses and On-Line Analytic Processing (OLAP)</a:t>
          </a:r>
          <a:endParaRPr lang="en-US" sz="2000" b="0" noProof="0" dirty="0"/>
        </a:p>
      </dgm:t>
    </dgm:pt>
    <dgm:pt modelId="{61D6A99D-9B61-4C3D-9DF0-02E5D9F9BC01}" type="parTrans" cxnId="{9D8593AE-DBEF-4CDD-9D07-6A7870A828B5}">
      <dgm:prSet/>
      <dgm:spPr/>
      <dgm:t>
        <a:bodyPr/>
        <a:lstStyle/>
        <a:p>
          <a:endParaRPr lang="en-US" noProof="0" dirty="0"/>
        </a:p>
      </dgm:t>
    </dgm:pt>
    <dgm:pt modelId="{9CCC53D5-BB31-4EB8-A1D7-B4F0649AF160}" type="sibTrans" cxnId="{9D8593AE-DBEF-4CDD-9D07-6A7870A828B5}">
      <dgm:prSet/>
      <dgm:spPr/>
      <dgm:t>
        <a:bodyPr/>
        <a:lstStyle/>
        <a:p>
          <a:endParaRPr lang="en-US" noProof="0" dirty="0"/>
        </a:p>
      </dgm:t>
    </dgm:pt>
    <dgm:pt modelId="{FB463ECD-2789-4477-9499-DCF1870AEC3D}">
      <dgm:prSet phldrT="[Text]" custT="1"/>
      <dgm:spPr/>
      <dgm:t>
        <a:bodyPr/>
        <a:lstStyle/>
        <a:p>
          <a:r>
            <a:rPr lang="en-US" sz="2000" noProof="0" dirty="0"/>
            <a:t>In-Memory Databases (IMDB), Big Data, "Internet of Things"</a:t>
          </a:r>
          <a:endParaRPr lang="en-US" sz="2000" b="0" noProof="0" dirty="0"/>
        </a:p>
      </dgm:t>
    </dgm:pt>
    <dgm:pt modelId="{5C5961A0-E915-4CB1-B1BE-7CCD85F1B8EC}" type="parTrans" cxnId="{B3726C72-A748-4A65-BDCC-A40F4D01F5EA}">
      <dgm:prSet/>
      <dgm:spPr/>
      <dgm:t>
        <a:bodyPr/>
        <a:lstStyle/>
        <a:p>
          <a:endParaRPr lang="en-US" noProof="0" dirty="0"/>
        </a:p>
      </dgm:t>
    </dgm:pt>
    <dgm:pt modelId="{6E379DBF-55B3-46A0-A4C4-47CD5DBA4764}" type="sibTrans" cxnId="{B3726C72-A748-4A65-BDCC-A40F4D01F5EA}">
      <dgm:prSet/>
      <dgm:spPr/>
      <dgm:t>
        <a:bodyPr/>
        <a:lstStyle/>
        <a:p>
          <a:endParaRPr lang="en-US" noProof="0" dirty="0"/>
        </a:p>
      </dgm:t>
    </dgm:pt>
    <dgm:pt modelId="{E5F5D039-15B7-483C-91F7-35BD17BE585E}">
      <dgm:prSet phldrT="[Text]" custT="1"/>
      <dgm:spPr/>
      <dgm:t>
        <a:bodyPr/>
        <a:lstStyle/>
        <a:p>
          <a:r>
            <a:rPr lang="en-US" sz="2000" b="0" noProof="0" dirty="0"/>
            <a:t>Cloud computing, mobile computing, ubiquitous computing, ambient intelligence </a:t>
          </a:r>
        </a:p>
      </dgm:t>
    </dgm:pt>
    <dgm:pt modelId="{AB412D33-D9A5-4A44-A5F3-2360C17F96A0}" type="parTrans" cxnId="{AD3B498C-D980-40C4-B067-E13EAA65E6C6}">
      <dgm:prSet/>
      <dgm:spPr/>
      <dgm:t>
        <a:bodyPr/>
        <a:lstStyle/>
        <a:p>
          <a:endParaRPr lang="en-US" noProof="0" dirty="0"/>
        </a:p>
      </dgm:t>
    </dgm:pt>
    <dgm:pt modelId="{8D151680-927A-4A2F-A88E-48C88F3F0E5D}" type="sibTrans" cxnId="{AD3B498C-D980-40C4-B067-E13EAA65E6C6}">
      <dgm:prSet/>
      <dgm:spPr/>
      <dgm:t>
        <a:bodyPr/>
        <a:lstStyle/>
        <a:p>
          <a:endParaRPr lang="en-US" noProof="0" dirty="0"/>
        </a:p>
      </dgm:t>
    </dgm:pt>
    <dgm:pt modelId="{5E4787FA-1C61-4C46-A8EA-B2ABAB8F3F8A}">
      <dgm:prSet phldrT="[Text]" custT="1"/>
      <dgm:spPr/>
      <dgm:t>
        <a:bodyPr/>
        <a:lstStyle/>
        <a:p>
          <a:pPr algn="ctr"/>
          <a:r>
            <a:rPr lang="en-US" sz="2800" b="1" noProof="0" dirty="0"/>
            <a:t>?</a:t>
          </a:r>
        </a:p>
      </dgm:t>
    </dgm:pt>
    <dgm:pt modelId="{287D71FD-6449-48DE-9E11-AA03B563D751}" type="parTrans" cxnId="{68EE6428-8EFA-4A09-8C2A-03F566524C2E}">
      <dgm:prSet/>
      <dgm:spPr/>
      <dgm:t>
        <a:bodyPr/>
        <a:lstStyle/>
        <a:p>
          <a:endParaRPr lang="de-DE"/>
        </a:p>
      </dgm:t>
    </dgm:pt>
    <dgm:pt modelId="{A796A6EE-5C38-4A6D-838C-01E2456D2832}" type="sibTrans" cxnId="{68EE6428-8EFA-4A09-8C2A-03F566524C2E}">
      <dgm:prSet/>
      <dgm:spPr/>
      <dgm:t>
        <a:bodyPr/>
        <a:lstStyle/>
        <a:p>
          <a:endParaRPr lang="de-DE"/>
        </a:p>
      </dgm:t>
    </dgm:pt>
    <dgm:pt modelId="{C871358D-ACF6-491E-B4BE-6F64BFBA87F0}" type="pres">
      <dgm:prSet presAssocID="{0C034904-912A-48EF-840C-1261737EA6D7}" presName="rootnode" presStyleCnt="0">
        <dgm:presLayoutVars>
          <dgm:chMax/>
          <dgm:chPref/>
          <dgm:dir/>
          <dgm:animLvl val="lvl"/>
        </dgm:presLayoutVars>
      </dgm:prSet>
      <dgm:spPr/>
    </dgm:pt>
    <dgm:pt modelId="{9F8A9918-B0DF-422F-8FAB-A2987C95CE8D}" type="pres">
      <dgm:prSet presAssocID="{71716B59-EE4A-4192-83C3-FB2FE2B2C7F2}" presName="composite" presStyleCnt="0"/>
      <dgm:spPr/>
    </dgm:pt>
    <dgm:pt modelId="{BCE1F72D-B173-4E75-AD6F-523E647EDD61}" type="pres">
      <dgm:prSet presAssocID="{71716B59-EE4A-4192-83C3-FB2FE2B2C7F2}" presName="LShape" presStyleLbl="alignNode1" presStyleIdx="0" presStyleCnt="11"/>
      <dgm:spPr/>
    </dgm:pt>
    <dgm:pt modelId="{D66F4621-75EF-4BD0-8D29-862CEC068A1C}" type="pres">
      <dgm:prSet presAssocID="{71716B59-EE4A-4192-83C3-FB2FE2B2C7F2}" presName="ParentText" presStyleLbl="revTx" presStyleIdx="0" presStyleCnt="6" custScaleX="119489" custLinFactNeighborX="6060">
        <dgm:presLayoutVars>
          <dgm:chMax val="0"/>
          <dgm:chPref val="0"/>
          <dgm:bulletEnabled val="1"/>
        </dgm:presLayoutVars>
      </dgm:prSet>
      <dgm:spPr/>
      <dgm:t>
        <a:bodyPr/>
        <a:lstStyle/>
        <a:p>
          <a:endParaRPr lang="de-DE"/>
        </a:p>
      </dgm:t>
    </dgm:pt>
    <dgm:pt modelId="{30A5D2A0-3CA4-4BF3-B6C2-4222B9CA94A7}" type="pres">
      <dgm:prSet presAssocID="{71716B59-EE4A-4192-83C3-FB2FE2B2C7F2}" presName="Triangle" presStyleLbl="alignNode1" presStyleIdx="1" presStyleCnt="11"/>
      <dgm:spPr/>
    </dgm:pt>
    <dgm:pt modelId="{AC90FD2E-6441-4B8E-838B-726EAF8EEE18}" type="pres">
      <dgm:prSet presAssocID="{DE617D73-F0B3-41EC-8386-23D27A969932}" presName="sibTrans" presStyleCnt="0"/>
      <dgm:spPr/>
    </dgm:pt>
    <dgm:pt modelId="{60D4DF70-48DB-464F-B973-A27AE7AC0A00}" type="pres">
      <dgm:prSet presAssocID="{DE617D73-F0B3-41EC-8386-23D27A969932}" presName="space" presStyleCnt="0"/>
      <dgm:spPr/>
    </dgm:pt>
    <dgm:pt modelId="{B77F2556-3D8C-41B7-B53F-A6CDC30FC0C3}" type="pres">
      <dgm:prSet presAssocID="{9CD7EA44-DB1D-445F-B094-AC1CA94BC531}" presName="composite" presStyleCnt="0"/>
      <dgm:spPr/>
    </dgm:pt>
    <dgm:pt modelId="{2E3CE29B-3F35-4B44-BD32-094B63063040}" type="pres">
      <dgm:prSet presAssocID="{9CD7EA44-DB1D-445F-B094-AC1CA94BC531}" presName="LShape" presStyleLbl="alignNode1" presStyleIdx="2" presStyleCnt="11"/>
      <dgm:spPr/>
    </dgm:pt>
    <dgm:pt modelId="{D4A6CE2D-5A8D-4CC9-B71C-043723E695F7}" type="pres">
      <dgm:prSet presAssocID="{9CD7EA44-DB1D-445F-B094-AC1CA94BC531}" presName="ParentText" presStyleLbl="revTx" presStyleIdx="1" presStyleCnt="6" custScaleX="114829" custLinFactNeighborX="4545">
        <dgm:presLayoutVars>
          <dgm:chMax val="0"/>
          <dgm:chPref val="0"/>
          <dgm:bulletEnabled val="1"/>
        </dgm:presLayoutVars>
      </dgm:prSet>
      <dgm:spPr/>
      <dgm:t>
        <a:bodyPr/>
        <a:lstStyle/>
        <a:p>
          <a:endParaRPr lang="de-DE"/>
        </a:p>
      </dgm:t>
    </dgm:pt>
    <dgm:pt modelId="{67A6031B-A6A0-4454-B0F3-49A87E8A1911}" type="pres">
      <dgm:prSet presAssocID="{9CD7EA44-DB1D-445F-B094-AC1CA94BC531}" presName="Triangle" presStyleLbl="alignNode1" presStyleIdx="3" presStyleCnt="11"/>
      <dgm:spPr/>
    </dgm:pt>
    <dgm:pt modelId="{89EC798B-9EB9-4238-A24E-05666856341C}" type="pres">
      <dgm:prSet presAssocID="{306A7077-63D7-44EB-A9FB-F7635C143E11}" presName="sibTrans" presStyleCnt="0"/>
      <dgm:spPr/>
    </dgm:pt>
    <dgm:pt modelId="{46EBBA46-230B-4EBF-81A9-E57557ADCA1A}" type="pres">
      <dgm:prSet presAssocID="{306A7077-63D7-44EB-A9FB-F7635C143E11}" presName="space" presStyleCnt="0"/>
      <dgm:spPr/>
    </dgm:pt>
    <dgm:pt modelId="{2E2A859E-30CB-45F9-97A5-8C8B00F64704}" type="pres">
      <dgm:prSet presAssocID="{E3F26A4D-4B62-4FB0-B13D-911D5C333980}" presName="composite" presStyleCnt="0"/>
      <dgm:spPr/>
    </dgm:pt>
    <dgm:pt modelId="{08EDB321-A80F-44BD-87E6-E75294C656A6}" type="pres">
      <dgm:prSet presAssocID="{E3F26A4D-4B62-4FB0-B13D-911D5C333980}" presName="LShape" presStyleLbl="alignNode1" presStyleIdx="4" presStyleCnt="11" custScaleX="101254" custScaleY="104793"/>
      <dgm:spPr/>
    </dgm:pt>
    <dgm:pt modelId="{B6970A40-FC5D-4968-B18E-23D3EA3CC17F}" type="pres">
      <dgm:prSet presAssocID="{E3F26A4D-4B62-4FB0-B13D-911D5C333980}" presName="ParentText" presStyleLbl="revTx" presStyleIdx="2" presStyleCnt="6" custScaleX="111432" custLinFactNeighborX="3030">
        <dgm:presLayoutVars>
          <dgm:chMax val="0"/>
          <dgm:chPref val="0"/>
          <dgm:bulletEnabled val="1"/>
        </dgm:presLayoutVars>
      </dgm:prSet>
      <dgm:spPr/>
      <dgm:t>
        <a:bodyPr/>
        <a:lstStyle/>
        <a:p>
          <a:endParaRPr lang="de-DE"/>
        </a:p>
      </dgm:t>
    </dgm:pt>
    <dgm:pt modelId="{CE21075A-544A-4B45-A235-DA7A4BABB34F}" type="pres">
      <dgm:prSet presAssocID="{E3F26A4D-4B62-4FB0-B13D-911D5C333980}" presName="Triangle" presStyleLbl="alignNode1" presStyleIdx="5" presStyleCnt="11"/>
      <dgm:spPr/>
    </dgm:pt>
    <dgm:pt modelId="{2338A021-E9BB-436A-A901-4D42ECC4C9B9}" type="pres">
      <dgm:prSet presAssocID="{9CCC53D5-BB31-4EB8-A1D7-B4F0649AF160}" presName="sibTrans" presStyleCnt="0"/>
      <dgm:spPr/>
    </dgm:pt>
    <dgm:pt modelId="{5025C7EC-A1A3-4D04-8A09-B5FB6A5BDB3D}" type="pres">
      <dgm:prSet presAssocID="{9CCC53D5-BB31-4EB8-A1D7-B4F0649AF160}" presName="space" presStyleCnt="0"/>
      <dgm:spPr/>
    </dgm:pt>
    <dgm:pt modelId="{25F1D135-6AD2-482F-8D4B-004ACC540E2E}" type="pres">
      <dgm:prSet presAssocID="{FB463ECD-2789-4477-9499-DCF1870AEC3D}" presName="composite" presStyleCnt="0"/>
      <dgm:spPr/>
    </dgm:pt>
    <dgm:pt modelId="{194DA811-5C40-468F-8EA7-2A3BC5892431}" type="pres">
      <dgm:prSet presAssocID="{FB463ECD-2789-4477-9499-DCF1870AEC3D}" presName="LShape" presStyleLbl="alignNode1" presStyleIdx="6" presStyleCnt="11"/>
      <dgm:spPr/>
    </dgm:pt>
    <dgm:pt modelId="{81FD350D-FE2C-43C4-90DA-33039E1D1047}" type="pres">
      <dgm:prSet presAssocID="{FB463ECD-2789-4477-9499-DCF1870AEC3D}" presName="ParentText" presStyleLbl="revTx" presStyleIdx="3" presStyleCnt="6" custScaleX="115971" custLinFactNeighborX="3030">
        <dgm:presLayoutVars>
          <dgm:chMax val="0"/>
          <dgm:chPref val="0"/>
          <dgm:bulletEnabled val="1"/>
        </dgm:presLayoutVars>
      </dgm:prSet>
      <dgm:spPr/>
      <dgm:t>
        <a:bodyPr/>
        <a:lstStyle/>
        <a:p>
          <a:endParaRPr lang="de-DE"/>
        </a:p>
      </dgm:t>
    </dgm:pt>
    <dgm:pt modelId="{338B653B-8B38-45E9-AB62-904AB16536C9}" type="pres">
      <dgm:prSet presAssocID="{FB463ECD-2789-4477-9499-DCF1870AEC3D}" presName="Triangle" presStyleLbl="alignNode1" presStyleIdx="7" presStyleCnt="11"/>
      <dgm:spPr/>
    </dgm:pt>
    <dgm:pt modelId="{F9464A9E-E682-45E9-B365-8283F17EFF9B}" type="pres">
      <dgm:prSet presAssocID="{6E379DBF-55B3-46A0-A4C4-47CD5DBA4764}" presName="sibTrans" presStyleCnt="0"/>
      <dgm:spPr/>
    </dgm:pt>
    <dgm:pt modelId="{F74D7484-11D5-461D-A26F-8B5CB5AE9A8D}" type="pres">
      <dgm:prSet presAssocID="{6E379DBF-55B3-46A0-A4C4-47CD5DBA4764}" presName="space" presStyleCnt="0"/>
      <dgm:spPr/>
    </dgm:pt>
    <dgm:pt modelId="{91EFD974-F9EE-4AB6-B0BC-E97BE5D1799C}" type="pres">
      <dgm:prSet presAssocID="{E5F5D039-15B7-483C-91F7-35BD17BE585E}" presName="composite" presStyleCnt="0"/>
      <dgm:spPr/>
    </dgm:pt>
    <dgm:pt modelId="{2D401B5B-FD89-4FE1-BB85-D4E739C38CB9}" type="pres">
      <dgm:prSet presAssocID="{E5F5D039-15B7-483C-91F7-35BD17BE585E}" presName="LShape" presStyleLbl="alignNode1" presStyleIdx="8" presStyleCnt="11"/>
      <dgm:spPr/>
    </dgm:pt>
    <dgm:pt modelId="{2A7690BF-ACE3-427F-8B47-E3BD66EB166C}" type="pres">
      <dgm:prSet presAssocID="{E5F5D039-15B7-483C-91F7-35BD17BE585E}" presName="ParentText" presStyleLbl="revTx" presStyleIdx="4" presStyleCnt="6" custScaleX="118116" custLinFactNeighborX="8939" custLinFactNeighborY="-5259">
        <dgm:presLayoutVars>
          <dgm:chMax val="0"/>
          <dgm:chPref val="0"/>
          <dgm:bulletEnabled val="1"/>
        </dgm:presLayoutVars>
      </dgm:prSet>
      <dgm:spPr/>
      <dgm:t>
        <a:bodyPr/>
        <a:lstStyle/>
        <a:p>
          <a:endParaRPr lang="de-DE"/>
        </a:p>
      </dgm:t>
    </dgm:pt>
    <dgm:pt modelId="{8AFD9FFC-C637-4788-9E9C-3D1E40C402A2}" type="pres">
      <dgm:prSet presAssocID="{E5F5D039-15B7-483C-91F7-35BD17BE585E}" presName="Triangle" presStyleLbl="alignNode1" presStyleIdx="9" presStyleCnt="11"/>
      <dgm:spPr/>
    </dgm:pt>
    <dgm:pt modelId="{A0730C23-9FDC-4963-9468-6E65EB59E2FC}" type="pres">
      <dgm:prSet presAssocID="{8D151680-927A-4A2F-A88E-48C88F3F0E5D}" presName="sibTrans" presStyleCnt="0"/>
      <dgm:spPr/>
    </dgm:pt>
    <dgm:pt modelId="{09F222C6-589A-435B-B612-BD2A00B593C8}" type="pres">
      <dgm:prSet presAssocID="{8D151680-927A-4A2F-A88E-48C88F3F0E5D}" presName="space" presStyleCnt="0"/>
      <dgm:spPr/>
    </dgm:pt>
    <dgm:pt modelId="{7D719D01-0878-44BB-AE7B-FFEDC6DD216D}" type="pres">
      <dgm:prSet presAssocID="{5E4787FA-1C61-4C46-A8EA-B2ABAB8F3F8A}" presName="composite" presStyleCnt="0"/>
      <dgm:spPr/>
    </dgm:pt>
    <dgm:pt modelId="{CB120FCC-AF34-4C06-89E0-B7C68D6322A3}" type="pres">
      <dgm:prSet presAssocID="{5E4787FA-1C61-4C46-A8EA-B2ABAB8F3F8A}" presName="LShape" presStyleLbl="alignNode1" presStyleIdx="10" presStyleCnt="11"/>
      <dgm:spPr/>
    </dgm:pt>
    <dgm:pt modelId="{7258E24B-D128-4805-A44F-ACA815666BE7}" type="pres">
      <dgm:prSet presAssocID="{5E4787FA-1C61-4C46-A8EA-B2ABAB8F3F8A}" presName="ParentText" presStyleLbl="revTx" presStyleIdx="5" presStyleCnt="6">
        <dgm:presLayoutVars>
          <dgm:chMax val="0"/>
          <dgm:chPref val="0"/>
          <dgm:bulletEnabled val="1"/>
        </dgm:presLayoutVars>
      </dgm:prSet>
      <dgm:spPr/>
      <dgm:t>
        <a:bodyPr/>
        <a:lstStyle/>
        <a:p>
          <a:endParaRPr lang="de-DE"/>
        </a:p>
      </dgm:t>
    </dgm:pt>
  </dgm:ptLst>
  <dgm:cxnLst>
    <dgm:cxn modelId="{AD3B498C-D980-40C4-B067-E13EAA65E6C6}" srcId="{0C034904-912A-48EF-840C-1261737EA6D7}" destId="{E5F5D039-15B7-483C-91F7-35BD17BE585E}" srcOrd="4" destOrd="0" parTransId="{AB412D33-D9A5-4A44-A5F3-2360C17F96A0}" sibTransId="{8D151680-927A-4A2F-A88E-48C88F3F0E5D}"/>
    <dgm:cxn modelId="{A3C4D488-F8F1-418F-B7E0-443D9536CEA9}" type="presOf" srcId="{E5F5D039-15B7-483C-91F7-35BD17BE585E}" destId="{2A7690BF-ACE3-427F-8B47-E3BD66EB166C}" srcOrd="0" destOrd="0" presId="urn:microsoft.com/office/officeart/2009/3/layout/StepUpProcess"/>
    <dgm:cxn modelId="{9D8593AE-DBEF-4CDD-9D07-6A7870A828B5}" srcId="{0C034904-912A-48EF-840C-1261737EA6D7}" destId="{E3F26A4D-4B62-4FB0-B13D-911D5C333980}" srcOrd="2" destOrd="0" parTransId="{61D6A99D-9B61-4C3D-9DF0-02E5D9F9BC01}" sibTransId="{9CCC53D5-BB31-4EB8-A1D7-B4F0649AF160}"/>
    <dgm:cxn modelId="{54F0F6C8-E474-4858-BE2E-0017FC1B0B44}" type="presOf" srcId="{FB463ECD-2789-4477-9499-DCF1870AEC3D}" destId="{81FD350D-FE2C-43C4-90DA-33039E1D1047}" srcOrd="0" destOrd="0" presId="urn:microsoft.com/office/officeart/2009/3/layout/StepUpProcess"/>
    <dgm:cxn modelId="{0BF17F34-A0CA-42E3-8089-62FB8DA7D69F}" type="presOf" srcId="{0C034904-912A-48EF-840C-1261737EA6D7}" destId="{C871358D-ACF6-491E-B4BE-6F64BFBA87F0}" srcOrd="0" destOrd="0" presId="urn:microsoft.com/office/officeart/2009/3/layout/StepUpProcess"/>
    <dgm:cxn modelId="{FA4191ED-7441-4F12-843A-343FBD7FA2EB}" srcId="{0C034904-912A-48EF-840C-1261737EA6D7}" destId="{71716B59-EE4A-4192-83C3-FB2FE2B2C7F2}" srcOrd="0" destOrd="0" parTransId="{95BBEFB4-44E3-482F-BC96-C5B09C531426}" sibTransId="{DE617D73-F0B3-41EC-8386-23D27A969932}"/>
    <dgm:cxn modelId="{49EC4DCE-F883-4E5A-B93A-D613CA19CF03}" srcId="{0C034904-912A-48EF-840C-1261737EA6D7}" destId="{9CD7EA44-DB1D-445F-B094-AC1CA94BC531}" srcOrd="1" destOrd="0" parTransId="{FE6CDA94-1939-4565-804D-BD80B5F07B7B}" sibTransId="{306A7077-63D7-44EB-A9FB-F7635C143E11}"/>
    <dgm:cxn modelId="{B3726C72-A748-4A65-BDCC-A40F4D01F5EA}" srcId="{0C034904-912A-48EF-840C-1261737EA6D7}" destId="{FB463ECD-2789-4477-9499-DCF1870AEC3D}" srcOrd="3" destOrd="0" parTransId="{5C5961A0-E915-4CB1-B1BE-7CCD85F1B8EC}" sibTransId="{6E379DBF-55B3-46A0-A4C4-47CD5DBA4764}"/>
    <dgm:cxn modelId="{28A8FA4A-1B9E-4BCD-8FA8-0813F10CFC4D}" type="presOf" srcId="{5E4787FA-1C61-4C46-A8EA-B2ABAB8F3F8A}" destId="{7258E24B-D128-4805-A44F-ACA815666BE7}" srcOrd="0" destOrd="0" presId="urn:microsoft.com/office/officeart/2009/3/layout/StepUpProcess"/>
    <dgm:cxn modelId="{292616ED-6882-44EE-A7BC-0C31D4BE1D05}" type="presOf" srcId="{71716B59-EE4A-4192-83C3-FB2FE2B2C7F2}" destId="{D66F4621-75EF-4BD0-8D29-862CEC068A1C}" srcOrd="0" destOrd="0" presId="urn:microsoft.com/office/officeart/2009/3/layout/StepUpProcess"/>
    <dgm:cxn modelId="{68EE6428-8EFA-4A09-8C2A-03F566524C2E}" srcId="{0C034904-912A-48EF-840C-1261737EA6D7}" destId="{5E4787FA-1C61-4C46-A8EA-B2ABAB8F3F8A}" srcOrd="5" destOrd="0" parTransId="{287D71FD-6449-48DE-9E11-AA03B563D751}" sibTransId="{A796A6EE-5C38-4A6D-838C-01E2456D2832}"/>
    <dgm:cxn modelId="{5CEDD953-5D2D-4ACB-9A29-DA7114C7E6B5}" type="presOf" srcId="{9CD7EA44-DB1D-445F-B094-AC1CA94BC531}" destId="{D4A6CE2D-5A8D-4CC9-B71C-043723E695F7}" srcOrd="0" destOrd="0" presId="urn:microsoft.com/office/officeart/2009/3/layout/StepUpProcess"/>
    <dgm:cxn modelId="{EA0E655D-3A48-4164-85DA-A20251F77016}" type="presOf" srcId="{E3F26A4D-4B62-4FB0-B13D-911D5C333980}" destId="{B6970A40-FC5D-4968-B18E-23D3EA3CC17F}" srcOrd="0" destOrd="0" presId="urn:microsoft.com/office/officeart/2009/3/layout/StepUpProcess"/>
    <dgm:cxn modelId="{824C376D-E7B1-40E3-B0B5-28428FF91482}" type="presParOf" srcId="{C871358D-ACF6-491E-B4BE-6F64BFBA87F0}" destId="{9F8A9918-B0DF-422F-8FAB-A2987C95CE8D}" srcOrd="0" destOrd="0" presId="urn:microsoft.com/office/officeart/2009/3/layout/StepUpProcess"/>
    <dgm:cxn modelId="{17F7F99D-BB95-4A69-97D1-6D58505956A3}" type="presParOf" srcId="{9F8A9918-B0DF-422F-8FAB-A2987C95CE8D}" destId="{BCE1F72D-B173-4E75-AD6F-523E647EDD61}" srcOrd="0" destOrd="0" presId="urn:microsoft.com/office/officeart/2009/3/layout/StepUpProcess"/>
    <dgm:cxn modelId="{39182F95-6A46-43DB-8D7C-CE8502AF378A}" type="presParOf" srcId="{9F8A9918-B0DF-422F-8FAB-A2987C95CE8D}" destId="{D66F4621-75EF-4BD0-8D29-862CEC068A1C}" srcOrd="1" destOrd="0" presId="urn:microsoft.com/office/officeart/2009/3/layout/StepUpProcess"/>
    <dgm:cxn modelId="{EDB1B3A2-9B20-4E11-A380-D6A44318E616}" type="presParOf" srcId="{9F8A9918-B0DF-422F-8FAB-A2987C95CE8D}" destId="{30A5D2A0-3CA4-4BF3-B6C2-4222B9CA94A7}" srcOrd="2" destOrd="0" presId="urn:microsoft.com/office/officeart/2009/3/layout/StepUpProcess"/>
    <dgm:cxn modelId="{1F5CF348-AFF2-4B49-A3E6-49C9FE588C9D}" type="presParOf" srcId="{C871358D-ACF6-491E-B4BE-6F64BFBA87F0}" destId="{AC90FD2E-6441-4B8E-838B-726EAF8EEE18}" srcOrd="1" destOrd="0" presId="urn:microsoft.com/office/officeart/2009/3/layout/StepUpProcess"/>
    <dgm:cxn modelId="{F61E37B3-72A8-4160-A3D2-78E45D700A9B}" type="presParOf" srcId="{AC90FD2E-6441-4B8E-838B-726EAF8EEE18}" destId="{60D4DF70-48DB-464F-B973-A27AE7AC0A00}" srcOrd="0" destOrd="0" presId="urn:microsoft.com/office/officeart/2009/3/layout/StepUpProcess"/>
    <dgm:cxn modelId="{4BCDD17D-2B89-40B7-9AC6-F0D4C40F586F}" type="presParOf" srcId="{C871358D-ACF6-491E-B4BE-6F64BFBA87F0}" destId="{B77F2556-3D8C-41B7-B53F-A6CDC30FC0C3}" srcOrd="2" destOrd="0" presId="urn:microsoft.com/office/officeart/2009/3/layout/StepUpProcess"/>
    <dgm:cxn modelId="{06C29057-5B1A-45E5-A265-AC228B0112A2}" type="presParOf" srcId="{B77F2556-3D8C-41B7-B53F-A6CDC30FC0C3}" destId="{2E3CE29B-3F35-4B44-BD32-094B63063040}" srcOrd="0" destOrd="0" presId="urn:microsoft.com/office/officeart/2009/3/layout/StepUpProcess"/>
    <dgm:cxn modelId="{4D919942-FCC1-4317-A6EB-AE8B81A65E88}" type="presParOf" srcId="{B77F2556-3D8C-41B7-B53F-A6CDC30FC0C3}" destId="{D4A6CE2D-5A8D-4CC9-B71C-043723E695F7}" srcOrd="1" destOrd="0" presId="urn:microsoft.com/office/officeart/2009/3/layout/StepUpProcess"/>
    <dgm:cxn modelId="{EA9B564C-9030-415C-B430-2F79B8DF95BD}" type="presParOf" srcId="{B77F2556-3D8C-41B7-B53F-A6CDC30FC0C3}" destId="{67A6031B-A6A0-4454-B0F3-49A87E8A1911}" srcOrd="2" destOrd="0" presId="urn:microsoft.com/office/officeart/2009/3/layout/StepUpProcess"/>
    <dgm:cxn modelId="{A662F5CF-7C69-4421-8250-D926287D647F}" type="presParOf" srcId="{C871358D-ACF6-491E-B4BE-6F64BFBA87F0}" destId="{89EC798B-9EB9-4238-A24E-05666856341C}" srcOrd="3" destOrd="0" presId="urn:microsoft.com/office/officeart/2009/3/layout/StepUpProcess"/>
    <dgm:cxn modelId="{87DF857F-EED6-41A6-996C-9A54C4876DEA}" type="presParOf" srcId="{89EC798B-9EB9-4238-A24E-05666856341C}" destId="{46EBBA46-230B-4EBF-81A9-E57557ADCA1A}" srcOrd="0" destOrd="0" presId="urn:microsoft.com/office/officeart/2009/3/layout/StepUpProcess"/>
    <dgm:cxn modelId="{BB4646B6-D5A0-4B91-9C37-04134E8FC64F}" type="presParOf" srcId="{C871358D-ACF6-491E-B4BE-6F64BFBA87F0}" destId="{2E2A859E-30CB-45F9-97A5-8C8B00F64704}" srcOrd="4" destOrd="0" presId="urn:microsoft.com/office/officeart/2009/3/layout/StepUpProcess"/>
    <dgm:cxn modelId="{C62603ED-2C12-4E2C-8E6A-EF42F74702B0}" type="presParOf" srcId="{2E2A859E-30CB-45F9-97A5-8C8B00F64704}" destId="{08EDB321-A80F-44BD-87E6-E75294C656A6}" srcOrd="0" destOrd="0" presId="urn:microsoft.com/office/officeart/2009/3/layout/StepUpProcess"/>
    <dgm:cxn modelId="{86FED06F-73C4-4FC0-B4E1-C3187C855CF9}" type="presParOf" srcId="{2E2A859E-30CB-45F9-97A5-8C8B00F64704}" destId="{B6970A40-FC5D-4968-B18E-23D3EA3CC17F}" srcOrd="1" destOrd="0" presId="urn:microsoft.com/office/officeart/2009/3/layout/StepUpProcess"/>
    <dgm:cxn modelId="{883D1EB5-BF01-4A4E-8F2A-074A614C30AB}" type="presParOf" srcId="{2E2A859E-30CB-45F9-97A5-8C8B00F64704}" destId="{CE21075A-544A-4B45-A235-DA7A4BABB34F}" srcOrd="2" destOrd="0" presId="urn:microsoft.com/office/officeart/2009/3/layout/StepUpProcess"/>
    <dgm:cxn modelId="{4928289A-192D-44FD-9FD0-F57ABBD0D50C}" type="presParOf" srcId="{C871358D-ACF6-491E-B4BE-6F64BFBA87F0}" destId="{2338A021-E9BB-436A-A901-4D42ECC4C9B9}" srcOrd="5" destOrd="0" presId="urn:microsoft.com/office/officeart/2009/3/layout/StepUpProcess"/>
    <dgm:cxn modelId="{292BEB1E-C9E1-4534-B2B9-2BD6934DE1B9}" type="presParOf" srcId="{2338A021-E9BB-436A-A901-4D42ECC4C9B9}" destId="{5025C7EC-A1A3-4D04-8A09-B5FB6A5BDB3D}" srcOrd="0" destOrd="0" presId="urn:microsoft.com/office/officeart/2009/3/layout/StepUpProcess"/>
    <dgm:cxn modelId="{8EA1A20A-C875-4B1A-A462-EB6769F327ED}" type="presParOf" srcId="{C871358D-ACF6-491E-B4BE-6F64BFBA87F0}" destId="{25F1D135-6AD2-482F-8D4B-004ACC540E2E}" srcOrd="6" destOrd="0" presId="urn:microsoft.com/office/officeart/2009/3/layout/StepUpProcess"/>
    <dgm:cxn modelId="{C87FB501-6F19-48ED-A529-63294F902D66}" type="presParOf" srcId="{25F1D135-6AD2-482F-8D4B-004ACC540E2E}" destId="{194DA811-5C40-468F-8EA7-2A3BC5892431}" srcOrd="0" destOrd="0" presId="urn:microsoft.com/office/officeart/2009/3/layout/StepUpProcess"/>
    <dgm:cxn modelId="{5A22201C-9A0E-49D3-9044-C40AC6AE8F6E}" type="presParOf" srcId="{25F1D135-6AD2-482F-8D4B-004ACC540E2E}" destId="{81FD350D-FE2C-43C4-90DA-33039E1D1047}" srcOrd="1" destOrd="0" presId="urn:microsoft.com/office/officeart/2009/3/layout/StepUpProcess"/>
    <dgm:cxn modelId="{1A103D93-77D0-44CF-9EC2-5294D54438D1}" type="presParOf" srcId="{25F1D135-6AD2-482F-8D4B-004ACC540E2E}" destId="{338B653B-8B38-45E9-AB62-904AB16536C9}" srcOrd="2" destOrd="0" presId="urn:microsoft.com/office/officeart/2009/3/layout/StepUpProcess"/>
    <dgm:cxn modelId="{2AF68BDB-502C-44B9-AA2D-702C7A4A0563}" type="presParOf" srcId="{C871358D-ACF6-491E-B4BE-6F64BFBA87F0}" destId="{F9464A9E-E682-45E9-B365-8283F17EFF9B}" srcOrd="7" destOrd="0" presId="urn:microsoft.com/office/officeart/2009/3/layout/StepUpProcess"/>
    <dgm:cxn modelId="{2C8FDB10-5073-43D3-805E-79E729B8E8BC}" type="presParOf" srcId="{F9464A9E-E682-45E9-B365-8283F17EFF9B}" destId="{F74D7484-11D5-461D-A26F-8B5CB5AE9A8D}" srcOrd="0" destOrd="0" presId="urn:microsoft.com/office/officeart/2009/3/layout/StepUpProcess"/>
    <dgm:cxn modelId="{4FAF1863-11FB-4F3F-BDC1-B25C32B03F75}" type="presParOf" srcId="{C871358D-ACF6-491E-B4BE-6F64BFBA87F0}" destId="{91EFD974-F9EE-4AB6-B0BC-E97BE5D1799C}" srcOrd="8" destOrd="0" presId="urn:microsoft.com/office/officeart/2009/3/layout/StepUpProcess"/>
    <dgm:cxn modelId="{4373B13F-AFB9-417A-8FEB-655D7CAD135C}" type="presParOf" srcId="{91EFD974-F9EE-4AB6-B0BC-E97BE5D1799C}" destId="{2D401B5B-FD89-4FE1-BB85-D4E739C38CB9}" srcOrd="0" destOrd="0" presId="urn:microsoft.com/office/officeart/2009/3/layout/StepUpProcess"/>
    <dgm:cxn modelId="{5B0420C3-AF55-45D6-A8E9-3A7FEF95B6BA}" type="presParOf" srcId="{91EFD974-F9EE-4AB6-B0BC-E97BE5D1799C}" destId="{2A7690BF-ACE3-427F-8B47-E3BD66EB166C}" srcOrd="1" destOrd="0" presId="urn:microsoft.com/office/officeart/2009/3/layout/StepUpProcess"/>
    <dgm:cxn modelId="{D34D0F58-C2F3-4012-816C-4AA0D7A685B4}" type="presParOf" srcId="{91EFD974-F9EE-4AB6-B0BC-E97BE5D1799C}" destId="{8AFD9FFC-C637-4788-9E9C-3D1E40C402A2}" srcOrd="2" destOrd="0" presId="urn:microsoft.com/office/officeart/2009/3/layout/StepUpProcess"/>
    <dgm:cxn modelId="{E0B41FF1-1F21-41DD-A417-DB296DE2EFDE}" type="presParOf" srcId="{C871358D-ACF6-491E-B4BE-6F64BFBA87F0}" destId="{A0730C23-9FDC-4963-9468-6E65EB59E2FC}" srcOrd="9" destOrd="0" presId="urn:microsoft.com/office/officeart/2009/3/layout/StepUpProcess"/>
    <dgm:cxn modelId="{415EC727-1D11-433A-8954-A415DF29738B}" type="presParOf" srcId="{A0730C23-9FDC-4963-9468-6E65EB59E2FC}" destId="{09F222C6-589A-435B-B612-BD2A00B593C8}" srcOrd="0" destOrd="0" presId="urn:microsoft.com/office/officeart/2009/3/layout/StepUpProcess"/>
    <dgm:cxn modelId="{019B624B-51B2-45C4-A19B-8FA8CF920EA2}" type="presParOf" srcId="{C871358D-ACF6-491E-B4BE-6F64BFBA87F0}" destId="{7D719D01-0878-44BB-AE7B-FFEDC6DD216D}" srcOrd="10" destOrd="0" presId="urn:microsoft.com/office/officeart/2009/3/layout/StepUpProcess"/>
    <dgm:cxn modelId="{D2E67284-921B-4622-882F-0A0BE2C47353}" type="presParOf" srcId="{7D719D01-0878-44BB-AE7B-FFEDC6DD216D}" destId="{CB120FCC-AF34-4C06-89E0-B7C68D6322A3}" srcOrd="0" destOrd="0" presId="urn:microsoft.com/office/officeart/2009/3/layout/StepUpProcess"/>
    <dgm:cxn modelId="{98B7F445-991F-431D-8D08-A8C11E7142FD}" type="presParOf" srcId="{7D719D01-0878-44BB-AE7B-FFEDC6DD216D}" destId="{7258E24B-D128-4805-A44F-ACA815666BE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034904-912A-48EF-840C-1261737EA6D7}" type="doc">
      <dgm:prSet loTypeId="urn:microsoft.com/office/officeart/2009/3/layout/StepUpProcess" loCatId="process" qsTypeId="urn:microsoft.com/office/officeart/2005/8/quickstyle/simple1" qsCatId="simple" csTypeId="urn:microsoft.com/office/officeart/2005/8/colors/accent1_2" csCatId="accent1" phldr="1"/>
      <dgm:spPr/>
    </dgm:pt>
    <dgm:pt modelId="{71716B59-EE4A-4192-83C3-FB2FE2B2C7F2}">
      <dgm:prSet phldrT="[Text]" custT="1"/>
      <dgm:spPr/>
      <dgm:t>
        <a:bodyPr/>
        <a:lstStyle/>
        <a:p>
          <a:r>
            <a:rPr lang="en-US" sz="2000" b="0" noProof="0" dirty="0"/>
            <a:t>Stand-alone solutions (e.g. Excel)</a:t>
          </a:r>
        </a:p>
      </dgm:t>
    </dgm:pt>
    <dgm:pt modelId="{95BBEFB4-44E3-482F-BC96-C5B09C531426}" type="parTrans" cxnId="{FA4191ED-7441-4F12-843A-343FBD7FA2EB}">
      <dgm:prSet/>
      <dgm:spPr/>
      <dgm:t>
        <a:bodyPr/>
        <a:lstStyle/>
        <a:p>
          <a:endParaRPr lang="en-US" noProof="0" dirty="0"/>
        </a:p>
      </dgm:t>
    </dgm:pt>
    <dgm:pt modelId="{DE617D73-F0B3-41EC-8386-23D27A969932}" type="sibTrans" cxnId="{FA4191ED-7441-4F12-843A-343FBD7FA2EB}">
      <dgm:prSet/>
      <dgm:spPr/>
      <dgm:t>
        <a:bodyPr/>
        <a:lstStyle/>
        <a:p>
          <a:endParaRPr lang="en-US" noProof="0" dirty="0"/>
        </a:p>
      </dgm:t>
    </dgm:pt>
    <dgm:pt modelId="{9CD7EA44-DB1D-445F-B094-AC1CA94BC531}">
      <dgm:prSet phldrT="[Text]" custT="1"/>
      <dgm:spPr/>
      <dgm:t>
        <a:bodyPr/>
        <a:lstStyle/>
        <a:p>
          <a:r>
            <a:rPr lang="en-US" sz="2000" b="1" noProof="0" dirty="0"/>
            <a:t>Cross-functional software such as ERP systems</a:t>
          </a:r>
        </a:p>
      </dgm:t>
    </dgm:pt>
    <dgm:pt modelId="{FE6CDA94-1939-4565-804D-BD80B5F07B7B}" type="parTrans" cxnId="{49EC4DCE-F883-4E5A-B93A-D613CA19CF03}">
      <dgm:prSet/>
      <dgm:spPr/>
      <dgm:t>
        <a:bodyPr/>
        <a:lstStyle/>
        <a:p>
          <a:endParaRPr lang="en-US" noProof="0" dirty="0"/>
        </a:p>
      </dgm:t>
    </dgm:pt>
    <dgm:pt modelId="{306A7077-63D7-44EB-A9FB-F7635C143E11}" type="sibTrans" cxnId="{49EC4DCE-F883-4E5A-B93A-D613CA19CF03}">
      <dgm:prSet/>
      <dgm:spPr/>
      <dgm:t>
        <a:bodyPr/>
        <a:lstStyle/>
        <a:p>
          <a:endParaRPr lang="en-US" noProof="0" dirty="0"/>
        </a:p>
      </dgm:t>
    </dgm:pt>
    <dgm:pt modelId="{E3F26A4D-4B62-4FB0-B13D-911D5C333980}">
      <dgm:prSet phldrT="[Text]" custT="1"/>
      <dgm:spPr/>
      <dgm:t>
        <a:bodyPr/>
        <a:lstStyle/>
        <a:p>
          <a:r>
            <a:rPr lang="en-US" sz="2000" noProof="0" dirty="0"/>
            <a:t>Business </a:t>
          </a:r>
          <a:r>
            <a:rPr lang="en-US" sz="2000" noProof="0" dirty="0" err="1" smtClean="0"/>
            <a:t>Intelli-gence</a:t>
          </a:r>
          <a:r>
            <a:rPr lang="en-US" sz="2000" noProof="0" dirty="0" smtClean="0"/>
            <a:t> </a:t>
          </a:r>
          <a:r>
            <a:rPr lang="en-US" sz="2000" noProof="0" dirty="0"/>
            <a:t>with Data Ware-houses and On-Line Analytic Processing (OLAP)</a:t>
          </a:r>
          <a:endParaRPr lang="en-US" sz="2000" b="0" noProof="0" dirty="0"/>
        </a:p>
      </dgm:t>
    </dgm:pt>
    <dgm:pt modelId="{61D6A99D-9B61-4C3D-9DF0-02E5D9F9BC01}" type="parTrans" cxnId="{9D8593AE-DBEF-4CDD-9D07-6A7870A828B5}">
      <dgm:prSet/>
      <dgm:spPr/>
      <dgm:t>
        <a:bodyPr/>
        <a:lstStyle/>
        <a:p>
          <a:endParaRPr lang="en-US" noProof="0" dirty="0"/>
        </a:p>
      </dgm:t>
    </dgm:pt>
    <dgm:pt modelId="{9CCC53D5-BB31-4EB8-A1D7-B4F0649AF160}" type="sibTrans" cxnId="{9D8593AE-DBEF-4CDD-9D07-6A7870A828B5}">
      <dgm:prSet/>
      <dgm:spPr/>
      <dgm:t>
        <a:bodyPr/>
        <a:lstStyle/>
        <a:p>
          <a:endParaRPr lang="en-US" noProof="0" dirty="0"/>
        </a:p>
      </dgm:t>
    </dgm:pt>
    <dgm:pt modelId="{FB463ECD-2789-4477-9499-DCF1870AEC3D}">
      <dgm:prSet phldrT="[Text]" custT="1"/>
      <dgm:spPr/>
      <dgm:t>
        <a:bodyPr/>
        <a:lstStyle/>
        <a:p>
          <a:r>
            <a:rPr lang="en-US" sz="2000" b="0" noProof="0" dirty="0"/>
            <a:t>In-Memory Databases (IMDB), Big Data, "Internet of Things"</a:t>
          </a:r>
        </a:p>
      </dgm:t>
    </dgm:pt>
    <dgm:pt modelId="{5C5961A0-E915-4CB1-B1BE-7CCD85F1B8EC}" type="parTrans" cxnId="{B3726C72-A748-4A65-BDCC-A40F4D01F5EA}">
      <dgm:prSet/>
      <dgm:spPr/>
      <dgm:t>
        <a:bodyPr/>
        <a:lstStyle/>
        <a:p>
          <a:endParaRPr lang="en-US" noProof="0" dirty="0"/>
        </a:p>
      </dgm:t>
    </dgm:pt>
    <dgm:pt modelId="{6E379DBF-55B3-46A0-A4C4-47CD5DBA4764}" type="sibTrans" cxnId="{B3726C72-A748-4A65-BDCC-A40F4D01F5EA}">
      <dgm:prSet/>
      <dgm:spPr/>
      <dgm:t>
        <a:bodyPr/>
        <a:lstStyle/>
        <a:p>
          <a:endParaRPr lang="en-US" noProof="0" dirty="0"/>
        </a:p>
      </dgm:t>
    </dgm:pt>
    <dgm:pt modelId="{E5F5D039-15B7-483C-91F7-35BD17BE585E}">
      <dgm:prSet phldrT="[Text]" custT="1"/>
      <dgm:spPr/>
      <dgm:t>
        <a:bodyPr/>
        <a:lstStyle/>
        <a:p>
          <a:r>
            <a:rPr lang="en-US" sz="2000" b="0" noProof="0" dirty="0"/>
            <a:t>Cloud computing, mobile computing, ubiquitous computing, ambient intelligence </a:t>
          </a:r>
        </a:p>
      </dgm:t>
    </dgm:pt>
    <dgm:pt modelId="{AB412D33-D9A5-4A44-A5F3-2360C17F96A0}" type="parTrans" cxnId="{AD3B498C-D980-40C4-B067-E13EAA65E6C6}">
      <dgm:prSet/>
      <dgm:spPr/>
      <dgm:t>
        <a:bodyPr/>
        <a:lstStyle/>
        <a:p>
          <a:endParaRPr lang="en-US" noProof="0" dirty="0"/>
        </a:p>
      </dgm:t>
    </dgm:pt>
    <dgm:pt modelId="{8D151680-927A-4A2F-A88E-48C88F3F0E5D}" type="sibTrans" cxnId="{AD3B498C-D980-40C4-B067-E13EAA65E6C6}">
      <dgm:prSet/>
      <dgm:spPr/>
      <dgm:t>
        <a:bodyPr/>
        <a:lstStyle/>
        <a:p>
          <a:endParaRPr lang="en-US" noProof="0" dirty="0"/>
        </a:p>
      </dgm:t>
    </dgm:pt>
    <dgm:pt modelId="{5E4787FA-1C61-4C46-A8EA-B2ABAB8F3F8A}">
      <dgm:prSet phldrT="[Text]" custT="1"/>
      <dgm:spPr/>
      <dgm:t>
        <a:bodyPr/>
        <a:lstStyle/>
        <a:p>
          <a:pPr algn="ctr"/>
          <a:r>
            <a:rPr lang="en-US" sz="2800" b="1" noProof="0" dirty="0"/>
            <a:t>?</a:t>
          </a:r>
        </a:p>
      </dgm:t>
    </dgm:pt>
    <dgm:pt modelId="{287D71FD-6449-48DE-9E11-AA03B563D751}" type="parTrans" cxnId="{68EE6428-8EFA-4A09-8C2A-03F566524C2E}">
      <dgm:prSet/>
      <dgm:spPr/>
      <dgm:t>
        <a:bodyPr/>
        <a:lstStyle/>
        <a:p>
          <a:endParaRPr lang="de-DE"/>
        </a:p>
      </dgm:t>
    </dgm:pt>
    <dgm:pt modelId="{A796A6EE-5C38-4A6D-838C-01E2456D2832}" type="sibTrans" cxnId="{68EE6428-8EFA-4A09-8C2A-03F566524C2E}">
      <dgm:prSet/>
      <dgm:spPr/>
      <dgm:t>
        <a:bodyPr/>
        <a:lstStyle/>
        <a:p>
          <a:endParaRPr lang="de-DE"/>
        </a:p>
      </dgm:t>
    </dgm:pt>
    <dgm:pt modelId="{C871358D-ACF6-491E-B4BE-6F64BFBA87F0}" type="pres">
      <dgm:prSet presAssocID="{0C034904-912A-48EF-840C-1261737EA6D7}" presName="rootnode" presStyleCnt="0">
        <dgm:presLayoutVars>
          <dgm:chMax/>
          <dgm:chPref/>
          <dgm:dir/>
          <dgm:animLvl val="lvl"/>
        </dgm:presLayoutVars>
      </dgm:prSet>
      <dgm:spPr/>
    </dgm:pt>
    <dgm:pt modelId="{9F8A9918-B0DF-422F-8FAB-A2987C95CE8D}" type="pres">
      <dgm:prSet presAssocID="{71716B59-EE4A-4192-83C3-FB2FE2B2C7F2}" presName="composite" presStyleCnt="0"/>
      <dgm:spPr/>
    </dgm:pt>
    <dgm:pt modelId="{BCE1F72D-B173-4E75-AD6F-523E647EDD61}" type="pres">
      <dgm:prSet presAssocID="{71716B59-EE4A-4192-83C3-FB2FE2B2C7F2}" presName="LShape" presStyleLbl="alignNode1" presStyleIdx="0" presStyleCnt="11"/>
      <dgm:spPr/>
    </dgm:pt>
    <dgm:pt modelId="{D66F4621-75EF-4BD0-8D29-862CEC068A1C}" type="pres">
      <dgm:prSet presAssocID="{71716B59-EE4A-4192-83C3-FB2FE2B2C7F2}" presName="ParentText" presStyleLbl="revTx" presStyleIdx="0" presStyleCnt="6">
        <dgm:presLayoutVars>
          <dgm:chMax val="0"/>
          <dgm:chPref val="0"/>
          <dgm:bulletEnabled val="1"/>
        </dgm:presLayoutVars>
      </dgm:prSet>
      <dgm:spPr/>
      <dgm:t>
        <a:bodyPr/>
        <a:lstStyle/>
        <a:p>
          <a:endParaRPr lang="de-DE"/>
        </a:p>
      </dgm:t>
    </dgm:pt>
    <dgm:pt modelId="{30A5D2A0-3CA4-4BF3-B6C2-4222B9CA94A7}" type="pres">
      <dgm:prSet presAssocID="{71716B59-EE4A-4192-83C3-FB2FE2B2C7F2}" presName="Triangle" presStyleLbl="alignNode1" presStyleIdx="1" presStyleCnt="11"/>
      <dgm:spPr/>
    </dgm:pt>
    <dgm:pt modelId="{AC90FD2E-6441-4B8E-838B-726EAF8EEE18}" type="pres">
      <dgm:prSet presAssocID="{DE617D73-F0B3-41EC-8386-23D27A969932}" presName="sibTrans" presStyleCnt="0"/>
      <dgm:spPr/>
    </dgm:pt>
    <dgm:pt modelId="{60D4DF70-48DB-464F-B973-A27AE7AC0A00}" type="pres">
      <dgm:prSet presAssocID="{DE617D73-F0B3-41EC-8386-23D27A969932}" presName="space" presStyleCnt="0"/>
      <dgm:spPr/>
    </dgm:pt>
    <dgm:pt modelId="{B77F2556-3D8C-41B7-B53F-A6CDC30FC0C3}" type="pres">
      <dgm:prSet presAssocID="{9CD7EA44-DB1D-445F-B094-AC1CA94BC531}" presName="composite" presStyleCnt="0"/>
      <dgm:spPr/>
    </dgm:pt>
    <dgm:pt modelId="{2E3CE29B-3F35-4B44-BD32-094B63063040}" type="pres">
      <dgm:prSet presAssocID="{9CD7EA44-DB1D-445F-B094-AC1CA94BC531}" presName="LShape" presStyleLbl="alignNode1" presStyleIdx="2" presStyleCnt="11" custLinFactNeighborX="2562"/>
      <dgm:spPr/>
    </dgm:pt>
    <dgm:pt modelId="{D4A6CE2D-5A8D-4CC9-B71C-043723E695F7}" type="pres">
      <dgm:prSet presAssocID="{9CD7EA44-DB1D-445F-B094-AC1CA94BC531}" presName="ParentText" presStyleLbl="revTx" presStyleIdx="1" presStyleCnt="6" custScaleX="114829" custLinFactNeighborX="5676">
        <dgm:presLayoutVars>
          <dgm:chMax val="0"/>
          <dgm:chPref val="0"/>
          <dgm:bulletEnabled val="1"/>
        </dgm:presLayoutVars>
      </dgm:prSet>
      <dgm:spPr/>
      <dgm:t>
        <a:bodyPr/>
        <a:lstStyle/>
        <a:p>
          <a:endParaRPr lang="de-DE"/>
        </a:p>
      </dgm:t>
    </dgm:pt>
    <dgm:pt modelId="{67A6031B-A6A0-4454-B0F3-49A87E8A1911}" type="pres">
      <dgm:prSet presAssocID="{9CD7EA44-DB1D-445F-B094-AC1CA94BC531}" presName="Triangle" presStyleLbl="alignNode1" presStyleIdx="3" presStyleCnt="11"/>
      <dgm:spPr/>
    </dgm:pt>
    <dgm:pt modelId="{89EC798B-9EB9-4238-A24E-05666856341C}" type="pres">
      <dgm:prSet presAssocID="{306A7077-63D7-44EB-A9FB-F7635C143E11}" presName="sibTrans" presStyleCnt="0"/>
      <dgm:spPr/>
    </dgm:pt>
    <dgm:pt modelId="{46EBBA46-230B-4EBF-81A9-E57557ADCA1A}" type="pres">
      <dgm:prSet presAssocID="{306A7077-63D7-44EB-A9FB-F7635C143E11}" presName="space" presStyleCnt="0"/>
      <dgm:spPr/>
    </dgm:pt>
    <dgm:pt modelId="{2E2A859E-30CB-45F9-97A5-8C8B00F64704}" type="pres">
      <dgm:prSet presAssocID="{E3F26A4D-4B62-4FB0-B13D-911D5C333980}" presName="composite" presStyleCnt="0"/>
      <dgm:spPr/>
    </dgm:pt>
    <dgm:pt modelId="{08EDB321-A80F-44BD-87E6-E75294C656A6}" type="pres">
      <dgm:prSet presAssocID="{E3F26A4D-4B62-4FB0-B13D-911D5C333980}" presName="LShape" presStyleLbl="alignNode1" presStyleIdx="4" presStyleCnt="11"/>
      <dgm:spPr/>
    </dgm:pt>
    <dgm:pt modelId="{B6970A40-FC5D-4968-B18E-23D3EA3CC17F}" type="pres">
      <dgm:prSet presAssocID="{E3F26A4D-4B62-4FB0-B13D-911D5C333980}" presName="ParentText" presStyleLbl="revTx" presStyleIdx="2" presStyleCnt="6" custScaleX="111432" custLinFactNeighborX="1419">
        <dgm:presLayoutVars>
          <dgm:chMax val="0"/>
          <dgm:chPref val="0"/>
          <dgm:bulletEnabled val="1"/>
        </dgm:presLayoutVars>
      </dgm:prSet>
      <dgm:spPr/>
      <dgm:t>
        <a:bodyPr/>
        <a:lstStyle/>
        <a:p>
          <a:endParaRPr lang="de-DE"/>
        </a:p>
      </dgm:t>
    </dgm:pt>
    <dgm:pt modelId="{CE21075A-544A-4B45-A235-DA7A4BABB34F}" type="pres">
      <dgm:prSet presAssocID="{E3F26A4D-4B62-4FB0-B13D-911D5C333980}" presName="Triangle" presStyleLbl="alignNode1" presStyleIdx="5" presStyleCnt="11"/>
      <dgm:spPr/>
    </dgm:pt>
    <dgm:pt modelId="{2338A021-E9BB-436A-A901-4D42ECC4C9B9}" type="pres">
      <dgm:prSet presAssocID="{9CCC53D5-BB31-4EB8-A1D7-B4F0649AF160}" presName="sibTrans" presStyleCnt="0"/>
      <dgm:spPr/>
    </dgm:pt>
    <dgm:pt modelId="{5025C7EC-A1A3-4D04-8A09-B5FB6A5BDB3D}" type="pres">
      <dgm:prSet presAssocID="{9CCC53D5-BB31-4EB8-A1D7-B4F0649AF160}" presName="space" presStyleCnt="0"/>
      <dgm:spPr/>
    </dgm:pt>
    <dgm:pt modelId="{25F1D135-6AD2-482F-8D4B-004ACC540E2E}" type="pres">
      <dgm:prSet presAssocID="{FB463ECD-2789-4477-9499-DCF1870AEC3D}" presName="composite" presStyleCnt="0"/>
      <dgm:spPr/>
    </dgm:pt>
    <dgm:pt modelId="{194DA811-5C40-468F-8EA7-2A3BC5892431}" type="pres">
      <dgm:prSet presAssocID="{FB463ECD-2789-4477-9499-DCF1870AEC3D}" presName="LShape" presStyleLbl="alignNode1" presStyleIdx="6" presStyleCnt="11"/>
      <dgm:spPr/>
    </dgm:pt>
    <dgm:pt modelId="{81FD350D-FE2C-43C4-90DA-33039E1D1047}" type="pres">
      <dgm:prSet presAssocID="{FB463ECD-2789-4477-9499-DCF1870AEC3D}" presName="ParentText" presStyleLbl="revTx" presStyleIdx="3" presStyleCnt="6" custScaleX="115971" custLinFactNeighborX="2838">
        <dgm:presLayoutVars>
          <dgm:chMax val="0"/>
          <dgm:chPref val="0"/>
          <dgm:bulletEnabled val="1"/>
        </dgm:presLayoutVars>
      </dgm:prSet>
      <dgm:spPr/>
      <dgm:t>
        <a:bodyPr/>
        <a:lstStyle/>
        <a:p>
          <a:endParaRPr lang="de-DE"/>
        </a:p>
      </dgm:t>
    </dgm:pt>
    <dgm:pt modelId="{338B653B-8B38-45E9-AB62-904AB16536C9}" type="pres">
      <dgm:prSet presAssocID="{FB463ECD-2789-4477-9499-DCF1870AEC3D}" presName="Triangle" presStyleLbl="alignNode1" presStyleIdx="7" presStyleCnt="11"/>
      <dgm:spPr/>
    </dgm:pt>
    <dgm:pt modelId="{F9464A9E-E682-45E9-B365-8283F17EFF9B}" type="pres">
      <dgm:prSet presAssocID="{6E379DBF-55B3-46A0-A4C4-47CD5DBA4764}" presName="sibTrans" presStyleCnt="0"/>
      <dgm:spPr/>
    </dgm:pt>
    <dgm:pt modelId="{F74D7484-11D5-461D-A26F-8B5CB5AE9A8D}" type="pres">
      <dgm:prSet presAssocID="{6E379DBF-55B3-46A0-A4C4-47CD5DBA4764}" presName="space" presStyleCnt="0"/>
      <dgm:spPr/>
    </dgm:pt>
    <dgm:pt modelId="{91EFD974-F9EE-4AB6-B0BC-E97BE5D1799C}" type="pres">
      <dgm:prSet presAssocID="{E5F5D039-15B7-483C-91F7-35BD17BE585E}" presName="composite" presStyleCnt="0"/>
      <dgm:spPr/>
    </dgm:pt>
    <dgm:pt modelId="{2D401B5B-FD89-4FE1-BB85-D4E739C38CB9}" type="pres">
      <dgm:prSet presAssocID="{E5F5D039-15B7-483C-91F7-35BD17BE585E}" presName="LShape" presStyleLbl="alignNode1" presStyleIdx="8" presStyleCnt="11"/>
      <dgm:spPr/>
    </dgm:pt>
    <dgm:pt modelId="{2A7690BF-ACE3-427F-8B47-E3BD66EB166C}" type="pres">
      <dgm:prSet presAssocID="{E5F5D039-15B7-483C-91F7-35BD17BE585E}" presName="ParentText" presStyleLbl="revTx" presStyleIdx="4" presStyleCnt="6" custScaleX="118116" custLinFactNeighborX="8939" custLinFactNeighborY="-5259">
        <dgm:presLayoutVars>
          <dgm:chMax val="0"/>
          <dgm:chPref val="0"/>
          <dgm:bulletEnabled val="1"/>
        </dgm:presLayoutVars>
      </dgm:prSet>
      <dgm:spPr/>
      <dgm:t>
        <a:bodyPr/>
        <a:lstStyle/>
        <a:p>
          <a:endParaRPr lang="de-DE"/>
        </a:p>
      </dgm:t>
    </dgm:pt>
    <dgm:pt modelId="{8AFD9FFC-C637-4788-9E9C-3D1E40C402A2}" type="pres">
      <dgm:prSet presAssocID="{E5F5D039-15B7-483C-91F7-35BD17BE585E}" presName="Triangle" presStyleLbl="alignNode1" presStyleIdx="9" presStyleCnt="11"/>
      <dgm:spPr/>
    </dgm:pt>
    <dgm:pt modelId="{A0730C23-9FDC-4963-9468-6E65EB59E2FC}" type="pres">
      <dgm:prSet presAssocID="{8D151680-927A-4A2F-A88E-48C88F3F0E5D}" presName="sibTrans" presStyleCnt="0"/>
      <dgm:spPr/>
    </dgm:pt>
    <dgm:pt modelId="{09F222C6-589A-435B-B612-BD2A00B593C8}" type="pres">
      <dgm:prSet presAssocID="{8D151680-927A-4A2F-A88E-48C88F3F0E5D}" presName="space" presStyleCnt="0"/>
      <dgm:spPr/>
    </dgm:pt>
    <dgm:pt modelId="{7D719D01-0878-44BB-AE7B-FFEDC6DD216D}" type="pres">
      <dgm:prSet presAssocID="{5E4787FA-1C61-4C46-A8EA-B2ABAB8F3F8A}" presName="composite" presStyleCnt="0"/>
      <dgm:spPr/>
    </dgm:pt>
    <dgm:pt modelId="{CB120FCC-AF34-4C06-89E0-B7C68D6322A3}" type="pres">
      <dgm:prSet presAssocID="{5E4787FA-1C61-4C46-A8EA-B2ABAB8F3F8A}" presName="LShape" presStyleLbl="alignNode1" presStyleIdx="10" presStyleCnt="11"/>
      <dgm:spPr/>
    </dgm:pt>
    <dgm:pt modelId="{7258E24B-D128-4805-A44F-ACA815666BE7}" type="pres">
      <dgm:prSet presAssocID="{5E4787FA-1C61-4C46-A8EA-B2ABAB8F3F8A}" presName="ParentText" presStyleLbl="revTx" presStyleIdx="5" presStyleCnt="6">
        <dgm:presLayoutVars>
          <dgm:chMax val="0"/>
          <dgm:chPref val="0"/>
          <dgm:bulletEnabled val="1"/>
        </dgm:presLayoutVars>
      </dgm:prSet>
      <dgm:spPr/>
      <dgm:t>
        <a:bodyPr/>
        <a:lstStyle/>
        <a:p>
          <a:endParaRPr lang="de-DE"/>
        </a:p>
      </dgm:t>
    </dgm:pt>
  </dgm:ptLst>
  <dgm:cxnLst>
    <dgm:cxn modelId="{D338494C-65BA-4B38-8AA7-E80D91920BCD}" type="presOf" srcId="{0C034904-912A-48EF-840C-1261737EA6D7}" destId="{C871358D-ACF6-491E-B4BE-6F64BFBA87F0}" srcOrd="0" destOrd="0" presId="urn:microsoft.com/office/officeart/2009/3/layout/StepUpProcess"/>
    <dgm:cxn modelId="{3A4A25B4-9B40-49F0-9258-853728EADB2B}" type="presOf" srcId="{71716B59-EE4A-4192-83C3-FB2FE2B2C7F2}" destId="{D66F4621-75EF-4BD0-8D29-862CEC068A1C}" srcOrd="0" destOrd="0" presId="urn:microsoft.com/office/officeart/2009/3/layout/StepUpProcess"/>
    <dgm:cxn modelId="{08BAB1EB-BC45-4C20-90D2-3F9361921340}" type="presOf" srcId="{FB463ECD-2789-4477-9499-DCF1870AEC3D}" destId="{81FD350D-FE2C-43C4-90DA-33039E1D1047}" srcOrd="0" destOrd="0" presId="urn:microsoft.com/office/officeart/2009/3/layout/StepUpProcess"/>
    <dgm:cxn modelId="{43D8A2EC-3806-4A21-A3A3-9BD14697B510}" type="presOf" srcId="{E3F26A4D-4B62-4FB0-B13D-911D5C333980}" destId="{B6970A40-FC5D-4968-B18E-23D3EA3CC17F}" srcOrd="0" destOrd="0" presId="urn:microsoft.com/office/officeart/2009/3/layout/StepUpProcess"/>
    <dgm:cxn modelId="{C46DDE1F-6A2F-4B1B-9CD2-7A012BE71D79}" type="presOf" srcId="{5E4787FA-1C61-4C46-A8EA-B2ABAB8F3F8A}" destId="{7258E24B-D128-4805-A44F-ACA815666BE7}" srcOrd="0" destOrd="0" presId="urn:microsoft.com/office/officeart/2009/3/layout/StepUpProcess"/>
    <dgm:cxn modelId="{6497A788-D965-44C9-9869-A37F70329EF8}" type="presOf" srcId="{9CD7EA44-DB1D-445F-B094-AC1CA94BC531}" destId="{D4A6CE2D-5A8D-4CC9-B71C-043723E695F7}" srcOrd="0" destOrd="0" presId="urn:microsoft.com/office/officeart/2009/3/layout/StepUpProcess"/>
    <dgm:cxn modelId="{AD3B498C-D980-40C4-B067-E13EAA65E6C6}" srcId="{0C034904-912A-48EF-840C-1261737EA6D7}" destId="{E5F5D039-15B7-483C-91F7-35BD17BE585E}" srcOrd="4" destOrd="0" parTransId="{AB412D33-D9A5-4A44-A5F3-2360C17F96A0}" sibTransId="{8D151680-927A-4A2F-A88E-48C88F3F0E5D}"/>
    <dgm:cxn modelId="{0F291984-0AC4-4A13-A2F9-E61D4F409A3B}" type="presOf" srcId="{E5F5D039-15B7-483C-91F7-35BD17BE585E}" destId="{2A7690BF-ACE3-427F-8B47-E3BD66EB166C}" srcOrd="0" destOrd="0" presId="urn:microsoft.com/office/officeart/2009/3/layout/StepUpProcess"/>
    <dgm:cxn modelId="{9D8593AE-DBEF-4CDD-9D07-6A7870A828B5}" srcId="{0C034904-912A-48EF-840C-1261737EA6D7}" destId="{E3F26A4D-4B62-4FB0-B13D-911D5C333980}" srcOrd="2" destOrd="0" parTransId="{61D6A99D-9B61-4C3D-9DF0-02E5D9F9BC01}" sibTransId="{9CCC53D5-BB31-4EB8-A1D7-B4F0649AF160}"/>
    <dgm:cxn modelId="{FA4191ED-7441-4F12-843A-343FBD7FA2EB}" srcId="{0C034904-912A-48EF-840C-1261737EA6D7}" destId="{71716B59-EE4A-4192-83C3-FB2FE2B2C7F2}" srcOrd="0" destOrd="0" parTransId="{95BBEFB4-44E3-482F-BC96-C5B09C531426}" sibTransId="{DE617D73-F0B3-41EC-8386-23D27A969932}"/>
    <dgm:cxn modelId="{49EC4DCE-F883-4E5A-B93A-D613CA19CF03}" srcId="{0C034904-912A-48EF-840C-1261737EA6D7}" destId="{9CD7EA44-DB1D-445F-B094-AC1CA94BC531}" srcOrd="1" destOrd="0" parTransId="{FE6CDA94-1939-4565-804D-BD80B5F07B7B}" sibTransId="{306A7077-63D7-44EB-A9FB-F7635C143E11}"/>
    <dgm:cxn modelId="{B3726C72-A748-4A65-BDCC-A40F4D01F5EA}" srcId="{0C034904-912A-48EF-840C-1261737EA6D7}" destId="{FB463ECD-2789-4477-9499-DCF1870AEC3D}" srcOrd="3" destOrd="0" parTransId="{5C5961A0-E915-4CB1-B1BE-7CCD85F1B8EC}" sibTransId="{6E379DBF-55B3-46A0-A4C4-47CD5DBA4764}"/>
    <dgm:cxn modelId="{68EE6428-8EFA-4A09-8C2A-03F566524C2E}" srcId="{0C034904-912A-48EF-840C-1261737EA6D7}" destId="{5E4787FA-1C61-4C46-A8EA-B2ABAB8F3F8A}" srcOrd="5" destOrd="0" parTransId="{287D71FD-6449-48DE-9E11-AA03B563D751}" sibTransId="{A796A6EE-5C38-4A6D-838C-01E2456D2832}"/>
    <dgm:cxn modelId="{A5C3C06B-EDD4-403D-AD5E-5D77ECB0C6BA}" type="presParOf" srcId="{C871358D-ACF6-491E-B4BE-6F64BFBA87F0}" destId="{9F8A9918-B0DF-422F-8FAB-A2987C95CE8D}" srcOrd="0" destOrd="0" presId="urn:microsoft.com/office/officeart/2009/3/layout/StepUpProcess"/>
    <dgm:cxn modelId="{A39B298D-0655-46D7-B876-F7D33D4D816F}" type="presParOf" srcId="{9F8A9918-B0DF-422F-8FAB-A2987C95CE8D}" destId="{BCE1F72D-B173-4E75-AD6F-523E647EDD61}" srcOrd="0" destOrd="0" presId="urn:microsoft.com/office/officeart/2009/3/layout/StepUpProcess"/>
    <dgm:cxn modelId="{86608649-9D55-41A1-9278-E457103DA642}" type="presParOf" srcId="{9F8A9918-B0DF-422F-8FAB-A2987C95CE8D}" destId="{D66F4621-75EF-4BD0-8D29-862CEC068A1C}" srcOrd="1" destOrd="0" presId="urn:microsoft.com/office/officeart/2009/3/layout/StepUpProcess"/>
    <dgm:cxn modelId="{EDDCFB29-77FC-4CBC-AACC-4BCBA22B31BC}" type="presParOf" srcId="{9F8A9918-B0DF-422F-8FAB-A2987C95CE8D}" destId="{30A5D2A0-3CA4-4BF3-B6C2-4222B9CA94A7}" srcOrd="2" destOrd="0" presId="urn:microsoft.com/office/officeart/2009/3/layout/StepUpProcess"/>
    <dgm:cxn modelId="{215E402A-6D5C-4CD1-AF34-8D8EFA84B044}" type="presParOf" srcId="{C871358D-ACF6-491E-B4BE-6F64BFBA87F0}" destId="{AC90FD2E-6441-4B8E-838B-726EAF8EEE18}" srcOrd="1" destOrd="0" presId="urn:microsoft.com/office/officeart/2009/3/layout/StepUpProcess"/>
    <dgm:cxn modelId="{A7BA93ED-1F80-46D9-AF21-2CA2B74F953A}" type="presParOf" srcId="{AC90FD2E-6441-4B8E-838B-726EAF8EEE18}" destId="{60D4DF70-48DB-464F-B973-A27AE7AC0A00}" srcOrd="0" destOrd="0" presId="urn:microsoft.com/office/officeart/2009/3/layout/StepUpProcess"/>
    <dgm:cxn modelId="{0B13D9BB-079E-4A70-A928-F2310754201A}" type="presParOf" srcId="{C871358D-ACF6-491E-B4BE-6F64BFBA87F0}" destId="{B77F2556-3D8C-41B7-B53F-A6CDC30FC0C3}" srcOrd="2" destOrd="0" presId="urn:microsoft.com/office/officeart/2009/3/layout/StepUpProcess"/>
    <dgm:cxn modelId="{BE899140-D606-4CEB-82A6-AC7D21F207CF}" type="presParOf" srcId="{B77F2556-3D8C-41B7-B53F-A6CDC30FC0C3}" destId="{2E3CE29B-3F35-4B44-BD32-094B63063040}" srcOrd="0" destOrd="0" presId="urn:microsoft.com/office/officeart/2009/3/layout/StepUpProcess"/>
    <dgm:cxn modelId="{A810FBA2-6017-407D-A56B-B8992842AB4F}" type="presParOf" srcId="{B77F2556-3D8C-41B7-B53F-A6CDC30FC0C3}" destId="{D4A6CE2D-5A8D-4CC9-B71C-043723E695F7}" srcOrd="1" destOrd="0" presId="urn:microsoft.com/office/officeart/2009/3/layout/StepUpProcess"/>
    <dgm:cxn modelId="{0858D92E-7972-4360-A138-6E4AFA41C8C5}" type="presParOf" srcId="{B77F2556-3D8C-41B7-B53F-A6CDC30FC0C3}" destId="{67A6031B-A6A0-4454-B0F3-49A87E8A1911}" srcOrd="2" destOrd="0" presId="urn:microsoft.com/office/officeart/2009/3/layout/StepUpProcess"/>
    <dgm:cxn modelId="{CFA6464D-FED9-463A-AFC1-9F4B1E96EBEB}" type="presParOf" srcId="{C871358D-ACF6-491E-B4BE-6F64BFBA87F0}" destId="{89EC798B-9EB9-4238-A24E-05666856341C}" srcOrd="3" destOrd="0" presId="urn:microsoft.com/office/officeart/2009/3/layout/StepUpProcess"/>
    <dgm:cxn modelId="{35A66604-784C-4C1F-85B6-DCBBD716F32A}" type="presParOf" srcId="{89EC798B-9EB9-4238-A24E-05666856341C}" destId="{46EBBA46-230B-4EBF-81A9-E57557ADCA1A}" srcOrd="0" destOrd="0" presId="urn:microsoft.com/office/officeart/2009/3/layout/StepUpProcess"/>
    <dgm:cxn modelId="{84D35909-DFF1-4D42-89ED-62A81BFAA5A3}" type="presParOf" srcId="{C871358D-ACF6-491E-B4BE-6F64BFBA87F0}" destId="{2E2A859E-30CB-45F9-97A5-8C8B00F64704}" srcOrd="4" destOrd="0" presId="urn:microsoft.com/office/officeart/2009/3/layout/StepUpProcess"/>
    <dgm:cxn modelId="{5E1D95A5-73D4-4FF2-89BA-7974CC71338E}" type="presParOf" srcId="{2E2A859E-30CB-45F9-97A5-8C8B00F64704}" destId="{08EDB321-A80F-44BD-87E6-E75294C656A6}" srcOrd="0" destOrd="0" presId="urn:microsoft.com/office/officeart/2009/3/layout/StepUpProcess"/>
    <dgm:cxn modelId="{27B10FAD-E0FD-48D9-94BD-1D7A9E93C004}" type="presParOf" srcId="{2E2A859E-30CB-45F9-97A5-8C8B00F64704}" destId="{B6970A40-FC5D-4968-B18E-23D3EA3CC17F}" srcOrd="1" destOrd="0" presId="urn:microsoft.com/office/officeart/2009/3/layout/StepUpProcess"/>
    <dgm:cxn modelId="{68C714C8-11FF-4710-AC0F-EE1BD02FB80E}" type="presParOf" srcId="{2E2A859E-30CB-45F9-97A5-8C8B00F64704}" destId="{CE21075A-544A-4B45-A235-DA7A4BABB34F}" srcOrd="2" destOrd="0" presId="urn:microsoft.com/office/officeart/2009/3/layout/StepUpProcess"/>
    <dgm:cxn modelId="{6AB8E875-C6D4-4384-99B7-D005F8037426}" type="presParOf" srcId="{C871358D-ACF6-491E-B4BE-6F64BFBA87F0}" destId="{2338A021-E9BB-436A-A901-4D42ECC4C9B9}" srcOrd="5" destOrd="0" presId="urn:microsoft.com/office/officeart/2009/3/layout/StepUpProcess"/>
    <dgm:cxn modelId="{75657299-5DE2-4430-8047-AC4C4C436BC3}" type="presParOf" srcId="{2338A021-E9BB-436A-A901-4D42ECC4C9B9}" destId="{5025C7EC-A1A3-4D04-8A09-B5FB6A5BDB3D}" srcOrd="0" destOrd="0" presId="urn:microsoft.com/office/officeart/2009/3/layout/StepUpProcess"/>
    <dgm:cxn modelId="{F4A91B16-FE8A-43BA-826D-2F34A7074AE8}" type="presParOf" srcId="{C871358D-ACF6-491E-B4BE-6F64BFBA87F0}" destId="{25F1D135-6AD2-482F-8D4B-004ACC540E2E}" srcOrd="6" destOrd="0" presId="urn:microsoft.com/office/officeart/2009/3/layout/StepUpProcess"/>
    <dgm:cxn modelId="{5655C749-1B13-44C5-B0FF-7B8F6350BFB0}" type="presParOf" srcId="{25F1D135-6AD2-482F-8D4B-004ACC540E2E}" destId="{194DA811-5C40-468F-8EA7-2A3BC5892431}" srcOrd="0" destOrd="0" presId="urn:microsoft.com/office/officeart/2009/3/layout/StepUpProcess"/>
    <dgm:cxn modelId="{021A10F3-DCED-4DAC-92E5-F0CE7E880D87}" type="presParOf" srcId="{25F1D135-6AD2-482F-8D4B-004ACC540E2E}" destId="{81FD350D-FE2C-43C4-90DA-33039E1D1047}" srcOrd="1" destOrd="0" presId="urn:microsoft.com/office/officeart/2009/3/layout/StepUpProcess"/>
    <dgm:cxn modelId="{F940104D-856D-49D8-86FF-36C0AF219B2E}" type="presParOf" srcId="{25F1D135-6AD2-482F-8D4B-004ACC540E2E}" destId="{338B653B-8B38-45E9-AB62-904AB16536C9}" srcOrd="2" destOrd="0" presId="urn:microsoft.com/office/officeart/2009/3/layout/StepUpProcess"/>
    <dgm:cxn modelId="{595EDD1F-3000-4244-8688-DA85F400D2AA}" type="presParOf" srcId="{C871358D-ACF6-491E-B4BE-6F64BFBA87F0}" destId="{F9464A9E-E682-45E9-B365-8283F17EFF9B}" srcOrd="7" destOrd="0" presId="urn:microsoft.com/office/officeart/2009/3/layout/StepUpProcess"/>
    <dgm:cxn modelId="{1785A17C-2B31-428B-9107-6518E0997E93}" type="presParOf" srcId="{F9464A9E-E682-45E9-B365-8283F17EFF9B}" destId="{F74D7484-11D5-461D-A26F-8B5CB5AE9A8D}" srcOrd="0" destOrd="0" presId="urn:microsoft.com/office/officeart/2009/3/layout/StepUpProcess"/>
    <dgm:cxn modelId="{0B629720-D12E-463D-B472-2FE739997A5B}" type="presParOf" srcId="{C871358D-ACF6-491E-B4BE-6F64BFBA87F0}" destId="{91EFD974-F9EE-4AB6-B0BC-E97BE5D1799C}" srcOrd="8" destOrd="0" presId="urn:microsoft.com/office/officeart/2009/3/layout/StepUpProcess"/>
    <dgm:cxn modelId="{58DAAC7D-F383-430C-AC12-DF69439806F5}" type="presParOf" srcId="{91EFD974-F9EE-4AB6-B0BC-E97BE5D1799C}" destId="{2D401B5B-FD89-4FE1-BB85-D4E739C38CB9}" srcOrd="0" destOrd="0" presId="urn:microsoft.com/office/officeart/2009/3/layout/StepUpProcess"/>
    <dgm:cxn modelId="{023A7438-68BA-423B-BB8B-01988C2AB0E3}" type="presParOf" srcId="{91EFD974-F9EE-4AB6-B0BC-E97BE5D1799C}" destId="{2A7690BF-ACE3-427F-8B47-E3BD66EB166C}" srcOrd="1" destOrd="0" presId="urn:microsoft.com/office/officeart/2009/3/layout/StepUpProcess"/>
    <dgm:cxn modelId="{3697EE69-75FF-4B14-A167-F2831D14440E}" type="presParOf" srcId="{91EFD974-F9EE-4AB6-B0BC-E97BE5D1799C}" destId="{8AFD9FFC-C637-4788-9E9C-3D1E40C402A2}" srcOrd="2" destOrd="0" presId="urn:microsoft.com/office/officeart/2009/3/layout/StepUpProcess"/>
    <dgm:cxn modelId="{812CCB15-1246-4C43-9C16-66AFD4AAEE3B}" type="presParOf" srcId="{C871358D-ACF6-491E-B4BE-6F64BFBA87F0}" destId="{A0730C23-9FDC-4963-9468-6E65EB59E2FC}" srcOrd="9" destOrd="0" presId="urn:microsoft.com/office/officeart/2009/3/layout/StepUpProcess"/>
    <dgm:cxn modelId="{FB1A9A19-2F2C-4DD9-8D49-593C4A022D93}" type="presParOf" srcId="{A0730C23-9FDC-4963-9468-6E65EB59E2FC}" destId="{09F222C6-589A-435B-B612-BD2A00B593C8}" srcOrd="0" destOrd="0" presId="urn:microsoft.com/office/officeart/2009/3/layout/StepUpProcess"/>
    <dgm:cxn modelId="{AFA2FC8A-9417-4250-8E8B-CE91F49F3D77}" type="presParOf" srcId="{C871358D-ACF6-491E-B4BE-6F64BFBA87F0}" destId="{7D719D01-0878-44BB-AE7B-FFEDC6DD216D}" srcOrd="10" destOrd="0" presId="urn:microsoft.com/office/officeart/2009/3/layout/StepUpProcess"/>
    <dgm:cxn modelId="{8AFB9E92-E39C-418D-88C2-8560B00D9399}" type="presParOf" srcId="{7D719D01-0878-44BB-AE7B-FFEDC6DD216D}" destId="{CB120FCC-AF34-4C06-89E0-B7C68D6322A3}" srcOrd="0" destOrd="0" presId="urn:microsoft.com/office/officeart/2009/3/layout/StepUpProcess"/>
    <dgm:cxn modelId="{75E82F19-4115-4EFC-8C46-EA04242DC033}" type="presParOf" srcId="{7D719D01-0878-44BB-AE7B-FFEDC6DD216D}" destId="{7258E24B-D128-4805-A44F-ACA815666BE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08F4F0-F639-244A-9A06-5A4D92A35473}"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de-DE"/>
        </a:p>
      </dgm:t>
    </dgm:pt>
    <dgm:pt modelId="{EA547A5A-98CB-064D-B9DA-DA02E32F47AF}">
      <dgm:prSet phldrT="[Text]" custT="1"/>
      <dgm:spPr/>
      <dgm:t>
        <a:bodyPr/>
        <a:lstStyle/>
        <a:p>
          <a:r>
            <a:rPr lang="en-US" sz="2800" noProof="0" dirty="0" smtClean="0">
              <a:latin typeface="+mn-lt"/>
              <a:cs typeface="Regencie Light"/>
            </a:rPr>
            <a:t>Procurement</a:t>
          </a:r>
          <a:endParaRPr lang="en-US" sz="2800" noProof="0" dirty="0">
            <a:latin typeface="+mn-lt"/>
            <a:cs typeface="Regencie Light"/>
          </a:endParaRPr>
        </a:p>
      </dgm:t>
    </dgm:pt>
    <dgm:pt modelId="{11BEE70A-DCE1-9D4E-8282-DBAC020F2397}" type="parTrans" cxnId="{3F1D8F54-6567-6944-AEF4-5E25FE211BB3}">
      <dgm:prSet/>
      <dgm:spPr/>
      <dgm:t>
        <a:bodyPr/>
        <a:lstStyle/>
        <a:p>
          <a:endParaRPr lang="de-DE">
            <a:latin typeface="+mn-lt"/>
          </a:endParaRPr>
        </a:p>
      </dgm:t>
    </dgm:pt>
    <dgm:pt modelId="{D0D2725A-6C3F-9C40-9F5E-F84DDA7C1A77}" type="sibTrans" cxnId="{3F1D8F54-6567-6944-AEF4-5E25FE211BB3}">
      <dgm:prSet/>
      <dgm:spPr/>
      <dgm:t>
        <a:bodyPr/>
        <a:lstStyle/>
        <a:p>
          <a:endParaRPr lang="de-DE">
            <a:latin typeface="+mn-lt"/>
          </a:endParaRPr>
        </a:p>
      </dgm:t>
    </dgm:pt>
    <dgm:pt modelId="{0F761E12-3AFC-754F-902F-1D9F0C83CFCE}">
      <dgm:prSet phldrT="[Text]" custT="1"/>
      <dgm:spPr/>
      <dgm:t>
        <a:bodyPr/>
        <a:lstStyle/>
        <a:p>
          <a:r>
            <a:rPr lang="de-DE" sz="2800" dirty="0">
              <a:latin typeface="+mn-lt"/>
              <a:cs typeface="Regencie Light"/>
            </a:rPr>
            <a:t>Maintenance</a:t>
          </a:r>
        </a:p>
      </dgm:t>
    </dgm:pt>
    <dgm:pt modelId="{7734DAAA-9595-FE41-982D-D46A7E6AC377}" type="parTrans" cxnId="{8C0FE9D1-1B72-4B4D-BD21-539A107ECF64}">
      <dgm:prSet/>
      <dgm:spPr/>
      <dgm:t>
        <a:bodyPr/>
        <a:lstStyle/>
        <a:p>
          <a:endParaRPr lang="de-DE">
            <a:latin typeface="+mn-lt"/>
          </a:endParaRPr>
        </a:p>
      </dgm:t>
    </dgm:pt>
    <dgm:pt modelId="{F2CED784-1F30-B049-BFF3-7EF7E7C24454}" type="sibTrans" cxnId="{8C0FE9D1-1B72-4B4D-BD21-539A107ECF64}">
      <dgm:prSet/>
      <dgm:spPr/>
      <dgm:t>
        <a:bodyPr/>
        <a:lstStyle/>
        <a:p>
          <a:endParaRPr lang="de-DE">
            <a:latin typeface="+mn-lt"/>
          </a:endParaRPr>
        </a:p>
      </dgm:t>
    </dgm:pt>
    <dgm:pt modelId="{8733CB5E-009A-B348-9E07-4FB219DA702F}">
      <dgm:prSet custT="1"/>
      <dgm:spPr/>
      <dgm:t>
        <a:bodyPr/>
        <a:lstStyle/>
        <a:p>
          <a:r>
            <a:rPr lang="de-DE" sz="2800" dirty="0">
              <a:latin typeface="+mn-lt"/>
              <a:cs typeface="Regencie Light"/>
            </a:rPr>
            <a:t>Distribution</a:t>
          </a:r>
        </a:p>
      </dgm:t>
    </dgm:pt>
    <dgm:pt modelId="{27641D48-3E78-BA4B-9F38-8D49E51297DC}" type="parTrans" cxnId="{C09F80CD-CF2B-F741-8FF2-2247F7CE86D3}">
      <dgm:prSet/>
      <dgm:spPr/>
      <dgm:t>
        <a:bodyPr/>
        <a:lstStyle/>
        <a:p>
          <a:endParaRPr lang="de-DE">
            <a:latin typeface="+mn-lt"/>
          </a:endParaRPr>
        </a:p>
      </dgm:t>
    </dgm:pt>
    <dgm:pt modelId="{8B85FA71-9492-AE46-B646-161366F029A4}" type="sibTrans" cxnId="{C09F80CD-CF2B-F741-8FF2-2247F7CE86D3}">
      <dgm:prSet/>
      <dgm:spPr/>
      <dgm:t>
        <a:bodyPr/>
        <a:lstStyle/>
        <a:p>
          <a:endParaRPr lang="de-DE">
            <a:latin typeface="+mn-lt"/>
          </a:endParaRPr>
        </a:p>
      </dgm:t>
    </dgm:pt>
    <dgm:pt modelId="{21CD7ABD-6A4B-FD4E-BB1A-5DC0E7F36501}">
      <dgm:prSet custT="1"/>
      <dgm:spPr/>
      <dgm:t>
        <a:bodyPr/>
        <a:lstStyle/>
        <a:p>
          <a:r>
            <a:rPr lang="en-US" sz="2800" noProof="0" dirty="0" smtClean="0">
              <a:latin typeface="+mn-lt"/>
              <a:cs typeface="Regencie Light"/>
            </a:rPr>
            <a:t>Accountancy/Accounting</a:t>
          </a:r>
          <a:endParaRPr lang="en-US" sz="2800" noProof="0" dirty="0">
            <a:latin typeface="+mn-lt"/>
            <a:cs typeface="Regencie Light"/>
          </a:endParaRPr>
        </a:p>
      </dgm:t>
    </dgm:pt>
    <dgm:pt modelId="{0E0560D0-711E-6C48-A812-E592F7879F6C}" type="parTrans" cxnId="{4ADD0FBA-C114-6647-B420-F11F1834A746}">
      <dgm:prSet/>
      <dgm:spPr/>
      <dgm:t>
        <a:bodyPr/>
        <a:lstStyle/>
        <a:p>
          <a:endParaRPr lang="de-DE">
            <a:latin typeface="+mn-lt"/>
          </a:endParaRPr>
        </a:p>
      </dgm:t>
    </dgm:pt>
    <dgm:pt modelId="{AC36DD1B-59A3-614B-8008-7954B1DFFDD6}" type="sibTrans" cxnId="{4ADD0FBA-C114-6647-B420-F11F1834A746}">
      <dgm:prSet/>
      <dgm:spPr/>
      <dgm:t>
        <a:bodyPr/>
        <a:lstStyle/>
        <a:p>
          <a:endParaRPr lang="de-DE">
            <a:latin typeface="+mn-lt"/>
          </a:endParaRPr>
        </a:p>
      </dgm:t>
    </dgm:pt>
    <dgm:pt modelId="{7624E1DE-80DB-CE4A-9CA1-6212E28ADAA3}">
      <dgm:prSet custT="1"/>
      <dgm:spPr/>
      <dgm:t>
        <a:bodyPr/>
        <a:lstStyle/>
        <a:p>
          <a:r>
            <a:rPr lang="de-DE" sz="2800" b="0" dirty="0">
              <a:latin typeface="+mn-lt"/>
              <a:cs typeface="Regencie Light"/>
            </a:rPr>
            <a:t>Human Resources</a:t>
          </a:r>
        </a:p>
      </dgm:t>
    </dgm:pt>
    <dgm:pt modelId="{1A950559-867F-C245-B8B4-96197AEF3712}" type="parTrans" cxnId="{3248EE78-D0C8-9E4F-AED2-1935B659F0C7}">
      <dgm:prSet/>
      <dgm:spPr/>
      <dgm:t>
        <a:bodyPr/>
        <a:lstStyle/>
        <a:p>
          <a:endParaRPr lang="de-DE">
            <a:latin typeface="+mn-lt"/>
          </a:endParaRPr>
        </a:p>
      </dgm:t>
    </dgm:pt>
    <dgm:pt modelId="{6F640E49-AE38-614B-9195-C9551C96AA0B}" type="sibTrans" cxnId="{3248EE78-D0C8-9E4F-AED2-1935B659F0C7}">
      <dgm:prSet/>
      <dgm:spPr/>
      <dgm:t>
        <a:bodyPr/>
        <a:lstStyle/>
        <a:p>
          <a:endParaRPr lang="de-DE">
            <a:latin typeface="+mn-lt"/>
          </a:endParaRPr>
        </a:p>
      </dgm:t>
    </dgm:pt>
    <dgm:pt modelId="{B5CF925E-6183-0D4A-8E6E-E0FD1AE21A2E}">
      <dgm:prSet custT="1"/>
      <dgm:spPr/>
      <dgm:t>
        <a:bodyPr/>
        <a:lstStyle/>
        <a:p>
          <a:r>
            <a:rPr lang="en-US" sz="2800" noProof="0" dirty="0" smtClean="0">
              <a:latin typeface="+mn-lt"/>
              <a:cs typeface="Regencie Light"/>
            </a:rPr>
            <a:t>Production</a:t>
          </a:r>
          <a:endParaRPr lang="en-US" sz="2800" noProof="0" dirty="0">
            <a:latin typeface="+mn-lt"/>
            <a:cs typeface="Regencie Light"/>
          </a:endParaRPr>
        </a:p>
      </dgm:t>
    </dgm:pt>
    <dgm:pt modelId="{A4413888-9401-BE42-A0C6-7BC0B65151A9}" type="parTrans" cxnId="{5647E55C-B187-0946-9D0D-611DDF742FA0}">
      <dgm:prSet/>
      <dgm:spPr/>
      <dgm:t>
        <a:bodyPr/>
        <a:lstStyle/>
        <a:p>
          <a:endParaRPr lang="de-DE">
            <a:latin typeface="+mn-lt"/>
          </a:endParaRPr>
        </a:p>
      </dgm:t>
    </dgm:pt>
    <dgm:pt modelId="{E88DDEB8-5A35-6A40-AD6F-8F485F88E37F}" type="sibTrans" cxnId="{5647E55C-B187-0946-9D0D-611DDF742FA0}">
      <dgm:prSet/>
      <dgm:spPr/>
      <dgm:t>
        <a:bodyPr/>
        <a:lstStyle/>
        <a:p>
          <a:endParaRPr lang="de-DE">
            <a:latin typeface="+mn-lt"/>
          </a:endParaRPr>
        </a:p>
      </dgm:t>
    </dgm:pt>
    <dgm:pt modelId="{78199F28-9C7B-DF4E-AA42-215296CD08C7}" type="pres">
      <dgm:prSet presAssocID="{7008F4F0-F639-244A-9A06-5A4D92A35473}" presName="cycle" presStyleCnt="0">
        <dgm:presLayoutVars>
          <dgm:dir/>
          <dgm:resizeHandles val="exact"/>
        </dgm:presLayoutVars>
      </dgm:prSet>
      <dgm:spPr/>
      <dgm:t>
        <a:bodyPr/>
        <a:lstStyle/>
        <a:p>
          <a:endParaRPr lang="de-DE"/>
        </a:p>
      </dgm:t>
    </dgm:pt>
    <dgm:pt modelId="{6CC3EA53-D9FD-4849-9A82-DA0FAB3CE516}" type="pres">
      <dgm:prSet presAssocID="{EA547A5A-98CB-064D-B9DA-DA02E32F47AF}" presName="node" presStyleLbl="node1" presStyleIdx="0" presStyleCnt="6" custScaleX="160066">
        <dgm:presLayoutVars>
          <dgm:bulletEnabled val="1"/>
        </dgm:presLayoutVars>
      </dgm:prSet>
      <dgm:spPr/>
      <dgm:t>
        <a:bodyPr/>
        <a:lstStyle/>
        <a:p>
          <a:endParaRPr lang="de-DE"/>
        </a:p>
      </dgm:t>
    </dgm:pt>
    <dgm:pt modelId="{0118978D-61DA-0D48-AEE9-C7DD72CCA5F4}" type="pres">
      <dgm:prSet presAssocID="{EA547A5A-98CB-064D-B9DA-DA02E32F47AF}" presName="spNode" presStyleCnt="0"/>
      <dgm:spPr/>
    </dgm:pt>
    <dgm:pt modelId="{44569B0D-62B9-0C4F-9340-59BA3771311A}" type="pres">
      <dgm:prSet presAssocID="{D0D2725A-6C3F-9C40-9F5E-F84DDA7C1A77}" presName="sibTrans" presStyleLbl="sibTrans1D1" presStyleIdx="0" presStyleCnt="6"/>
      <dgm:spPr/>
      <dgm:t>
        <a:bodyPr/>
        <a:lstStyle/>
        <a:p>
          <a:endParaRPr lang="de-DE"/>
        </a:p>
      </dgm:t>
    </dgm:pt>
    <dgm:pt modelId="{C92559DE-F66D-4A41-95ED-6235E176E0D9}" type="pres">
      <dgm:prSet presAssocID="{B5CF925E-6183-0D4A-8E6E-E0FD1AE21A2E}" presName="node" presStyleLbl="node1" presStyleIdx="1" presStyleCnt="6" custScaleX="142175">
        <dgm:presLayoutVars>
          <dgm:bulletEnabled val="1"/>
        </dgm:presLayoutVars>
      </dgm:prSet>
      <dgm:spPr/>
      <dgm:t>
        <a:bodyPr/>
        <a:lstStyle/>
        <a:p>
          <a:endParaRPr lang="de-DE"/>
        </a:p>
      </dgm:t>
    </dgm:pt>
    <dgm:pt modelId="{0E3C2530-668D-1643-857B-42F95FE757AB}" type="pres">
      <dgm:prSet presAssocID="{B5CF925E-6183-0D4A-8E6E-E0FD1AE21A2E}" presName="spNode" presStyleCnt="0"/>
      <dgm:spPr/>
    </dgm:pt>
    <dgm:pt modelId="{2D7D9DDA-AEAA-E140-AFA7-B654244B1601}" type="pres">
      <dgm:prSet presAssocID="{E88DDEB8-5A35-6A40-AD6F-8F485F88E37F}" presName="sibTrans" presStyleLbl="sibTrans1D1" presStyleIdx="1" presStyleCnt="6"/>
      <dgm:spPr/>
      <dgm:t>
        <a:bodyPr/>
        <a:lstStyle/>
        <a:p>
          <a:endParaRPr lang="de-DE"/>
        </a:p>
      </dgm:t>
    </dgm:pt>
    <dgm:pt modelId="{6217F856-C400-0540-9FE2-25CB71DB9764}" type="pres">
      <dgm:prSet presAssocID="{8733CB5E-009A-B348-9E07-4FB219DA702F}" presName="node" presStyleLbl="node1" presStyleIdx="2" presStyleCnt="6" custScaleX="142175">
        <dgm:presLayoutVars>
          <dgm:bulletEnabled val="1"/>
        </dgm:presLayoutVars>
      </dgm:prSet>
      <dgm:spPr/>
      <dgm:t>
        <a:bodyPr/>
        <a:lstStyle/>
        <a:p>
          <a:endParaRPr lang="de-DE"/>
        </a:p>
      </dgm:t>
    </dgm:pt>
    <dgm:pt modelId="{DAEC7B94-E08C-C246-AB36-0E50A9055731}" type="pres">
      <dgm:prSet presAssocID="{8733CB5E-009A-B348-9E07-4FB219DA702F}" presName="spNode" presStyleCnt="0"/>
      <dgm:spPr/>
    </dgm:pt>
    <dgm:pt modelId="{5BC33D13-CEFA-3144-907D-472BBC180C19}" type="pres">
      <dgm:prSet presAssocID="{8B85FA71-9492-AE46-B646-161366F029A4}" presName="sibTrans" presStyleLbl="sibTrans1D1" presStyleIdx="2" presStyleCnt="6"/>
      <dgm:spPr/>
      <dgm:t>
        <a:bodyPr/>
        <a:lstStyle/>
        <a:p>
          <a:endParaRPr lang="de-DE"/>
        </a:p>
      </dgm:t>
    </dgm:pt>
    <dgm:pt modelId="{0A648954-103E-334C-8737-B57547BE593A}" type="pres">
      <dgm:prSet presAssocID="{21CD7ABD-6A4B-FD4E-BB1A-5DC0E7F36501}" presName="node" presStyleLbl="node1" presStyleIdx="3" presStyleCnt="6" custScaleX="167815" custScaleY="128359" custRadScaleRad="98808" custRadScaleInc="-14654">
        <dgm:presLayoutVars>
          <dgm:bulletEnabled val="1"/>
        </dgm:presLayoutVars>
      </dgm:prSet>
      <dgm:spPr/>
      <dgm:t>
        <a:bodyPr/>
        <a:lstStyle/>
        <a:p>
          <a:endParaRPr lang="de-DE"/>
        </a:p>
      </dgm:t>
    </dgm:pt>
    <dgm:pt modelId="{04FFCCC8-C58C-7A47-9A53-86BE0B3CF273}" type="pres">
      <dgm:prSet presAssocID="{21CD7ABD-6A4B-FD4E-BB1A-5DC0E7F36501}" presName="spNode" presStyleCnt="0"/>
      <dgm:spPr/>
    </dgm:pt>
    <dgm:pt modelId="{30130E62-CD19-4140-8F79-82837C83512A}" type="pres">
      <dgm:prSet presAssocID="{AC36DD1B-59A3-614B-8008-7954B1DFFDD6}" presName="sibTrans" presStyleLbl="sibTrans1D1" presStyleIdx="3" presStyleCnt="6"/>
      <dgm:spPr/>
      <dgm:t>
        <a:bodyPr/>
        <a:lstStyle/>
        <a:p>
          <a:endParaRPr lang="de-DE"/>
        </a:p>
      </dgm:t>
    </dgm:pt>
    <dgm:pt modelId="{43CB89EF-71E2-794F-A2A1-71D1A3BD7DA5}" type="pres">
      <dgm:prSet presAssocID="{7624E1DE-80DB-CE4A-9CA1-6212E28ADAA3}" presName="node" presStyleLbl="node1" presStyleIdx="4" presStyleCnt="6" custScaleX="142175" custScaleY="136924" custRadScaleRad="101369" custRadScaleInc="25973">
        <dgm:presLayoutVars>
          <dgm:bulletEnabled val="1"/>
        </dgm:presLayoutVars>
      </dgm:prSet>
      <dgm:spPr/>
      <dgm:t>
        <a:bodyPr/>
        <a:lstStyle/>
        <a:p>
          <a:endParaRPr lang="de-DE"/>
        </a:p>
      </dgm:t>
    </dgm:pt>
    <dgm:pt modelId="{7635F45C-9935-E142-8AF9-EE0914CA5677}" type="pres">
      <dgm:prSet presAssocID="{7624E1DE-80DB-CE4A-9CA1-6212E28ADAA3}" presName="spNode" presStyleCnt="0"/>
      <dgm:spPr/>
    </dgm:pt>
    <dgm:pt modelId="{9BBB4101-A812-304A-A514-5C55BDCF7764}" type="pres">
      <dgm:prSet presAssocID="{6F640E49-AE38-614B-9195-C9551C96AA0B}" presName="sibTrans" presStyleLbl="sibTrans1D1" presStyleIdx="4" presStyleCnt="6"/>
      <dgm:spPr/>
      <dgm:t>
        <a:bodyPr/>
        <a:lstStyle/>
        <a:p>
          <a:endParaRPr lang="de-DE"/>
        </a:p>
      </dgm:t>
    </dgm:pt>
    <dgm:pt modelId="{39183D7D-82C6-7848-A7D2-0DF308D75330}" type="pres">
      <dgm:prSet presAssocID="{0F761E12-3AFC-754F-902F-1D9F0C83CFCE}" presName="node" presStyleLbl="node1" presStyleIdx="5" presStyleCnt="6" custScaleX="156720">
        <dgm:presLayoutVars>
          <dgm:bulletEnabled val="1"/>
        </dgm:presLayoutVars>
      </dgm:prSet>
      <dgm:spPr/>
      <dgm:t>
        <a:bodyPr/>
        <a:lstStyle/>
        <a:p>
          <a:endParaRPr lang="de-DE"/>
        </a:p>
      </dgm:t>
    </dgm:pt>
    <dgm:pt modelId="{16873647-67A5-2240-AEED-BF72D3F576D6}" type="pres">
      <dgm:prSet presAssocID="{0F761E12-3AFC-754F-902F-1D9F0C83CFCE}" presName="spNode" presStyleCnt="0"/>
      <dgm:spPr/>
    </dgm:pt>
    <dgm:pt modelId="{7131D584-5EE3-A647-A89D-1D5B516D244D}" type="pres">
      <dgm:prSet presAssocID="{F2CED784-1F30-B049-BFF3-7EF7E7C24454}" presName="sibTrans" presStyleLbl="sibTrans1D1" presStyleIdx="5" presStyleCnt="6"/>
      <dgm:spPr/>
      <dgm:t>
        <a:bodyPr/>
        <a:lstStyle/>
        <a:p>
          <a:endParaRPr lang="de-DE"/>
        </a:p>
      </dgm:t>
    </dgm:pt>
  </dgm:ptLst>
  <dgm:cxnLst>
    <dgm:cxn modelId="{E8ED5D15-6964-DC42-BF67-05C2D4510E6C}" type="presOf" srcId="{B5CF925E-6183-0D4A-8E6E-E0FD1AE21A2E}" destId="{C92559DE-F66D-4A41-95ED-6235E176E0D9}" srcOrd="0" destOrd="0" presId="urn:microsoft.com/office/officeart/2005/8/layout/cycle6"/>
    <dgm:cxn modelId="{1E5D03DC-6FB5-7940-93C3-A0B59B7A1BCA}" type="presOf" srcId="{8B85FA71-9492-AE46-B646-161366F029A4}" destId="{5BC33D13-CEFA-3144-907D-472BBC180C19}" srcOrd="0" destOrd="0" presId="urn:microsoft.com/office/officeart/2005/8/layout/cycle6"/>
    <dgm:cxn modelId="{588228B5-ED75-394B-8B24-971BBBCA58F8}" type="presOf" srcId="{8733CB5E-009A-B348-9E07-4FB219DA702F}" destId="{6217F856-C400-0540-9FE2-25CB71DB9764}" srcOrd="0" destOrd="0" presId="urn:microsoft.com/office/officeart/2005/8/layout/cycle6"/>
    <dgm:cxn modelId="{5647E55C-B187-0946-9D0D-611DDF742FA0}" srcId="{7008F4F0-F639-244A-9A06-5A4D92A35473}" destId="{B5CF925E-6183-0D4A-8E6E-E0FD1AE21A2E}" srcOrd="1" destOrd="0" parTransId="{A4413888-9401-BE42-A0C6-7BC0B65151A9}" sibTransId="{E88DDEB8-5A35-6A40-AD6F-8F485F88E37F}"/>
    <dgm:cxn modelId="{3248EE78-D0C8-9E4F-AED2-1935B659F0C7}" srcId="{7008F4F0-F639-244A-9A06-5A4D92A35473}" destId="{7624E1DE-80DB-CE4A-9CA1-6212E28ADAA3}" srcOrd="4" destOrd="0" parTransId="{1A950559-867F-C245-B8B4-96197AEF3712}" sibTransId="{6F640E49-AE38-614B-9195-C9551C96AA0B}"/>
    <dgm:cxn modelId="{3F1D8F54-6567-6944-AEF4-5E25FE211BB3}" srcId="{7008F4F0-F639-244A-9A06-5A4D92A35473}" destId="{EA547A5A-98CB-064D-B9DA-DA02E32F47AF}" srcOrd="0" destOrd="0" parTransId="{11BEE70A-DCE1-9D4E-8282-DBAC020F2397}" sibTransId="{D0D2725A-6C3F-9C40-9F5E-F84DDA7C1A77}"/>
    <dgm:cxn modelId="{8C0FE9D1-1B72-4B4D-BD21-539A107ECF64}" srcId="{7008F4F0-F639-244A-9A06-5A4D92A35473}" destId="{0F761E12-3AFC-754F-902F-1D9F0C83CFCE}" srcOrd="5" destOrd="0" parTransId="{7734DAAA-9595-FE41-982D-D46A7E6AC377}" sibTransId="{F2CED784-1F30-B049-BFF3-7EF7E7C24454}"/>
    <dgm:cxn modelId="{4ADD0FBA-C114-6647-B420-F11F1834A746}" srcId="{7008F4F0-F639-244A-9A06-5A4D92A35473}" destId="{21CD7ABD-6A4B-FD4E-BB1A-5DC0E7F36501}" srcOrd="3" destOrd="0" parTransId="{0E0560D0-711E-6C48-A812-E592F7879F6C}" sibTransId="{AC36DD1B-59A3-614B-8008-7954B1DFFDD6}"/>
    <dgm:cxn modelId="{1B78AA0A-E0A8-2643-810F-51836DFCE618}" type="presOf" srcId="{E88DDEB8-5A35-6A40-AD6F-8F485F88E37F}" destId="{2D7D9DDA-AEAA-E140-AFA7-B654244B1601}" srcOrd="0" destOrd="0" presId="urn:microsoft.com/office/officeart/2005/8/layout/cycle6"/>
    <dgm:cxn modelId="{5B6CBA2B-C43E-E848-BE64-43C990C777B6}" type="presOf" srcId="{AC36DD1B-59A3-614B-8008-7954B1DFFDD6}" destId="{30130E62-CD19-4140-8F79-82837C83512A}" srcOrd="0" destOrd="0" presId="urn:microsoft.com/office/officeart/2005/8/layout/cycle6"/>
    <dgm:cxn modelId="{A0F9F8CB-3D1C-2548-8592-A7CE216D8245}" type="presOf" srcId="{6F640E49-AE38-614B-9195-C9551C96AA0B}" destId="{9BBB4101-A812-304A-A514-5C55BDCF7764}" srcOrd="0" destOrd="0" presId="urn:microsoft.com/office/officeart/2005/8/layout/cycle6"/>
    <dgm:cxn modelId="{8676EB96-7F1E-B543-95DC-2B18C6F80F69}" type="presOf" srcId="{7624E1DE-80DB-CE4A-9CA1-6212E28ADAA3}" destId="{43CB89EF-71E2-794F-A2A1-71D1A3BD7DA5}" srcOrd="0" destOrd="0" presId="urn:microsoft.com/office/officeart/2005/8/layout/cycle6"/>
    <dgm:cxn modelId="{2A043038-A59A-314A-9F30-52DF60F9A10C}" type="presOf" srcId="{21CD7ABD-6A4B-FD4E-BB1A-5DC0E7F36501}" destId="{0A648954-103E-334C-8737-B57547BE593A}" srcOrd="0" destOrd="0" presId="urn:microsoft.com/office/officeart/2005/8/layout/cycle6"/>
    <dgm:cxn modelId="{F6264B3A-8543-2A4B-A148-29D950879A81}" type="presOf" srcId="{0F761E12-3AFC-754F-902F-1D9F0C83CFCE}" destId="{39183D7D-82C6-7848-A7D2-0DF308D75330}" srcOrd="0" destOrd="0" presId="urn:microsoft.com/office/officeart/2005/8/layout/cycle6"/>
    <dgm:cxn modelId="{369FF288-4AE1-4249-BC4F-B6E7F8157273}" type="presOf" srcId="{EA547A5A-98CB-064D-B9DA-DA02E32F47AF}" destId="{6CC3EA53-D9FD-4849-9A82-DA0FAB3CE516}" srcOrd="0" destOrd="0" presId="urn:microsoft.com/office/officeart/2005/8/layout/cycle6"/>
    <dgm:cxn modelId="{B2767995-F04F-E244-856F-6D46AB7ACB8B}" type="presOf" srcId="{D0D2725A-6C3F-9C40-9F5E-F84DDA7C1A77}" destId="{44569B0D-62B9-0C4F-9340-59BA3771311A}" srcOrd="0" destOrd="0" presId="urn:microsoft.com/office/officeart/2005/8/layout/cycle6"/>
    <dgm:cxn modelId="{570E7761-6B98-4F49-B236-53F134FE118E}" type="presOf" srcId="{F2CED784-1F30-B049-BFF3-7EF7E7C24454}" destId="{7131D584-5EE3-A647-A89D-1D5B516D244D}" srcOrd="0" destOrd="0" presId="urn:microsoft.com/office/officeart/2005/8/layout/cycle6"/>
    <dgm:cxn modelId="{F6C53929-9338-2249-96DE-D1967109FA3B}" type="presOf" srcId="{7008F4F0-F639-244A-9A06-5A4D92A35473}" destId="{78199F28-9C7B-DF4E-AA42-215296CD08C7}" srcOrd="0" destOrd="0" presId="urn:microsoft.com/office/officeart/2005/8/layout/cycle6"/>
    <dgm:cxn modelId="{C09F80CD-CF2B-F741-8FF2-2247F7CE86D3}" srcId="{7008F4F0-F639-244A-9A06-5A4D92A35473}" destId="{8733CB5E-009A-B348-9E07-4FB219DA702F}" srcOrd="2" destOrd="0" parTransId="{27641D48-3E78-BA4B-9F38-8D49E51297DC}" sibTransId="{8B85FA71-9492-AE46-B646-161366F029A4}"/>
    <dgm:cxn modelId="{C465575B-B3FA-F64D-B44E-BC4339DE68E9}" type="presParOf" srcId="{78199F28-9C7B-DF4E-AA42-215296CD08C7}" destId="{6CC3EA53-D9FD-4849-9A82-DA0FAB3CE516}" srcOrd="0" destOrd="0" presId="urn:microsoft.com/office/officeart/2005/8/layout/cycle6"/>
    <dgm:cxn modelId="{C387F7EA-779F-234F-8AE8-C05E1A6AA021}" type="presParOf" srcId="{78199F28-9C7B-DF4E-AA42-215296CD08C7}" destId="{0118978D-61DA-0D48-AEE9-C7DD72CCA5F4}" srcOrd="1" destOrd="0" presId="urn:microsoft.com/office/officeart/2005/8/layout/cycle6"/>
    <dgm:cxn modelId="{47431FCD-14F4-2F48-844B-43ABA25E50A2}" type="presParOf" srcId="{78199F28-9C7B-DF4E-AA42-215296CD08C7}" destId="{44569B0D-62B9-0C4F-9340-59BA3771311A}" srcOrd="2" destOrd="0" presId="urn:microsoft.com/office/officeart/2005/8/layout/cycle6"/>
    <dgm:cxn modelId="{74881D30-C4AB-CA48-A5F2-21DDDD720DB9}" type="presParOf" srcId="{78199F28-9C7B-DF4E-AA42-215296CD08C7}" destId="{C92559DE-F66D-4A41-95ED-6235E176E0D9}" srcOrd="3" destOrd="0" presId="urn:microsoft.com/office/officeart/2005/8/layout/cycle6"/>
    <dgm:cxn modelId="{926E9B4E-0C9C-D24E-8EFF-4AB42BC58757}" type="presParOf" srcId="{78199F28-9C7B-DF4E-AA42-215296CD08C7}" destId="{0E3C2530-668D-1643-857B-42F95FE757AB}" srcOrd="4" destOrd="0" presId="urn:microsoft.com/office/officeart/2005/8/layout/cycle6"/>
    <dgm:cxn modelId="{E67BCF07-0803-6F41-9FF4-A88A05D16F50}" type="presParOf" srcId="{78199F28-9C7B-DF4E-AA42-215296CD08C7}" destId="{2D7D9DDA-AEAA-E140-AFA7-B654244B1601}" srcOrd="5" destOrd="0" presId="urn:microsoft.com/office/officeart/2005/8/layout/cycle6"/>
    <dgm:cxn modelId="{5F1BAE5C-4EB5-1E4B-95CF-B6C6C646DA2E}" type="presParOf" srcId="{78199F28-9C7B-DF4E-AA42-215296CD08C7}" destId="{6217F856-C400-0540-9FE2-25CB71DB9764}" srcOrd="6" destOrd="0" presId="urn:microsoft.com/office/officeart/2005/8/layout/cycle6"/>
    <dgm:cxn modelId="{E0C7DF05-5717-F345-A84A-019266D6672E}" type="presParOf" srcId="{78199F28-9C7B-DF4E-AA42-215296CD08C7}" destId="{DAEC7B94-E08C-C246-AB36-0E50A9055731}" srcOrd="7" destOrd="0" presId="urn:microsoft.com/office/officeart/2005/8/layout/cycle6"/>
    <dgm:cxn modelId="{F72ED6E5-06FE-4946-BF3A-DB7754A4C6ED}" type="presParOf" srcId="{78199F28-9C7B-DF4E-AA42-215296CD08C7}" destId="{5BC33D13-CEFA-3144-907D-472BBC180C19}" srcOrd="8" destOrd="0" presId="urn:microsoft.com/office/officeart/2005/8/layout/cycle6"/>
    <dgm:cxn modelId="{B356D2A0-AAF8-C848-A9EB-8759D05707BC}" type="presParOf" srcId="{78199F28-9C7B-DF4E-AA42-215296CD08C7}" destId="{0A648954-103E-334C-8737-B57547BE593A}" srcOrd="9" destOrd="0" presId="urn:microsoft.com/office/officeart/2005/8/layout/cycle6"/>
    <dgm:cxn modelId="{55B277E3-5BE7-614F-B381-55B38757DCC1}" type="presParOf" srcId="{78199F28-9C7B-DF4E-AA42-215296CD08C7}" destId="{04FFCCC8-C58C-7A47-9A53-86BE0B3CF273}" srcOrd="10" destOrd="0" presId="urn:microsoft.com/office/officeart/2005/8/layout/cycle6"/>
    <dgm:cxn modelId="{92CD0F59-65D0-2D4B-AAA5-48D2EB26A9A8}" type="presParOf" srcId="{78199F28-9C7B-DF4E-AA42-215296CD08C7}" destId="{30130E62-CD19-4140-8F79-82837C83512A}" srcOrd="11" destOrd="0" presId="urn:microsoft.com/office/officeart/2005/8/layout/cycle6"/>
    <dgm:cxn modelId="{009E89F0-3422-D549-AAC1-6785178CBCB8}" type="presParOf" srcId="{78199F28-9C7B-DF4E-AA42-215296CD08C7}" destId="{43CB89EF-71E2-794F-A2A1-71D1A3BD7DA5}" srcOrd="12" destOrd="0" presId="urn:microsoft.com/office/officeart/2005/8/layout/cycle6"/>
    <dgm:cxn modelId="{C0EB7E5C-320D-734A-BB35-373954AA8C42}" type="presParOf" srcId="{78199F28-9C7B-DF4E-AA42-215296CD08C7}" destId="{7635F45C-9935-E142-8AF9-EE0914CA5677}" srcOrd="13" destOrd="0" presId="urn:microsoft.com/office/officeart/2005/8/layout/cycle6"/>
    <dgm:cxn modelId="{36C77846-5BBE-7A42-BC99-D907705A97AF}" type="presParOf" srcId="{78199F28-9C7B-DF4E-AA42-215296CD08C7}" destId="{9BBB4101-A812-304A-A514-5C55BDCF7764}" srcOrd="14" destOrd="0" presId="urn:microsoft.com/office/officeart/2005/8/layout/cycle6"/>
    <dgm:cxn modelId="{182006F1-08F3-A142-95A2-494FE5318116}" type="presParOf" srcId="{78199F28-9C7B-DF4E-AA42-215296CD08C7}" destId="{39183D7D-82C6-7848-A7D2-0DF308D75330}" srcOrd="15" destOrd="0" presId="urn:microsoft.com/office/officeart/2005/8/layout/cycle6"/>
    <dgm:cxn modelId="{35791A0B-6BEA-2E47-8BEB-C6EE78F19A02}" type="presParOf" srcId="{78199F28-9C7B-DF4E-AA42-215296CD08C7}" destId="{16873647-67A5-2240-AEED-BF72D3F576D6}" srcOrd="16" destOrd="0" presId="urn:microsoft.com/office/officeart/2005/8/layout/cycle6"/>
    <dgm:cxn modelId="{3748BD27-4768-6A4B-A3D5-3673BC864CDE}" type="presParOf" srcId="{78199F28-9C7B-DF4E-AA42-215296CD08C7}" destId="{7131D584-5EE3-A647-A89D-1D5B516D244D}" srcOrd="17" destOrd="0" presId="urn:microsoft.com/office/officeart/2005/8/layout/cycle6"/>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C034904-912A-48EF-840C-1261737EA6D7}" type="doc">
      <dgm:prSet loTypeId="urn:microsoft.com/office/officeart/2009/3/layout/StepUpProcess" loCatId="process" qsTypeId="urn:microsoft.com/office/officeart/2005/8/quickstyle/simple1" qsCatId="simple" csTypeId="urn:microsoft.com/office/officeart/2005/8/colors/accent1_2" csCatId="accent1" phldr="1"/>
      <dgm:spPr/>
    </dgm:pt>
    <dgm:pt modelId="{71716B59-EE4A-4192-83C3-FB2FE2B2C7F2}">
      <dgm:prSet phldrT="[Text]" custT="1"/>
      <dgm:spPr/>
      <dgm:t>
        <a:bodyPr/>
        <a:lstStyle/>
        <a:p>
          <a:r>
            <a:rPr lang="en-US" sz="2000" b="0" noProof="0" dirty="0"/>
            <a:t>Stand-alone solutions (e.g. Excel)</a:t>
          </a:r>
        </a:p>
      </dgm:t>
    </dgm:pt>
    <dgm:pt modelId="{95BBEFB4-44E3-482F-BC96-C5B09C531426}" type="parTrans" cxnId="{FA4191ED-7441-4F12-843A-343FBD7FA2EB}">
      <dgm:prSet/>
      <dgm:spPr/>
      <dgm:t>
        <a:bodyPr/>
        <a:lstStyle/>
        <a:p>
          <a:endParaRPr lang="en-US" noProof="0" dirty="0"/>
        </a:p>
      </dgm:t>
    </dgm:pt>
    <dgm:pt modelId="{DE617D73-F0B3-41EC-8386-23D27A969932}" type="sibTrans" cxnId="{FA4191ED-7441-4F12-843A-343FBD7FA2EB}">
      <dgm:prSet/>
      <dgm:spPr/>
      <dgm:t>
        <a:bodyPr/>
        <a:lstStyle/>
        <a:p>
          <a:endParaRPr lang="en-US" noProof="0" dirty="0"/>
        </a:p>
      </dgm:t>
    </dgm:pt>
    <dgm:pt modelId="{9CD7EA44-DB1D-445F-B094-AC1CA94BC531}">
      <dgm:prSet phldrT="[Text]" custT="1"/>
      <dgm:spPr/>
      <dgm:t>
        <a:bodyPr/>
        <a:lstStyle/>
        <a:p>
          <a:r>
            <a:rPr lang="en-US" sz="2000" noProof="0" dirty="0"/>
            <a:t>Cross-functional software such as ERP systems</a:t>
          </a:r>
          <a:endParaRPr lang="en-US" sz="2000" b="0" noProof="0" dirty="0"/>
        </a:p>
      </dgm:t>
    </dgm:pt>
    <dgm:pt modelId="{FE6CDA94-1939-4565-804D-BD80B5F07B7B}" type="parTrans" cxnId="{49EC4DCE-F883-4E5A-B93A-D613CA19CF03}">
      <dgm:prSet/>
      <dgm:spPr/>
      <dgm:t>
        <a:bodyPr/>
        <a:lstStyle/>
        <a:p>
          <a:endParaRPr lang="en-US" noProof="0" dirty="0"/>
        </a:p>
      </dgm:t>
    </dgm:pt>
    <dgm:pt modelId="{306A7077-63D7-44EB-A9FB-F7635C143E11}" type="sibTrans" cxnId="{49EC4DCE-F883-4E5A-B93A-D613CA19CF03}">
      <dgm:prSet/>
      <dgm:spPr/>
      <dgm:t>
        <a:bodyPr/>
        <a:lstStyle/>
        <a:p>
          <a:endParaRPr lang="en-US" noProof="0" dirty="0"/>
        </a:p>
      </dgm:t>
    </dgm:pt>
    <dgm:pt modelId="{E3F26A4D-4B62-4FB0-B13D-911D5C333980}">
      <dgm:prSet phldrT="[Text]" custT="1"/>
      <dgm:spPr/>
      <dgm:t>
        <a:bodyPr/>
        <a:lstStyle/>
        <a:p>
          <a:r>
            <a:rPr lang="en-US" sz="2000" b="1" noProof="0" dirty="0"/>
            <a:t>Business </a:t>
          </a:r>
          <a:r>
            <a:rPr lang="en-US" sz="2000" b="1" noProof="0" dirty="0" err="1" smtClean="0"/>
            <a:t>Intelli-gence</a:t>
          </a:r>
          <a:r>
            <a:rPr lang="en-US" sz="2000" b="1" noProof="0" dirty="0" smtClean="0"/>
            <a:t> </a:t>
          </a:r>
          <a:r>
            <a:rPr lang="en-US" sz="2000" b="1" noProof="0" dirty="0"/>
            <a:t>with Data Ware-houses and On-Line Analytic Processing (OLAP)</a:t>
          </a:r>
        </a:p>
      </dgm:t>
    </dgm:pt>
    <dgm:pt modelId="{61D6A99D-9B61-4C3D-9DF0-02E5D9F9BC01}" type="parTrans" cxnId="{9D8593AE-DBEF-4CDD-9D07-6A7870A828B5}">
      <dgm:prSet/>
      <dgm:spPr/>
      <dgm:t>
        <a:bodyPr/>
        <a:lstStyle/>
        <a:p>
          <a:endParaRPr lang="en-US" noProof="0" dirty="0"/>
        </a:p>
      </dgm:t>
    </dgm:pt>
    <dgm:pt modelId="{9CCC53D5-BB31-4EB8-A1D7-B4F0649AF160}" type="sibTrans" cxnId="{9D8593AE-DBEF-4CDD-9D07-6A7870A828B5}">
      <dgm:prSet/>
      <dgm:spPr/>
      <dgm:t>
        <a:bodyPr/>
        <a:lstStyle/>
        <a:p>
          <a:endParaRPr lang="en-US" noProof="0" dirty="0"/>
        </a:p>
      </dgm:t>
    </dgm:pt>
    <dgm:pt modelId="{FB463ECD-2789-4477-9499-DCF1870AEC3D}">
      <dgm:prSet phldrT="[Text]" custT="1"/>
      <dgm:spPr/>
      <dgm:t>
        <a:bodyPr/>
        <a:lstStyle/>
        <a:p>
          <a:r>
            <a:rPr lang="en-US" sz="2000" b="0" noProof="0" dirty="0"/>
            <a:t>In-Memory Databases (IMDB), Big Data, "Internet of Things"</a:t>
          </a:r>
        </a:p>
      </dgm:t>
    </dgm:pt>
    <dgm:pt modelId="{5C5961A0-E915-4CB1-B1BE-7CCD85F1B8EC}" type="parTrans" cxnId="{B3726C72-A748-4A65-BDCC-A40F4D01F5EA}">
      <dgm:prSet/>
      <dgm:spPr/>
      <dgm:t>
        <a:bodyPr/>
        <a:lstStyle/>
        <a:p>
          <a:endParaRPr lang="en-US" noProof="0" dirty="0"/>
        </a:p>
      </dgm:t>
    </dgm:pt>
    <dgm:pt modelId="{6E379DBF-55B3-46A0-A4C4-47CD5DBA4764}" type="sibTrans" cxnId="{B3726C72-A748-4A65-BDCC-A40F4D01F5EA}">
      <dgm:prSet/>
      <dgm:spPr/>
      <dgm:t>
        <a:bodyPr/>
        <a:lstStyle/>
        <a:p>
          <a:endParaRPr lang="en-US" noProof="0" dirty="0"/>
        </a:p>
      </dgm:t>
    </dgm:pt>
    <dgm:pt modelId="{E5F5D039-15B7-483C-91F7-35BD17BE585E}">
      <dgm:prSet phldrT="[Text]" custT="1"/>
      <dgm:spPr/>
      <dgm:t>
        <a:bodyPr/>
        <a:lstStyle/>
        <a:p>
          <a:r>
            <a:rPr lang="en-US" sz="2000" b="0" noProof="0" dirty="0"/>
            <a:t>Cloud computing, mobile computing, ubiquitous computing, ambient intelligence </a:t>
          </a:r>
        </a:p>
      </dgm:t>
    </dgm:pt>
    <dgm:pt modelId="{AB412D33-D9A5-4A44-A5F3-2360C17F96A0}" type="parTrans" cxnId="{AD3B498C-D980-40C4-B067-E13EAA65E6C6}">
      <dgm:prSet/>
      <dgm:spPr/>
      <dgm:t>
        <a:bodyPr/>
        <a:lstStyle/>
        <a:p>
          <a:endParaRPr lang="en-US" noProof="0" dirty="0"/>
        </a:p>
      </dgm:t>
    </dgm:pt>
    <dgm:pt modelId="{8D151680-927A-4A2F-A88E-48C88F3F0E5D}" type="sibTrans" cxnId="{AD3B498C-D980-40C4-B067-E13EAA65E6C6}">
      <dgm:prSet/>
      <dgm:spPr/>
      <dgm:t>
        <a:bodyPr/>
        <a:lstStyle/>
        <a:p>
          <a:endParaRPr lang="en-US" noProof="0" dirty="0"/>
        </a:p>
      </dgm:t>
    </dgm:pt>
    <dgm:pt modelId="{5E4787FA-1C61-4C46-A8EA-B2ABAB8F3F8A}">
      <dgm:prSet phldrT="[Text]" custT="1"/>
      <dgm:spPr/>
      <dgm:t>
        <a:bodyPr/>
        <a:lstStyle/>
        <a:p>
          <a:pPr algn="ctr"/>
          <a:r>
            <a:rPr lang="en-US" sz="2800" b="1" noProof="0" dirty="0"/>
            <a:t>?</a:t>
          </a:r>
        </a:p>
      </dgm:t>
    </dgm:pt>
    <dgm:pt modelId="{287D71FD-6449-48DE-9E11-AA03B563D751}" type="parTrans" cxnId="{68EE6428-8EFA-4A09-8C2A-03F566524C2E}">
      <dgm:prSet/>
      <dgm:spPr/>
      <dgm:t>
        <a:bodyPr/>
        <a:lstStyle/>
        <a:p>
          <a:endParaRPr lang="de-DE"/>
        </a:p>
      </dgm:t>
    </dgm:pt>
    <dgm:pt modelId="{A796A6EE-5C38-4A6D-838C-01E2456D2832}" type="sibTrans" cxnId="{68EE6428-8EFA-4A09-8C2A-03F566524C2E}">
      <dgm:prSet/>
      <dgm:spPr/>
      <dgm:t>
        <a:bodyPr/>
        <a:lstStyle/>
        <a:p>
          <a:endParaRPr lang="de-DE"/>
        </a:p>
      </dgm:t>
    </dgm:pt>
    <dgm:pt modelId="{C871358D-ACF6-491E-B4BE-6F64BFBA87F0}" type="pres">
      <dgm:prSet presAssocID="{0C034904-912A-48EF-840C-1261737EA6D7}" presName="rootnode" presStyleCnt="0">
        <dgm:presLayoutVars>
          <dgm:chMax/>
          <dgm:chPref/>
          <dgm:dir/>
          <dgm:animLvl val="lvl"/>
        </dgm:presLayoutVars>
      </dgm:prSet>
      <dgm:spPr/>
    </dgm:pt>
    <dgm:pt modelId="{9F8A9918-B0DF-422F-8FAB-A2987C95CE8D}" type="pres">
      <dgm:prSet presAssocID="{71716B59-EE4A-4192-83C3-FB2FE2B2C7F2}" presName="composite" presStyleCnt="0"/>
      <dgm:spPr/>
    </dgm:pt>
    <dgm:pt modelId="{BCE1F72D-B173-4E75-AD6F-523E647EDD61}" type="pres">
      <dgm:prSet presAssocID="{71716B59-EE4A-4192-83C3-FB2FE2B2C7F2}" presName="LShape" presStyleLbl="alignNode1" presStyleIdx="0" presStyleCnt="11"/>
      <dgm:spPr/>
    </dgm:pt>
    <dgm:pt modelId="{D66F4621-75EF-4BD0-8D29-862CEC068A1C}" type="pres">
      <dgm:prSet presAssocID="{71716B59-EE4A-4192-83C3-FB2FE2B2C7F2}" presName="ParentText" presStyleLbl="revTx" presStyleIdx="0" presStyleCnt="6">
        <dgm:presLayoutVars>
          <dgm:chMax val="0"/>
          <dgm:chPref val="0"/>
          <dgm:bulletEnabled val="1"/>
        </dgm:presLayoutVars>
      </dgm:prSet>
      <dgm:spPr/>
      <dgm:t>
        <a:bodyPr/>
        <a:lstStyle/>
        <a:p>
          <a:endParaRPr lang="de-DE"/>
        </a:p>
      </dgm:t>
    </dgm:pt>
    <dgm:pt modelId="{30A5D2A0-3CA4-4BF3-B6C2-4222B9CA94A7}" type="pres">
      <dgm:prSet presAssocID="{71716B59-EE4A-4192-83C3-FB2FE2B2C7F2}" presName="Triangle" presStyleLbl="alignNode1" presStyleIdx="1" presStyleCnt="11"/>
      <dgm:spPr/>
    </dgm:pt>
    <dgm:pt modelId="{AC90FD2E-6441-4B8E-838B-726EAF8EEE18}" type="pres">
      <dgm:prSet presAssocID="{DE617D73-F0B3-41EC-8386-23D27A969932}" presName="sibTrans" presStyleCnt="0"/>
      <dgm:spPr/>
    </dgm:pt>
    <dgm:pt modelId="{60D4DF70-48DB-464F-B973-A27AE7AC0A00}" type="pres">
      <dgm:prSet presAssocID="{DE617D73-F0B3-41EC-8386-23D27A969932}" presName="space" presStyleCnt="0"/>
      <dgm:spPr/>
    </dgm:pt>
    <dgm:pt modelId="{B77F2556-3D8C-41B7-B53F-A6CDC30FC0C3}" type="pres">
      <dgm:prSet presAssocID="{9CD7EA44-DB1D-445F-B094-AC1CA94BC531}" presName="composite" presStyleCnt="0"/>
      <dgm:spPr/>
    </dgm:pt>
    <dgm:pt modelId="{2E3CE29B-3F35-4B44-BD32-094B63063040}" type="pres">
      <dgm:prSet presAssocID="{9CD7EA44-DB1D-445F-B094-AC1CA94BC531}" presName="LShape" presStyleLbl="alignNode1" presStyleIdx="2" presStyleCnt="11"/>
      <dgm:spPr/>
    </dgm:pt>
    <dgm:pt modelId="{D4A6CE2D-5A8D-4CC9-B71C-043723E695F7}" type="pres">
      <dgm:prSet presAssocID="{9CD7EA44-DB1D-445F-B094-AC1CA94BC531}" presName="ParentText" presStyleLbl="revTx" presStyleIdx="1" presStyleCnt="6" custScaleX="114829" custLinFactNeighborX="2838">
        <dgm:presLayoutVars>
          <dgm:chMax val="0"/>
          <dgm:chPref val="0"/>
          <dgm:bulletEnabled val="1"/>
        </dgm:presLayoutVars>
      </dgm:prSet>
      <dgm:spPr/>
      <dgm:t>
        <a:bodyPr/>
        <a:lstStyle/>
        <a:p>
          <a:endParaRPr lang="de-DE"/>
        </a:p>
      </dgm:t>
    </dgm:pt>
    <dgm:pt modelId="{67A6031B-A6A0-4454-B0F3-49A87E8A1911}" type="pres">
      <dgm:prSet presAssocID="{9CD7EA44-DB1D-445F-B094-AC1CA94BC531}" presName="Triangle" presStyleLbl="alignNode1" presStyleIdx="3" presStyleCnt="11"/>
      <dgm:spPr/>
    </dgm:pt>
    <dgm:pt modelId="{89EC798B-9EB9-4238-A24E-05666856341C}" type="pres">
      <dgm:prSet presAssocID="{306A7077-63D7-44EB-A9FB-F7635C143E11}" presName="sibTrans" presStyleCnt="0"/>
      <dgm:spPr/>
    </dgm:pt>
    <dgm:pt modelId="{46EBBA46-230B-4EBF-81A9-E57557ADCA1A}" type="pres">
      <dgm:prSet presAssocID="{306A7077-63D7-44EB-A9FB-F7635C143E11}" presName="space" presStyleCnt="0"/>
      <dgm:spPr/>
    </dgm:pt>
    <dgm:pt modelId="{2E2A859E-30CB-45F9-97A5-8C8B00F64704}" type="pres">
      <dgm:prSet presAssocID="{E3F26A4D-4B62-4FB0-B13D-911D5C333980}" presName="composite" presStyleCnt="0"/>
      <dgm:spPr/>
    </dgm:pt>
    <dgm:pt modelId="{08EDB321-A80F-44BD-87E6-E75294C656A6}" type="pres">
      <dgm:prSet presAssocID="{E3F26A4D-4B62-4FB0-B13D-911D5C333980}" presName="LShape" presStyleLbl="alignNode1" presStyleIdx="4" presStyleCnt="11"/>
      <dgm:spPr/>
    </dgm:pt>
    <dgm:pt modelId="{B6970A40-FC5D-4968-B18E-23D3EA3CC17F}" type="pres">
      <dgm:prSet presAssocID="{E3F26A4D-4B62-4FB0-B13D-911D5C333980}" presName="ParentText" presStyleLbl="revTx" presStyleIdx="2" presStyleCnt="6" custScaleX="111432">
        <dgm:presLayoutVars>
          <dgm:chMax val="0"/>
          <dgm:chPref val="0"/>
          <dgm:bulletEnabled val="1"/>
        </dgm:presLayoutVars>
      </dgm:prSet>
      <dgm:spPr/>
      <dgm:t>
        <a:bodyPr/>
        <a:lstStyle/>
        <a:p>
          <a:endParaRPr lang="de-DE"/>
        </a:p>
      </dgm:t>
    </dgm:pt>
    <dgm:pt modelId="{CE21075A-544A-4B45-A235-DA7A4BABB34F}" type="pres">
      <dgm:prSet presAssocID="{E3F26A4D-4B62-4FB0-B13D-911D5C333980}" presName="Triangle" presStyleLbl="alignNode1" presStyleIdx="5" presStyleCnt="11"/>
      <dgm:spPr/>
    </dgm:pt>
    <dgm:pt modelId="{2338A021-E9BB-436A-A901-4D42ECC4C9B9}" type="pres">
      <dgm:prSet presAssocID="{9CCC53D5-BB31-4EB8-A1D7-B4F0649AF160}" presName="sibTrans" presStyleCnt="0"/>
      <dgm:spPr/>
    </dgm:pt>
    <dgm:pt modelId="{5025C7EC-A1A3-4D04-8A09-B5FB6A5BDB3D}" type="pres">
      <dgm:prSet presAssocID="{9CCC53D5-BB31-4EB8-A1D7-B4F0649AF160}" presName="space" presStyleCnt="0"/>
      <dgm:spPr/>
    </dgm:pt>
    <dgm:pt modelId="{25F1D135-6AD2-482F-8D4B-004ACC540E2E}" type="pres">
      <dgm:prSet presAssocID="{FB463ECD-2789-4477-9499-DCF1870AEC3D}" presName="composite" presStyleCnt="0"/>
      <dgm:spPr/>
    </dgm:pt>
    <dgm:pt modelId="{194DA811-5C40-468F-8EA7-2A3BC5892431}" type="pres">
      <dgm:prSet presAssocID="{FB463ECD-2789-4477-9499-DCF1870AEC3D}" presName="LShape" presStyleLbl="alignNode1" presStyleIdx="6" presStyleCnt="11"/>
      <dgm:spPr/>
    </dgm:pt>
    <dgm:pt modelId="{81FD350D-FE2C-43C4-90DA-33039E1D1047}" type="pres">
      <dgm:prSet presAssocID="{FB463ECD-2789-4477-9499-DCF1870AEC3D}" presName="ParentText" presStyleLbl="revTx" presStyleIdx="3" presStyleCnt="6" custScaleX="115971" custLinFactNeighborX="2838">
        <dgm:presLayoutVars>
          <dgm:chMax val="0"/>
          <dgm:chPref val="0"/>
          <dgm:bulletEnabled val="1"/>
        </dgm:presLayoutVars>
      </dgm:prSet>
      <dgm:spPr/>
      <dgm:t>
        <a:bodyPr/>
        <a:lstStyle/>
        <a:p>
          <a:endParaRPr lang="de-DE"/>
        </a:p>
      </dgm:t>
    </dgm:pt>
    <dgm:pt modelId="{338B653B-8B38-45E9-AB62-904AB16536C9}" type="pres">
      <dgm:prSet presAssocID="{FB463ECD-2789-4477-9499-DCF1870AEC3D}" presName="Triangle" presStyleLbl="alignNode1" presStyleIdx="7" presStyleCnt="11"/>
      <dgm:spPr/>
    </dgm:pt>
    <dgm:pt modelId="{F9464A9E-E682-45E9-B365-8283F17EFF9B}" type="pres">
      <dgm:prSet presAssocID="{6E379DBF-55B3-46A0-A4C4-47CD5DBA4764}" presName="sibTrans" presStyleCnt="0"/>
      <dgm:spPr/>
    </dgm:pt>
    <dgm:pt modelId="{F74D7484-11D5-461D-A26F-8B5CB5AE9A8D}" type="pres">
      <dgm:prSet presAssocID="{6E379DBF-55B3-46A0-A4C4-47CD5DBA4764}" presName="space" presStyleCnt="0"/>
      <dgm:spPr/>
    </dgm:pt>
    <dgm:pt modelId="{91EFD974-F9EE-4AB6-B0BC-E97BE5D1799C}" type="pres">
      <dgm:prSet presAssocID="{E5F5D039-15B7-483C-91F7-35BD17BE585E}" presName="composite" presStyleCnt="0"/>
      <dgm:spPr/>
    </dgm:pt>
    <dgm:pt modelId="{2D401B5B-FD89-4FE1-BB85-D4E739C38CB9}" type="pres">
      <dgm:prSet presAssocID="{E5F5D039-15B7-483C-91F7-35BD17BE585E}" presName="LShape" presStyleLbl="alignNode1" presStyleIdx="8" presStyleCnt="11"/>
      <dgm:spPr/>
    </dgm:pt>
    <dgm:pt modelId="{2A7690BF-ACE3-427F-8B47-E3BD66EB166C}" type="pres">
      <dgm:prSet presAssocID="{E5F5D039-15B7-483C-91F7-35BD17BE585E}" presName="ParentText" presStyleLbl="revTx" presStyleIdx="4" presStyleCnt="6" custScaleX="118116" custLinFactNeighborX="8939" custLinFactNeighborY="-5259">
        <dgm:presLayoutVars>
          <dgm:chMax val="0"/>
          <dgm:chPref val="0"/>
          <dgm:bulletEnabled val="1"/>
        </dgm:presLayoutVars>
      </dgm:prSet>
      <dgm:spPr/>
      <dgm:t>
        <a:bodyPr/>
        <a:lstStyle/>
        <a:p>
          <a:endParaRPr lang="de-DE"/>
        </a:p>
      </dgm:t>
    </dgm:pt>
    <dgm:pt modelId="{8AFD9FFC-C637-4788-9E9C-3D1E40C402A2}" type="pres">
      <dgm:prSet presAssocID="{E5F5D039-15B7-483C-91F7-35BD17BE585E}" presName="Triangle" presStyleLbl="alignNode1" presStyleIdx="9" presStyleCnt="11"/>
      <dgm:spPr/>
    </dgm:pt>
    <dgm:pt modelId="{A0730C23-9FDC-4963-9468-6E65EB59E2FC}" type="pres">
      <dgm:prSet presAssocID="{8D151680-927A-4A2F-A88E-48C88F3F0E5D}" presName="sibTrans" presStyleCnt="0"/>
      <dgm:spPr/>
    </dgm:pt>
    <dgm:pt modelId="{09F222C6-589A-435B-B612-BD2A00B593C8}" type="pres">
      <dgm:prSet presAssocID="{8D151680-927A-4A2F-A88E-48C88F3F0E5D}" presName="space" presStyleCnt="0"/>
      <dgm:spPr/>
    </dgm:pt>
    <dgm:pt modelId="{7D719D01-0878-44BB-AE7B-FFEDC6DD216D}" type="pres">
      <dgm:prSet presAssocID="{5E4787FA-1C61-4C46-A8EA-B2ABAB8F3F8A}" presName="composite" presStyleCnt="0"/>
      <dgm:spPr/>
    </dgm:pt>
    <dgm:pt modelId="{CB120FCC-AF34-4C06-89E0-B7C68D6322A3}" type="pres">
      <dgm:prSet presAssocID="{5E4787FA-1C61-4C46-A8EA-B2ABAB8F3F8A}" presName="LShape" presStyleLbl="alignNode1" presStyleIdx="10" presStyleCnt="11"/>
      <dgm:spPr/>
    </dgm:pt>
    <dgm:pt modelId="{7258E24B-D128-4805-A44F-ACA815666BE7}" type="pres">
      <dgm:prSet presAssocID="{5E4787FA-1C61-4C46-A8EA-B2ABAB8F3F8A}" presName="ParentText" presStyleLbl="revTx" presStyleIdx="5" presStyleCnt="6">
        <dgm:presLayoutVars>
          <dgm:chMax val="0"/>
          <dgm:chPref val="0"/>
          <dgm:bulletEnabled val="1"/>
        </dgm:presLayoutVars>
      </dgm:prSet>
      <dgm:spPr/>
      <dgm:t>
        <a:bodyPr/>
        <a:lstStyle/>
        <a:p>
          <a:endParaRPr lang="de-DE"/>
        </a:p>
      </dgm:t>
    </dgm:pt>
  </dgm:ptLst>
  <dgm:cxnLst>
    <dgm:cxn modelId="{1082F458-D1DD-4F1D-BDA2-44A7B7D8309B}" type="presOf" srcId="{0C034904-912A-48EF-840C-1261737EA6D7}" destId="{C871358D-ACF6-491E-B4BE-6F64BFBA87F0}" srcOrd="0" destOrd="0" presId="urn:microsoft.com/office/officeart/2009/3/layout/StepUpProcess"/>
    <dgm:cxn modelId="{2EF9DA5A-193D-44A7-B7F5-61AAB0749A1E}" type="presOf" srcId="{E5F5D039-15B7-483C-91F7-35BD17BE585E}" destId="{2A7690BF-ACE3-427F-8B47-E3BD66EB166C}" srcOrd="0" destOrd="0" presId="urn:microsoft.com/office/officeart/2009/3/layout/StepUpProcess"/>
    <dgm:cxn modelId="{AD3B498C-D980-40C4-B067-E13EAA65E6C6}" srcId="{0C034904-912A-48EF-840C-1261737EA6D7}" destId="{E5F5D039-15B7-483C-91F7-35BD17BE585E}" srcOrd="4" destOrd="0" parTransId="{AB412D33-D9A5-4A44-A5F3-2360C17F96A0}" sibTransId="{8D151680-927A-4A2F-A88E-48C88F3F0E5D}"/>
    <dgm:cxn modelId="{9D8593AE-DBEF-4CDD-9D07-6A7870A828B5}" srcId="{0C034904-912A-48EF-840C-1261737EA6D7}" destId="{E3F26A4D-4B62-4FB0-B13D-911D5C333980}" srcOrd="2" destOrd="0" parTransId="{61D6A99D-9B61-4C3D-9DF0-02E5D9F9BC01}" sibTransId="{9CCC53D5-BB31-4EB8-A1D7-B4F0649AF160}"/>
    <dgm:cxn modelId="{4CAA2FE2-275A-4081-B896-B9B09F8B0F4F}" type="presOf" srcId="{FB463ECD-2789-4477-9499-DCF1870AEC3D}" destId="{81FD350D-FE2C-43C4-90DA-33039E1D1047}" srcOrd="0" destOrd="0" presId="urn:microsoft.com/office/officeart/2009/3/layout/StepUpProcess"/>
    <dgm:cxn modelId="{6A3D739A-0148-454C-91DB-D0C9FC178D48}" type="presOf" srcId="{E3F26A4D-4B62-4FB0-B13D-911D5C333980}" destId="{B6970A40-FC5D-4968-B18E-23D3EA3CC17F}" srcOrd="0" destOrd="0" presId="urn:microsoft.com/office/officeart/2009/3/layout/StepUpProcess"/>
    <dgm:cxn modelId="{FA4191ED-7441-4F12-843A-343FBD7FA2EB}" srcId="{0C034904-912A-48EF-840C-1261737EA6D7}" destId="{71716B59-EE4A-4192-83C3-FB2FE2B2C7F2}" srcOrd="0" destOrd="0" parTransId="{95BBEFB4-44E3-482F-BC96-C5B09C531426}" sibTransId="{DE617D73-F0B3-41EC-8386-23D27A969932}"/>
    <dgm:cxn modelId="{49EC4DCE-F883-4E5A-B93A-D613CA19CF03}" srcId="{0C034904-912A-48EF-840C-1261737EA6D7}" destId="{9CD7EA44-DB1D-445F-B094-AC1CA94BC531}" srcOrd="1" destOrd="0" parTransId="{FE6CDA94-1939-4565-804D-BD80B5F07B7B}" sibTransId="{306A7077-63D7-44EB-A9FB-F7635C143E11}"/>
    <dgm:cxn modelId="{B3726C72-A748-4A65-BDCC-A40F4D01F5EA}" srcId="{0C034904-912A-48EF-840C-1261737EA6D7}" destId="{FB463ECD-2789-4477-9499-DCF1870AEC3D}" srcOrd="3" destOrd="0" parTransId="{5C5961A0-E915-4CB1-B1BE-7CCD85F1B8EC}" sibTransId="{6E379DBF-55B3-46A0-A4C4-47CD5DBA4764}"/>
    <dgm:cxn modelId="{E2817958-3284-4786-830B-A51BE10DE72C}" type="presOf" srcId="{5E4787FA-1C61-4C46-A8EA-B2ABAB8F3F8A}" destId="{7258E24B-D128-4805-A44F-ACA815666BE7}" srcOrd="0" destOrd="0" presId="urn:microsoft.com/office/officeart/2009/3/layout/StepUpProcess"/>
    <dgm:cxn modelId="{8B77217C-F698-41A6-85EE-CA48D7AA11AE}" type="presOf" srcId="{71716B59-EE4A-4192-83C3-FB2FE2B2C7F2}" destId="{D66F4621-75EF-4BD0-8D29-862CEC068A1C}" srcOrd="0" destOrd="0" presId="urn:microsoft.com/office/officeart/2009/3/layout/StepUpProcess"/>
    <dgm:cxn modelId="{68EE6428-8EFA-4A09-8C2A-03F566524C2E}" srcId="{0C034904-912A-48EF-840C-1261737EA6D7}" destId="{5E4787FA-1C61-4C46-A8EA-B2ABAB8F3F8A}" srcOrd="5" destOrd="0" parTransId="{287D71FD-6449-48DE-9E11-AA03B563D751}" sibTransId="{A796A6EE-5C38-4A6D-838C-01E2456D2832}"/>
    <dgm:cxn modelId="{598CB347-427E-4E23-BEBA-5283C28644D8}" type="presOf" srcId="{9CD7EA44-DB1D-445F-B094-AC1CA94BC531}" destId="{D4A6CE2D-5A8D-4CC9-B71C-043723E695F7}" srcOrd="0" destOrd="0" presId="urn:microsoft.com/office/officeart/2009/3/layout/StepUpProcess"/>
    <dgm:cxn modelId="{EA53E229-4B38-405B-85EB-B9D398268AAD}" type="presParOf" srcId="{C871358D-ACF6-491E-B4BE-6F64BFBA87F0}" destId="{9F8A9918-B0DF-422F-8FAB-A2987C95CE8D}" srcOrd="0" destOrd="0" presId="urn:microsoft.com/office/officeart/2009/3/layout/StepUpProcess"/>
    <dgm:cxn modelId="{F8C30718-A471-4DA0-BECF-9AE33D89315E}" type="presParOf" srcId="{9F8A9918-B0DF-422F-8FAB-A2987C95CE8D}" destId="{BCE1F72D-B173-4E75-AD6F-523E647EDD61}" srcOrd="0" destOrd="0" presId="urn:microsoft.com/office/officeart/2009/3/layout/StepUpProcess"/>
    <dgm:cxn modelId="{58738D46-1448-40DE-BC99-2208291C3C29}" type="presParOf" srcId="{9F8A9918-B0DF-422F-8FAB-A2987C95CE8D}" destId="{D66F4621-75EF-4BD0-8D29-862CEC068A1C}" srcOrd="1" destOrd="0" presId="urn:microsoft.com/office/officeart/2009/3/layout/StepUpProcess"/>
    <dgm:cxn modelId="{65D84CE1-D4C2-413B-A0E4-5881854CE929}" type="presParOf" srcId="{9F8A9918-B0DF-422F-8FAB-A2987C95CE8D}" destId="{30A5D2A0-3CA4-4BF3-B6C2-4222B9CA94A7}" srcOrd="2" destOrd="0" presId="urn:microsoft.com/office/officeart/2009/3/layout/StepUpProcess"/>
    <dgm:cxn modelId="{A992F214-40F4-4A63-B4A3-111AF7F0FEEC}" type="presParOf" srcId="{C871358D-ACF6-491E-B4BE-6F64BFBA87F0}" destId="{AC90FD2E-6441-4B8E-838B-726EAF8EEE18}" srcOrd="1" destOrd="0" presId="urn:microsoft.com/office/officeart/2009/3/layout/StepUpProcess"/>
    <dgm:cxn modelId="{6DDE7BBE-5F17-406D-8F0D-FA70A039BC83}" type="presParOf" srcId="{AC90FD2E-6441-4B8E-838B-726EAF8EEE18}" destId="{60D4DF70-48DB-464F-B973-A27AE7AC0A00}" srcOrd="0" destOrd="0" presId="urn:microsoft.com/office/officeart/2009/3/layout/StepUpProcess"/>
    <dgm:cxn modelId="{BA1A2F08-F832-4DA9-8C6C-3F733F1AECB3}" type="presParOf" srcId="{C871358D-ACF6-491E-B4BE-6F64BFBA87F0}" destId="{B77F2556-3D8C-41B7-B53F-A6CDC30FC0C3}" srcOrd="2" destOrd="0" presId="urn:microsoft.com/office/officeart/2009/3/layout/StepUpProcess"/>
    <dgm:cxn modelId="{23EB28C1-06E6-4493-8059-1513A4F8A8B9}" type="presParOf" srcId="{B77F2556-3D8C-41B7-B53F-A6CDC30FC0C3}" destId="{2E3CE29B-3F35-4B44-BD32-094B63063040}" srcOrd="0" destOrd="0" presId="urn:microsoft.com/office/officeart/2009/3/layout/StepUpProcess"/>
    <dgm:cxn modelId="{720709D5-C8FA-45A5-8BFE-B810A1E8BE57}" type="presParOf" srcId="{B77F2556-3D8C-41B7-B53F-A6CDC30FC0C3}" destId="{D4A6CE2D-5A8D-4CC9-B71C-043723E695F7}" srcOrd="1" destOrd="0" presId="urn:microsoft.com/office/officeart/2009/3/layout/StepUpProcess"/>
    <dgm:cxn modelId="{C75B6572-70BE-4A0C-8EDA-95EBB835500B}" type="presParOf" srcId="{B77F2556-3D8C-41B7-B53F-A6CDC30FC0C3}" destId="{67A6031B-A6A0-4454-B0F3-49A87E8A1911}" srcOrd="2" destOrd="0" presId="urn:microsoft.com/office/officeart/2009/3/layout/StepUpProcess"/>
    <dgm:cxn modelId="{8F224722-FBF5-4908-8F05-80C6F85CF3D1}" type="presParOf" srcId="{C871358D-ACF6-491E-B4BE-6F64BFBA87F0}" destId="{89EC798B-9EB9-4238-A24E-05666856341C}" srcOrd="3" destOrd="0" presId="urn:microsoft.com/office/officeart/2009/3/layout/StepUpProcess"/>
    <dgm:cxn modelId="{1F7A143F-E704-41FE-8634-AE0D739A3D13}" type="presParOf" srcId="{89EC798B-9EB9-4238-A24E-05666856341C}" destId="{46EBBA46-230B-4EBF-81A9-E57557ADCA1A}" srcOrd="0" destOrd="0" presId="urn:microsoft.com/office/officeart/2009/3/layout/StepUpProcess"/>
    <dgm:cxn modelId="{0466CF9C-6917-4562-8F90-15F1FDF6E513}" type="presParOf" srcId="{C871358D-ACF6-491E-B4BE-6F64BFBA87F0}" destId="{2E2A859E-30CB-45F9-97A5-8C8B00F64704}" srcOrd="4" destOrd="0" presId="urn:microsoft.com/office/officeart/2009/3/layout/StepUpProcess"/>
    <dgm:cxn modelId="{0CAC00E1-E046-4331-BB0F-94F718C40414}" type="presParOf" srcId="{2E2A859E-30CB-45F9-97A5-8C8B00F64704}" destId="{08EDB321-A80F-44BD-87E6-E75294C656A6}" srcOrd="0" destOrd="0" presId="urn:microsoft.com/office/officeart/2009/3/layout/StepUpProcess"/>
    <dgm:cxn modelId="{D10AF490-E653-49BE-B642-C1ECCF9251CF}" type="presParOf" srcId="{2E2A859E-30CB-45F9-97A5-8C8B00F64704}" destId="{B6970A40-FC5D-4968-B18E-23D3EA3CC17F}" srcOrd="1" destOrd="0" presId="urn:microsoft.com/office/officeart/2009/3/layout/StepUpProcess"/>
    <dgm:cxn modelId="{6BBA5F57-88C3-40B9-BFDE-2B29CEF55D64}" type="presParOf" srcId="{2E2A859E-30CB-45F9-97A5-8C8B00F64704}" destId="{CE21075A-544A-4B45-A235-DA7A4BABB34F}" srcOrd="2" destOrd="0" presId="urn:microsoft.com/office/officeart/2009/3/layout/StepUpProcess"/>
    <dgm:cxn modelId="{6911DE26-2ECA-4477-9D01-E1F6218032B4}" type="presParOf" srcId="{C871358D-ACF6-491E-B4BE-6F64BFBA87F0}" destId="{2338A021-E9BB-436A-A901-4D42ECC4C9B9}" srcOrd="5" destOrd="0" presId="urn:microsoft.com/office/officeart/2009/3/layout/StepUpProcess"/>
    <dgm:cxn modelId="{9BF629F0-A112-413A-A69A-CAC1686297D5}" type="presParOf" srcId="{2338A021-E9BB-436A-A901-4D42ECC4C9B9}" destId="{5025C7EC-A1A3-4D04-8A09-B5FB6A5BDB3D}" srcOrd="0" destOrd="0" presId="urn:microsoft.com/office/officeart/2009/3/layout/StepUpProcess"/>
    <dgm:cxn modelId="{065B8339-2E0B-4D66-9CD0-90F4F424592F}" type="presParOf" srcId="{C871358D-ACF6-491E-B4BE-6F64BFBA87F0}" destId="{25F1D135-6AD2-482F-8D4B-004ACC540E2E}" srcOrd="6" destOrd="0" presId="urn:microsoft.com/office/officeart/2009/3/layout/StepUpProcess"/>
    <dgm:cxn modelId="{F4F783F2-1934-4154-A2BA-39A8C59E3904}" type="presParOf" srcId="{25F1D135-6AD2-482F-8D4B-004ACC540E2E}" destId="{194DA811-5C40-468F-8EA7-2A3BC5892431}" srcOrd="0" destOrd="0" presId="urn:microsoft.com/office/officeart/2009/3/layout/StepUpProcess"/>
    <dgm:cxn modelId="{626C1A0F-1F50-4BA9-B1A6-29C065295FAE}" type="presParOf" srcId="{25F1D135-6AD2-482F-8D4B-004ACC540E2E}" destId="{81FD350D-FE2C-43C4-90DA-33039E1D1047}" srcOrd="1" destOrd="0" presId="urn:microsoft.com/office/officeart/2009/3/layout/StepUpProcess"/>
    <dgm:cxn modelId="{689CADC8-79AB-42B7-9DB7-41AEB2EE7EF8}" type="presParOf" srcId="{25F1D135-6AD2-482F-8D4B-004ACC540E2E}" destId="{338B653B-8B38-45E9-AB62-904AB16536C9}" srcOrd="2" destOrd="0" presId="urn:microsoft.com/office/officeart/2009/3/layout/StepUpProcess"/>
    <dgm:cxn modelId="{A010F69B-8123-4B75-872E-D96CEC87BEF7}" type="presParOf" srcId="{C871358D-ACF6-491E-B4BE-6F64BFBA87F0}" destId="{F9464A9E-E682-45E9-B365-8283F17EFF9B}" srcOrd="7" destOrd="0" presId="urn:microsoft.com/office/officeart/2009/3/layout/StepUpProcess"/>
    <dgm:cxn modelId="{D315AC8C-B638-43FF-95EE-A23A047C19FC}" type="presParOf" srcId="{F9464A9E-E682-45E9-B365-8283F17EFF9B}" destId="{F74D7484-11D5-461D-A26F-8B5CB5AE9A8D}" srcOrd="0" destOrd="0" presId="urn:microsoft.com/office/officeart/2009/3/layout/StepUpProcess"/>
    <dgm:cxn modelId="{1C77A83F-13D2-456E-8B40-D2091E25937C}" type="presParOf" srcId="{C871358D-ACF6-491E-B4BE-6F64BFBA87F0}" destId="{91EFD974-F9EE-4AB6-B0BC-E97BE5D1799C}" srcOrd="8" destOrd="0" presId="urn:microsoft.com/office/officeart/2009/3/layout/StepUpProcess"/>
    <dgm:cxn modelId="{F603A8DC-6603-405E-B5C5-692118276233}" type="presParOf" srcId="{91EFD974-F9EE-4AB6-B0BC-E97BE5D1799C}" destId="{2D401B5B-FD89-4FE1-BB85-D4E739C38CB9}" srcOrd="0" destOrd="0" presId="urn:microsoft.com/office/officeart/2009/3/layout/StepUpProcess"/>
    <dgm:cxn modelId="{A4E9D966-DF6B-4AB9-8E0E-C53D581B512C}" type="presParOf" srcId="{91EFD974-F9EE-4AB6-B0BC-E97BE5D1799C}" destId="{2A7690BF-ACE3-427F-8B47-E3BD66EB166C}" srcOrd="1" destOrd="0" presId="urn:microsoft.com/office/officeart/2009/3/layout/StepUpProcess"/>
    <dgm:cxn modelId="{60A2150D-66BF-495B-B37E-66DC26D6056A}" type="presParOf" srcId="{91EFD974-F9EE-4AB6-B0BC-E97BE5D1799C}" destId="{8AFD9FFC-C637-4788-9E9C-3D1E40C402A2}" srcOrd="2" destOrd="0" presId="urn:microsoft.com/office/officeart/2009/3/layout/StepUpProcess"/>
    <dgm:cxn modelId="{E5DEA17D-DBAD-4108-B167-04B3DB747ABC}" type="presParOf" srcId="{C871358D-ACF6-491E-B4BE-6F64BFBA87F0}" destId="{A0730C23-9FDC-4963-9468-6E65EB59E2FC}" srcOrd="9" destOrd="0" presId="urn:microsoft.com/office/officeart/2009/3/layout/StepUpProcess"/>
    <dgm:cxn modelId="{9CC3AA95-0AED-4653-8DFE-70A03852D05B}" type="presParOf" srcId="{A0730C23-9FDC-4963-9468-6E65EB59E2FC}" destId="{09F222C6-589A-435B-B612-BD2A00B593C8}" srcOrd="0" destOrd="0" presId="urn:microsoft.com/office/officeart/2009/3/layout/StepUpProcess"/>
    <dgm:cxn modelId="{A0DC228A-AB0D-4C92-BBB6-3FDCE8687023}" type="presParOf" srcId="{C871358D-ACF6-491E-B4BE-6F64BFBA87F0}" destId="{7D719D01-0878-44BB-AE7B-FFEDC6DD216D}" srcOrd="10" destOrd="0" presId="urn:microsoft.com/office/officeart/2009/3/layout/StepUpProcess"/>
    <dgm:cxn modelId="{986032DF-6935-4987-B394-433F2B0459DE}" type="presParOf" srcId="{7D719D01-0878-44BB-AE7B-FFEDC6DD216D}" destId="{CB120FCC-AF34-4C06-89E0-B7C68D6322A3}" srcOrd="0" destOrd="0" presId="urn:microsoft.com/office/officeart/2009/3/layout/StepUpProcess"/>
    <dgm:cxn modelId="{589156C8-797B-464C-ACC8-19596CE28D0F}" type="presParOf" srcId="{7D719D01-0878-44BB-AE7B-FFEDC6DD216D}" destId="{7258E24B-D128-4805-A44F-ACA815666BE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034904-912A-48EF-840C-1261737EA6D7}" type="doc">
      <dgm:prSet loTypeId="urn:microsoft.com/office/officeart/2009/3/layout/StepUpProcess" loCatId="process" qsTypeId="urn:microsoft.com/office/officeart/2005/8/quickstyle/simple1" qsCatId="simple" csTypeId="urn:microsoft.com/office/officeart/2005/8/colors/accent1_2" csCatId="accent1" phldr="1"/>
      <dgm:spPr/>
    </dgm:pt>
    <dgm:pt modelId="{71716B59-EE4A-4192-83C3-FB2FE2B2C7F2}">
      <dgm:prSet phldrT="[Text]" custT="1"/>
      <dgm:spPr/>
      <dgm:t>
        <a:bodyPr/>
        <a:lstStyle/>
        <a:p>
          <a:r>
            <a:rPr lang="en-US" sz="2000" b="0" noProof="0" dirty="0"/>
            <a:t>Stand-alone solutions (e.g. Excel)</a:t>
          </a:r>
        </a:p>
      </dgm:t>
    </dgm:pt>
    <dgm:pt modelId="{95BBEFB4-44E3-482F-BC96-C5B09C531426}" type="parTrans" cxnId="{FA4191ED-7441-4F12-843A-343FBD7FA2EB}">
      <dgm:prSet/>
      <dgm:spPr/>
      <dgm:t>
        <a:bodyPr/>
        <a:lstStyle/>
        <a:p>
          <a:endParaRPr lang="en-US" noProof="0" dirty="0"/>
        </a:p>
      </dgm:t>
    </dgm:pt>
    <dgm:pt modelId="{DE617D73-F0B3-41EC-8386-23D27A969932}" type="sibTrans" cxnId="{FA4191ED-7441-4F12-843A-343FBD7FA2EB}">
      <dgm:prSet/>
      <dgm:spPr/>
      <dgm:t>
        <a:bodyPr/>
        <a:lstStyle/>
        <a:p>
          <a:endParaRPr lang="en-US" noProof="0" dirty="0"/>
        </a:p>
      </dgm:t>
    </dgm:pt>
    <dgm:pt modelId="{9CD7EA44-DB1D-445F-B094-AC1CA94BC531}">
      <dgm:prSet phldrT="[Text]" custT="1"/>
      <dgm:spPr/>
      <dgm:t>
        <a:bodyPr/>
        <a:lstStyle/>
        <a:p>
          <a:r>
            <a:rPr lang="en-US" sz="2000" noProof="0" dirty="0"/>
            <a:t>Cross-functional software such as ERP systems</a:t>
          </a:r>
          <a:endParaRPr lang="en-US" sz="2000" b="0" noProof="0" dirty="0"/>
        </a:p>
      </dgm:t>
    </dgm:pt>
    <dgm:pt modelId="{FE6CDA94-1939-4565-804D-BD80B5F07B7B}" type="parTrans" cxnId="{49EC4DCE-F883-4E5A-B93A-D613CA19CF03}">
      <dgm:prSet/>
      <dgm:spPr/>
      <dgm:t>
        <a:bodyPr/>
        <a:lstStyle/>
        <a:p>
          <a:endParaRPr lang="en-US" noProof="0" dirty="0"/>
        </a:p>
      </dgm:t>
    </dgm:pt>
    <dgm:pt modelId="{306A7077-63D7-44EB-A9FB-F7635C143E11}" type="sibTrans" cxnId="{49EC4DCE-F883-4E5A-B93A-D613CA19CF03}">
      <dgm:prSet/>
      <dgm:spPr/>
      <dgm:t>
        <a:bodyPr/>
        <a:lstStyle/>
        <a:p>
          <a:endParaRPr lang="en-US" noProof="0" dirty="0"/>
        </a:p>
      </dgm:t>
    </dgm:pt>
    <dgm:pt modelId="{E3F26A4D-4B62-4FB0-B13D-911D5C333980}">
      <dgm:prSet phldrT="[Text]" custT="1"/>
      <dgm:spPr/>
      <dgm:t>
        <a:bodyPr/>
        <a:lstStyle/>
        <a:p>
          <a:r>
            <a:rPr lang="en-US" sz="2000" noProof="0" dirty="0"/>
            <a:t>Business </a:t>
          </a:r>
          <a:r>
            <a:rPr lang="en-US" sz="2000" noProof="0" dirty="0" err="1"/>
            <a:t>Intelli-gence</a:t>
          </a:r>
          <a:r>
            <a:rPr lang="en-US" sz="2000" noProof="0" dirty="0"/>
            <a:t> with Data Ware-houses and On-Line Analytic Processing (OLAP)</a:t>
          </a:r>
          <a:endParaRPr lang="en-US" sz="2000" b="0" noProof="0" dirty="0"/>
        </a:p>
      </dgm:t>
    </dgm:pt>
    <dgm:pt modelId="{61D6A99D-9B61-4C3D-9DF0-02E5D9F9BC01}" type="parTrans" cxnId="{9D8593AE-DBEF-4CDD-9D07-6A7870A828B5}">
      <dgm:prSet/>
      <dgm:spPr/>
      <dgm:t>
        <a:bodyPr/>
        <a:lstStyle/>
        <a:p>
          <a:endParaRPr lang="en-US" noProof="0" dirty="0"/>
        </a:p>
      </dgm:t>
    </dgm:pt>
    <dgm:pt modelId="{9CCC53D5-BB31-4EB8-A1D7-B4F0649AF160}" type="sibTrans" cxnId="{9D8593AE-DBEF-4CDD-9D07-6A7870A828B5}">
      <dgm:prSet/>
      <dgm:spPr/>
      <dgm:t>
        <a:bodyPr/>
        <a:lstStyle/>
        <a:p>
          <a:endParaRPr lang="en-US" noProof="0" dirty="0"/>
        </a:p>
      </dgm:t>
    </dgm:pt>
    <dgm:pt modelId="{FB463ECD-2789-4477-9499-DCF1870AEC3D}">
      <dgm:prSet phldrT="[Text]" custT="1"/>
      <dgm:spPr/>
      <dgm:t>
        <a:bodyPr/>
        <a:lstStyle/>
        <a:p>
          <a:r>
            <a:rPr lang="en-US" sz="2000" b="1" noProof="0" dirty="0"/>
            <a:t>In-Memory Databases (IMDB), Big Data, "Internet of Things"</a:t>
          </a:r>
        </a:p>
      </dgm:t>
    </dgm:pt>
    <dgm:pt modelId="{5C5961A0-E915-4CB1-B1BE-7CCD85F1B8EC}" type="parTrans" cxnId="{B3726C72-A748-4A65-BDCC-A40F4D01F5EA}">
      <dgm:prSet/>
      <dgm:spPr/>
      <dgm:t>
        <a:bodyPr/>
        <a:lstStyle/>
        <a:p>
          <a:endParaRPr lang="en-US" noProof="0" dirty="0"/>
        </a:p>
      </dgm:t>
    </dgm:pt>
    <dgm:pt modelId="{6E379DBF-55B3-46A0-A4C4-47CD5DBA4764}" type="sibTrans" cxnId="{B3726C72-A748-4A65-BDCC-A40F4D01F5EA}">
      <dgm:prSet/>
      <dgm:spPr/>
      <dgm:t>
        <a:bodyPr/>
        <a:lstStyle/>
        <a:p>
          <a:endParaRPr lang="en-US" noProof="0" dirty="0"/>
        </a:p>
      </dgm:t>
    </dgm:pt>
    <dgm:pt modelId="{E5F5D039-15B7-483C-91F7-35BD17BE585E}">
      <dgm:prSet phldrT="[Text]" custT="1"/>
      <dgm:spPr/>
      <dgm:t>
        <a:bodyPr/>
        <a:lstStyle/>
        <a:p>
          <a:r>
            <a:rPr lang="en-US" sz="2000" b="0" noProof="0" dirty="0"/>
            <a:t>Cloud computing, mobile computing, ubiquitous computing, ambient intelligence </a:t>
          </a:r>
        </a:p>
      </dgm:t>
    </dgm:pt>
    <dgm:pt modelId="{AB412D33-D9A5-4A44-A5F3-2360C17F96A0}" type="parTrans" cxnId="{AD3B498C-D980-40C4-B067-E13EAA65E6C6}">
      <dgm:prSet/>
      <dgm:spPr/>
      <dgm:t>
        <a:bodyPr/>
        <a:lstStyle/>
        <a:p>
          <a:endParaRPr lang="en-US" noProof="0" dirty="0"/>
        </a:p>
      </dgm:t>
    </dgm:pt>
    <dgm:pt modelId="{8D151680-927A-4A2F-A88E-48C88F3F0E5D}" type="sibTrans" cxnId="{AD3B498C-D980-40C4-B067-E13EAA65E6C6}">
      <dgm:prSet/>
      <dgm:spPr/>
      <dgm:t>
        <a:bodyPr/>
        <a:lstStyle/>
        <a:p>
          <a:endParaRPr lang="en-US" noProof="0" dirty="0"/>
        </a:p>
      </dgm:t>
    </dgm:pt>
    <dgm:pt modelId="{5E4787FA-1C61-4C46-A8EA-B2ABAB8F3F8A}">
      <dgm:prSet phldrT="[Text]" custT="1"/>
      <dgm:spPr/>
      <dgm:t>
        <a:bodyPr/>
        <a:lstStyle/>
        <a:p>
          <a:pPr algn="ctr"/>
          <a:r>
            <a:rPr lang="en-US" sz="2800" b="1" noProof="0" dirty="0"/>
            <a:t>?</a:t>
          </a:r>
        </a:p>
      </dgm:t>
    </dgm:pt>
    <dgm:pt modelId="{287D71FD-6449-48DE-9E11-AA03B563D751}" type="parTrans" cxnId="{68EE6428-8EFA-4A09-8C2A-03F566524C2E}">
      <dgm:prSet/>
      <dgm:spPr/>
      <dgm:t>
        <a:bodyPr/>
        <a:lstStyle/>
        <a:p>
          <a:endParaRPr lang="de-DE"/>
        </a:p>
      </dgm:t>
    </dgm:pt>
    <dgm:pt modelId="{A796A6EE-5C38-4A6D-838C-01E2456D2832}" type="sibTrans" cxnId="{68EE6428-8EFA-4A09-8C2A-03F566524C2E}">
      <dgm:prSet/>
      <dgm:spPr/>
      <dgm:t>
        <a:bodyPr/>
        <a:lstStyle/>
        <a:p>
          <a:endParaRPr lang="de-DE"/>
        </a:p>
      </dgm:t>
    </dgm:pt>
    <dgm:pt modelId="{C871358D-ACF6-491E-B4BE-6F64BFBA87F0}" type="pres">
      <dgm:prSet presAssocID="{0C034904-912A-48EF-840C-1261737EA6D7}" presName="rootnode" presStyleCnt="0">
        <dgm:presLayoutVars>
          <dgm:chMax/>
          <dgm:chPref/>
          <dgm:dir/>
          <dgm:animLvl val="lvl"/>
        </dgm:presLayoutVars>
      </dgm:prSet>
      <dgm:spPr/>
    </dgm:pt>
    <dgm:pt modelId="{9F8A9918-B0DF-422F-8FAB-A2987C95CE8D}" type="pres">
      <dgm:prSet presAssocID="{71716B59-EE4A-4192-83C3-FB2FE2B2C7F2}" presName="composite" presStyleCnt="0"/>
      <dgm:spPr/>
    </dgm:pt>
    <dgm:pt modelId="{BCE1F72D-B173-4E75-AD6F-523E647EDD61}" type="pres">
      <dgm:prSet presAssocID="{71716B59-EE4A-4192-83C3-FB2FE2B2C7F2}" presName="LShape" presStyleLbl="alignNode1" presStyleIdx="0" presStyleCnt="11"/>
      <dgm:spPr/>
    </dgm:pt>
    <dgm:pt modelId="{D66F4621-75EF-4BD0-8D29-862CEC068A1C}" type="pres">
      <dgm:prSet presAssocID="{71716B59-EE4A-4192-83C3-FB2FE2B2C7F2}" presName="ParentText" presStyleLbl="revTx" presStyleIdx="0" presStyleCnt="6">
        <dgm:presLayoutVars>
          <dgm:chMax val="0"/>
          <dgm:chPref val="0"/>
          <dgm:bulletEnabled val="1"/>
        </dgm:presLayoutVars>
      </dgm:prSet>
      <dgm:spPr/>
      <dgm:t>
        <a:bodyPr/>
        <a:lstStyle/>
        <a:p>
          <a:endParaRPr lang="de-DE"/>
        </a:p>
      </dgm:t>
    </dgm:pt>
    <dgm:pt modelId="{30A5D2A0-3CA4-4BF3-B6C2-4222B9CA94A7}" type="pres">
      <dgm:prSet presAssocID="{71716B59-EE4A-4192-83C3-FB2FE2B2C7F2}" presName="Triangle" presStyleLbl="alignNode1" presStyleIdx="1" presStyleCnt="11"/>
      <dgm:spPr/>
    </dgm:pt>
    <dgm:pt modelId="{AC90FD2E-6441-4B8E-838B-726EAF8EEE18}" type="pres">
      <dgm:prSet presAssocID="{DE617D73-F0B3-41EC-8386-23D27A969932}" presName="sibTrans" presStyleCnt="0"/>
      <dgm:spPr/>
    </dgm:pt>
    <dgm:pt modelId="{60D4DF70-48DB-464F-B973-A27AE7AC0A00}" type="pres">
      <dgm:prSet presAssocID="{DE617D73-F0B3-41EC-8386-23D27A969932}" presName="space" presStyleCnt="0"/>
      <dgm:spPr/>
    </dgm:pt>
    <dgm:pt modelId="{B77F2556-3D8C-41B7-B53F-A6CDC30FC0C3}" type="pres">
      <dgm:prSet presAssocID="{9CD7EA44-DB1D-445F-B094-AC1CA94BC531}" presName="composite" presStyleCnt="0"/>
      <dgm:spPr/>
    </dgm:pt>
    <dgm:pt modelId="{2E3CE29B-3F35-4B44-BD32-094B63063040}" type="pres">
      <dgm:prSet presAssocID="{9CD7EA44-DB1D-445F-B094-AC1CA94BC531}" presName="LShape" presStyleLbl="alignNode1" presStyleIdx="2" presStyleCnt="11"/>
      <dgm:spPr/>
    </dgm:pt>
    <dgm:pt modelId="{D4A6CE2D-5A8D-4CC9-B71C-043723E695F7}" type="pres">
      <dgm:prSet presAssocID="{9CD7EA44-DB1D-445F-B094-AC1CA94BC531}" presName="ParentText" presStyleLbl="revTx" presStyleIdx="1" presStyleCnt="6" custScaleX="114829" custLinFactNeighborX="2838">
        <dgm:presLayoutVars>
          <dgm:chMax val="0"/>
          <dgm:chPref val="0"/>
          <dgm:bulletEnabled val="1"/>
        </dgm:presLayoutVars>
      </dgm:prSet>
      <dgm:spPr/>
      <dgm:t>
        <a:bodyPr/>
        <a:lstStyle/>
        <a:p>
          <a:endParaRPr lang="de-DE"/>
        </a:p>
      </dgm:t>
    </dgm:pt>
    <dgm:pt modelId="{67A6031B-A6A0-4454-B0F3-49A87E8A1911}" type="pres">
      <dgm:prSet presAssocID="{9CD7EA44-DB1D-445F-B094-AC1CA94BC531}" presName="Triangle" presStyleLbl="alignNode1" presStyleIdx="3" presStyleCnt="11"/>
      <dgm:spPr/>
    </dgm:pt>
    <dgm:pt modelId="{89EC798B-9EB9-4238-A24E-05666856341C}" type="pres">
      <dgm:prSet presAssocID="{306A7077-63D7-44EB-A9FB-F7635C143E11}" presName="sibTrans" presStyleCnt="0"/>
      <dgm:spPr/>
    </dgm:pt>
    <dgm:pt modelId="{46EBBA46-230B-4EBF-81A9-E57557ADCA1A}" type="pres">
      <dgm:prSet presAssocID="{306A7077-63D7-44EB-A9FB-F7635C143E11}" presName="space" presStyleCnt="0"/>
      <dgm:spPr/>
    </dgm:pt>
    <dgm:pt modelId="{2E2A859E-30CB-45F9-97A5-8C8B00F64704}" type="pres">
      <dgm:prSet presAssocID="{E3F26A4D-4B62-4FB0-B13D-911D5C333980}" presName="composite" presStyleCnt="0"/>
      <dgm:spPr/>
    </dgm:pt>
    <dgm:pt modelId="{08EDB321-A80F-44BD-87E6-E75294C656A6}" type="pres">
      <dgm:prSet presAssocID="{E3F26A4D-4B62-4FB0-B13D-911D5C333980}" presName="LShape" presStyleLbl="alignNode1" presStyleIdx="4" presStyleCnt="11"/>
      <dgm:spPr/>
    </dgm:pt>
    <dgm:pt modelId="{B6970A40-FC5D-4968-B18E-23D3EA3CC17F}" type="pres">
      <dgm:prSet presAssocID="{E3F26A4D-4B62-4FB0-B13D-911D5C333980}" presName="ParentText" presStyleLbl="revTx" presStyleIdx="2" presStyleCnt="6" custScaleX="111432">
        <dgm:presLayoutVars>
          <dgm:chMax val="0"/>
          <dgm:chPref val="0"/>
          <dgm:bulletEnabled val="1"/>
        </dgm:presLayoutVars>
      </dgm:prSet>
      <dgm:spPr/>
      <dgm:t>
        <a:bodyPr/>
        <a:lstStyle/>
        <a:p>
          <a:endParaRPr lang="de-DE"/>
        </a:p>
      </dgm:t>
    </dgm:pt>
    <dgm:pt modelId="{CE21075A-544A-4B45-A235-DA7A4BABB34F}" type="pres">
      <dgm:prSet presAssocID="{E3F26A4D-4B62-4FB0-B13D-911D5C333980}" presName="Triangle" presStyleLbl="alignNode1" presStyleIdx="5" presStyleCnt="11"/>
      <dgm:spPr/>
    </dgm:pt>
    <dgm:pt modelId="{2338A021-E9BB-436A-A901-4D42ECC4C9B9}" type="pres">
      <dgm:prSet presAssocID="{9CCC53D5-BB31-4EB8-A1D7-B4F0649AF160}" presName="sibTrans" presStyleCnt="0"/>
      <dgm:spPr/>
    </dgm:pt>
    <dgm:pt modelId="{5025C7EC-A1A3-4D04-8A09-B5FB6A5BDB3D}" type="pres">
      <dgm:prSet presAssocID="{9CCC53D5-BB31-4EB8-A1D7-B4F0649AF160}" presName="space" presStyleCnt="0"/>
      <dgm:spPr/>
    </dgm:pt>
    <dgm:pt modelId="{25F1D135-6AD2-482F-8D4B-004ACC540E2E}" type="pres">
      <dgm:prSet presAssocID="{FB463ECD-2789-4477-9499-DCF1870AEC3D}" presName="composite" presStyleCnt="0"/>
      <dgm:spPr/>
    </dgm:pt>
    <dgm:pt modelId="{194DA811-5C40-468F-8EA7-2A3BC5892431}" type="pres">
      <dgm:prSet presAssocID="{FB463ECD-2789-4477-9499-DCF1870AEC3D}" presName="LShape" presStyleLbl="alignNode1" presStyleIdx="6" presStyleCnt="11"/>
      <dgm:spPr/>
    </dgm:pt>
    <dgm:pt modelId="{81FD350D-FE2C-43C4-90DA-33039E1D1047}" type="pres">
      <dgm:prSet presAssocID="{FB463ECD-2789-4477-9499-DCF1870AEC3D}" presName="ParentText" presStyleLbl="revTx" presStyleIdx="3" presStyleCnt="6" custScaleX="115971" custLinFactNeighborX="2838">
        <dgm:presLayoutVars>
          <dgm:chMax val="0"/>
          <dgm:chPref val="0"/>
          <dgm:bulletEnabled val="1"/>
        </dgm:presLayoutVars>
      </dgm:prSet>
      <dgm:spPr/>
      <dgm:t>
        <a:bodyPr/>
        <a:lstStyle/>
        <a:p>
          <a:endParaRPr lang="de-DE"/>
        </a:p>
      </dgm:t>
    </dgm:pt>
    <dgm:pt modelId="{338B653B-8B38-45E9-AB62-904AB16536C9}" type="pres">
      <dgm:prSet presAssocID="{FB463ECD-2789-4477-9499-DCF1870AEC3D}" presName="Triangle" presStyleLbl="alignNode1" presStyleIdx="7" presStyleCnt="11"/>
      <dgm:spPr/>
    </dgm:pt>
    <dgm:pt modelId="{F9464A9E-E682-45E9-B365-8283F17EFF9B}" type="pres">
      <dgm:prSet presAssocID="{6E379DBF-55B3-46A0-A4C4-47CD5DBA4764}" presName="sibTrans" presStyleCnt="0"/>
      <dgm:spPr/>
    </dgm:pt>
    <dgm:pt modelId="{F74D7484-11D5-461D-A26F-8B5CB5AE9A8D}" type="pres">
      <dgm:prSet presAssocID="{6E379DBF-55B3-46A0-A4C4-47CD5DBA4764}" presName="space" presStyleCnt="0"/>
      <dgm:spPr/>
    </dgm:pt>
    <dgm:pt modelId="{91EFD974-F9EE-4AB6-B0BC-E97BE5D1799C}" type="pres">
      <dgm:prSet presAssocID="{E5F5D039-15B7-483C-91F7-35BD17BE585E}" presName="composite" presStyleCnt="0"/>
      <dgm:spPr/>
    </dgm:pt>
    <dgm:pt modelId="{2D401B5B-FD89-4FE1-BB85-D4E739C38CB9}" type="pres">
      <dgm:prSet presAssocID="{E5F5D039-15B7-483C-91F7-35BD17BE585E}" presName="LShape" presStyleLbl="alignNode1" presStyleIdx="8" presStyleCnt="11"/>
      <dgm:spPr/>
    </dgm:pt>
    <dgm:pt modelId="{2A7690BF-ACE3-427F-8B47-E3BD66EB166C}" type="pres">
      <dgm:prSet presAssocID="{E5F5D039-15B7-483C-91F7-35BD17BE585E}" presName="ParentText" presStyleLbl="revTx" presStyleIdx="4" presStyleCnt="6" custScaleX="118116" custLinFactNeighborX="8939" custLinFactNeighborY="-5259">
        <dgm:presLayoutVars>
          <dgm:chMax val="0"/>
          <dgm:chPref val="0"/>
          <dgm:bulletEnabled val="1"/>
        </dgm:presLayoutVars>
      </dgm:prSet>
      <dgm:spPr/>
      <dgm:t>
        <a:bodyPr/>
        <a:lstStyle/>
        <a:p>
          <a:endParaRPr lang="de-DE"/>
        </a:p>
      </dgm:t>
    </dgm:pt>
    <dgm:pt modelId="{8AFD9FFC-C637-4788-9E9C-3D1E40C402A2}" type="pres">
      <dgm:prSet presAssocID="{E5F5D039-15B7-483C-91F7-35BD17BE585E}" presName="Triangle" presStyleLbl="alignNode1" presStyleIdx="9" presStyleCnt="11"/>
      <dgm:spPr/>
    </dgm:pt>
    <dgm:pt modelId="{A0730C23-9FDC-4963-9468-6E65EB59E2FC}" type="pres">
      <dgm:prSet presAssocID="{8D151680-927A-4A2F-A88E-48C88F3F0E5D}" presName="sibTrans" presStyleCnt="0"/>
      <dgm:spPr/>
    </dgm:pt>
    <dgm:pt modelId="{09F222C6-589A-435B-B612-BD2A00B593C8}" type="pres">
      <dgm:prSet presAssocID="{8D151680-927A-4A2F-A88E-48C88F3F0E5D}" presName="space" presStyleCnt="0"/>
      <dgm:spPr/>
    </dgm:pt>
    <dgm:pt modelId="{7D719D01-0878-44BB-AE7B-FFEDC6DD216D}" type="pres">
      <dgm:prSet presAssocID="{5E4787FA-1C61-4C46-A8EA-B2ABAB8F3F8A}" presName="composite" presStyleCnt="0"/>
      <dgm:spPr/>
    </dgm:pt>
    <dgm:pt modelId="{CB120FCC-AF34-4C06-89E0-B7C68D6322A3}" type="pres">
      <dgm:prSet presAssocID="{5E4787FA-1C61-4C46-A8EA-B2ABAB8F3F8A}" presName="LShape" presStyleLbl="alignNode1" presStyleIdx="10" presStyleCnt="11"/>
      <dgm:spPr/>
    </dgm:pt>
    <dgm:pt modelId="{7258E24B-D128-4805-A44F-ACA815666BE7}" type="pres">
      <dgm:prSet presAssocID="{5E4787FA-1C61-4C46-A8EA-B2ABAB8F3F8A}" presName="ParentText" presStyleLbl="revTx" presStyleIdx="5" presStyleCnt="6">
        <dgm:presLayoutVars>
          <dgm:chMax val="0"/>
          <dgm:chPref val="0"/>
          <dgm:bulletEnabled val="1"/>
        </dgm:presLayoutVars>
      </dgm:prSet>
      <dgm:spPr/>
      <dgm:t>
        <a:bodyPr/>
        <a:lstStyle/>
        <a:p>
          <a:endParaRPr lang="de-DE"/>
        </a:p>
      </dgm:t>
    </dgm:pt>
  </dgm:ptLst>
  <dgm:cxnLst>
    <dgm:cxn modelId="{AD3B498C-D980-40C4-B067-E13EAA65E6C6}" srcId="{0C034904-912A-48EF-840C-1261737EA6D7}" destId="{E5F5D039-15B7-483C-91F7-35BD17BE585E}" srcOrd="4" destOrd="0" parTransId="{AB412D33-D9A5-4A44-A5F3-2360C17F96A0}" sibTransId="{8D151680-927A-4A2F-A88E-48C88F3F0E5D}"/>
    <dgm:cxn modelId="{B3726C72-A748-4A65-BDCC-A40F4D01F5EA}" srcId="{0C034904-912A-48EF-840C-1261737EA6D7}" destId="{FB463ECD-2789-4477-9499-DCF1870AEC3D}" srcOrd="3" destOrd="0" parTransId="{5C5961A0-E915-4CB1-B1BE-7CCD85F1B8EC}" sibTransId="{6E379DBF-55B3-46A0-A4C4-47CD5DBA4764}"/>
    <dgm:cxn modelId="{FA4191ED-7441-4F12-843A-343FBD7FA2EB}" srcId="{0C034904-912A-48EF-840C-1261737EA6D7}" destId="{71716B59-EE4A-4192-83C3-FB2FE2B2C7F2}" srcOrd="0" destOrd="0" parTransId="{95BBEFB4-44E3-482F-BC96-C5B09C531426}" sibTransId="{DE617D73-F0B3-41EC-8386-23D27A969932}"/>
    <dgm:cxn modelId="{68EE6428-8EFA-4A09-8C2A-03F566524C2E}" srcId="{0C034904-912A-48EF-840C-1261737EA6D7}" destId="{5E4787FA-1C61-4C46-A8EA-B2ABAB8F3F8A}" srcOrd="5" destOrd="0" parTransId="{287D71FD-6449-48DE-9E11-AA03B563D751}" sibTransId="{A796A6EE-5C38-4A6D-838C-01E2456D2832}"/>
    <dgm:cxn modelId="{49EC4DCE-F883-4E5A-B93A-D613CA19CF03}" srcId="{0C034904-912A-48EF-840C-1261737EA6D7}" destId="{9CD7EA44-DB1D-445F-B094-AC1CA94BC531}" srcOrd="1" destOrd="0" parTransId="{FE6CDA94-1939-4565-804D-BD80B5F07B7B}" sibTransId="{306A7077-63D7-44EB-A9FB-F7635C143E11}"/>
    <dgm:cxn modelId="{08DD1031-A240-47D7-9757-FDEB4117F00C}" type="presOf" srcId="{FB463ECD-2789-4477-9499-DCF1870AEC3D}" destId="{81FD350D-FE2C-43C4-90DA-33039E1D1047}" srcOrd="0" destOrd="0" presId="urn:microsoft.com/office/officeart/2009/3/layout/StepUpProcess"/>
    <dgm:cxn modelId="{69641BCE-909D-42B2-86CD-E7BF7705EF87}" type="presOf" srcId="{5E4787FA-1C61-4C46-A8EA-B2ABAB8F3F8A}" destId="{7258E24B-D128-4805-A44F-ACA815666BE7}" srcOrd="0" destOrd="0" presId="urn:microsoft.com/office/officeart/2009/3/layout/StepUpProcess"/>
    <dgm:cxn modelId="{9D8593AE-DBEF-4CDD-9D07-6A7870A828B5}" srcId="{0C034904-912A-48EF-840C-1261737EA6D7}" destId="{E3F26A4D-4B62-4FB0-B13D-911D5C333980}" srcOrd="2" destOrd="0" parTransId="{61D6A99D-9B61-4C3D-9DF0-02E5D9F9BC01}" sibTransId="{9CCC53D5-BB31-4EB8-A1D7-B4F0649AF160}"/>
    <dgm:cxn modelId="{BC5AB3BB-2239-4927-9268-F47ED384648D}" type="presOf" srcId="{9CD7EA44-DB1D-445F-B094-AC1CA94BC531}" destId="{D4A6CE2D-5A8D-4CC9-B71C-043723E695F7}" srcOrd="0" destOrd="0" presId="urn:microsoft.com/office/officeart/2009/3/layout/StepUpProcess"/>
    <dgm:cxn modelId="{053E687F-8404-430F-87FF-14C349A3A7EF}" type="presOf" srcId="{E3F26A4D-4B62-4FB0-B13D-911D5C333980}" destId="{B6970A40-FC5D-4968-B18E-23D3EA3CC17F}" srcOrd="0" destOrd="0" presId="urn:microsoft.com/office/officeart/2009/3/layout/StepUpProcess"/>
    <dgm:cxn modelId="{90128D00-D7C1-4796-B4AE-62180F4AAB5F}" type="presOf" srcId="{71716B59-EE4A-4192-83C3-FB2FE2B2C7F2}" destId="{D66F4621-75EF-4BD0-8D29-862CEC068A1C}" srcOrd="0" destOrd="0" presId="urn:microsoft.com/office/officeart/2009/3/layout/StepUpProcess"/>
    <dgm:cxn modelId="{FD65626F-CAA1-46DD-B9C3-A1996500A5C8}" type="presOf" srcId="{E5F5D039-15B7-483C-91F7-35BD17BE585E}" destId="{2A7690BF-ACE3-427F-8B47-E3BD66EB166C}" srcOrd="0" destOrd="0" presId="urn:microsoft.com/office/officeart/2009/3/layout/StepUpProcess"/>
    <dgm:cxn modelId="{80F24638-9BFC-4B12-8AE0-7B75E2342AE1}" type="presOf" srcId="{0C034904-912A-48EF-840C-1261737EA6D7}" destId="{C871358D-ACF6-491E-B4BE-6F64BFBA87F0}" srcOrd="0" destOrd="0" presId="urn:microsoft.com/office/officeart/2009/3/layout/StepUpProcess"/>
    <dgm:cxn modelId="{A30731DE-0210-4555-9C90-8540C487DE23}" type="presParOf" srcId="{C871358D-ACF6-491E-B4BE-6F64BFBA87F0}" destId="{9F8A9918-B0DF-422F-8FAB-A2987C95CE8D}" srcOrd="0" destOrd="0" presId="urn:microsoft.com/office/officeart/2009/3/layout/StepUpProcess"/>
    <dgm:cxn modelId="{B24A60D7-F61B-4DF8-A38D-452F03845CCD}" type="presParOf" srcId="{9F8A9918-B0DF-422F-8FAB-A2987C95CE8D}" destId="{BCE1F72D-B173-4E75-AD6F-523E647EDD61}" srcOrd="0" destOrd="0" presId="urn:microsoft.com/office/officeart/2009/3/layout/StepUpProcess"/>
    <dgm:cxn modelId="{30FBBE1E-50CF-4512-8465-D7D87FFC1271}" type="presParOf" srcId="{9F8A9918-B0DF-422F-8FAB-A2987C95CE8D}" destId="{D66F4621-75EF-4BD0-8D29-862CEC068A1C}" srcOrd="1" destOrd="0" presId="urn:microsoft.com/office/officeart/2009/3/layout/StepUpProcess"/>
    <dgm:cxn modelId="{E7F6F31C-488A-43B2-8A29-5A89C6F15B82}" type="presParOf" srcId="{9F8A9918-B0DF-422F-8FAB-A2987C95CE8D}" destId="{30A5D2A0-3CA4-4BF3-B6C2-4222B9CA94A7}" srcOrd="2" destOrd="0" presId="urn:microsoft.com/office/officeart/2009/3/layout/StepUpProcess"/>
    <dgm:cxn modelId="{53D05585-0D53-4534-BD5C-988E6CC6635C}" type="presParOf" srcId="{C871358D-ACF6-491E-B4BE-6F64BFBA87F0}" destId="{AC90FD2E-6441-4B8E-838B-726EAF8EEE18}" srcOrd="1" destOrd="0" presId="urn:microsoft.com/office/officeart/2009/3/layout/StepUpProcess"/>
    <dgm:cxn modelId="{E3A60F7E-2029-403B-9E0E-F49D1D10340E}" type="presParOf" srcId="{AC90FD2E-6441-4B8E-838B-726EAF8EEE18}" destId="{60D4DF70-48DB-464F-B973-A27AE7AC0A00}" srcOrd="0" destOrd="0" presId="urn:microsoft.com/office/officeart/2009/3/layout/StepUpProcess"/>
    <dgm:cxn modelId="{6286583D-A30F-494D-9E91-46092B25930B}" type="presParOf" srcId="{C871358D-ACF6-491E-B4BE-6F64BFBA87F0}" destId="{B77F2556-3D8C-41B7-B53F-A6CDC30FC0C3}" srcOrd="2" destOrd="0" presId="urn:microsoft.com/office/officeart/2009/3/layout/StepUpProcess"/>
    <dgm:cxn modelId="{0902B9F2-C4D8-428C-AAFB-08158EBC7DEF}" type="presParOf" srcId="{B77F2556-3D8C-41B7-B53F-A6CDC30FC0C3}" destId="{2E3CE29B-3F35-4B44-BD32-094B63063040}" srcOrd="0" destOrd="0" presId="urn:microsoft.com/office/officeart/2009/3/layout/StepUpProcess"/>
    <dgm:cxn modelId="{23C30A42-7CE0-4FE3-821C-19E50893EE75}" type="presParOf" srcId="{B77F2556-3D8C-41B7-B53F-A6CDC30FC0C3}" destId="{D4A6CE2D-5A8D-4CC9-B71C-043723E695F7}" srcOrd="1" destOrd="0" presId="urn:microsoft.com/office/officeart/2009/3/layout/StepUpProcess"/>
    <dgm:cxn modelId="{1BB41F68-BEAF-4B3A-9804-78E2E62A03DF}" type="presParOf" srcId="{B77F2556-3D8C-41B7-B53F-A6CDC30FC0C3}" destId="{67A6031B-A6A0-4454-B0F3-49A87E8A1911}" srcOrd="2" destOrd="0" presId="urn:microsoft.com/office/officeart/2009/3/layout/StepUpProcess"/>
    <dgm:cxn modelId="{CDB47038-53D0-4B23-97E7-484C67FFDFF5}" type="presParOf" srcId="{C871358D-ACF6-491E-B4BE-6F64BFBA87F0}" destId="{89EC798B-9EB9-4238-A24E-05666856341C}" srcOrd="3" destOrd="0" presId="urn:microsoft.com/office/officeart/2009/3/layout/StepUpProcess"/>
    <dgm:cxn modelId="{A562017C-F216-43A5-8D14-777B8DD04083}" type="presParOf" srcId="{89EC798B-9EB9-4238-A24E-05666856341C}" destId="{46EBBA46-230B-4EBF-81A9-E57557ADCA1A}" srcOrd="0" destOrd="0" presId="urn:microsoft.com/office/officeart/2009/3/layout/StepUpProcess"/>
    <dgm:cxn modelId="{249AD38F-4043-43D1-B021-BF6B236EC4C5}" type="presParOf" srcId="{C871358D-ACF6-491E-B4BE-6F64BFBA87F0}" destId="{2E2A859E-30CB-45F9-97A5-8C8B00F64704}" srcOrd="4" destOrd="0" presId="urn:microsoft.com/office/officeart/2009/3/layout/StepUpProcess"/>
    <dgm:cxn modelId="{E6E1DBAE-ABF8-4847-A71E-48E874A2D725}" type="presParOf" srcId="{2E2A859E-30CB-45F9-97A5-8C8B00F64704}" destId="{08EDB321-A80F-44BD-87E6-E75294C656A6}" srcOrd="0" destOrd="0" presId="urn:microsoft.com/office/officeart/2009/3/layout/StepUpProcess"/>
    <dgm:cxn modelId="{1CAC00FD-F478-4301-A6DD-97335D319F20}" type="presParOf" srcId="{2E2A859E-30CB-45F9-97A5-8C8B00F64704}" destId="{B6970A40-FC5D-4968-B18E-23D3EA3CC17F}" srcOrd="1" destOrd="0" presId="urn:microsoft.com/office/officeart/2009/3/layout/StepUpProcess"/>
    <dgm:cxn modelId="{90D270CA-BF1F-4568-A770-523A697E1ABD}" type="presParOf" srcId="{2E2A859E-30CB-45F9-97A5-8C8B00F64704}" destId="{CE21075A-544A-4B45-A235-DA7A4BABB34F}" srcOrd="2" destOrd="0" presId="urn:microsoft.com/office/officeart/2009/3/layout/StepUpProcess"/>
    <dgm:cxn modelId="{47FA8F2F-9D2C-4C47-A0B7-BF3DA74FD507}" type="presParOf" srcId="{C871358D-ACF6-491E-B4BE-6F64BFBA87F0}" destId="{2338A021-E9BB-436A-A901-4D42ECC4C9B9}" srcOrd="5" destOrd="0" presId="urn:microsoft.com/office/officeart/2009/3/layout/StepUpProcess"/>
    <dgm:cxn modelId="{5EB08115-FB45-4248-BB73-776EC60B2291}" type="presParOf" srcId="{2338A021-E9BB-436A-A901-4D42ECC4C9B9}" destId="{5025C7EC-A1A3-4D04-8A09-B5FB6A5BDB3D}" srcOrd="0" destOrd="0" presId="urn:microsoft.com/office/officeart/2009/3/layout/StepUpProcess"/>
    <dgm:cxn modelId="{6D2EC238-65F7-4226-94D9-0E59B941C23D}" type="presParOf" srcId="{C871358D-ACF6-491E-B4BE-6F64BFBA87F0}" destId="{25F1D135-6AD2-482F-8D4B-004ACC540E2E}" srcOrd="6" destOrd="0" presId="urn:microsoft.com/office/officeart/2009/3/layout/StepUpProcess"/>
    <dgm:cxn modelId="{13552249-612C-4C9F-AC66-1AF0248B8111}" type="presParOf" srcId="{25F1D135-6AD2-482F-8D4B-004ACC540E2E}" destId="{194DA811-5C40-468F-8EA7-2A3BC5892431}" srcOrd="0" destOrd="0" presId="urn:microsoft.com/office/officeart/2009/3/layout/StepUpProcess"/>
    <dgm:cxn modelId="{E27D769C-FAC8-4C0F-94AB-DE0264502A46}" type="presParOf" srcId="{25F1D135-6AD2-482F-8D4B-004ACC540E2E}" destId="{81FD350D-FE2C-43C4-90DA-33039E1D1047}" srcOrd="1" destOrd="0" presId="urn:microsoft.com/office/officeart/2009/3/layout/StepUpProcess"/>
    <dgm:cxn modelId="{94CC58DF-31F4-48AB-9251-F5673F6AB7F9}" type="presParOf" srcId="{25F1D135-6AD2-482F-8D4B-004ACC540E2E}" destId="{338B653B-8B38-45E9-AB62-904AB16536C9}" srcOrd="2" destOrd="0" presId="urn:microsoft.com/office/officeart/2009/3/layout/StepUpProcess"/>
    <dgm:cxn modelId="{3FF107C3-A5D3-4DA7-8C84-AF889D30B1BD}" type="presParOf" srcId="{C871358D-ACF6-491E-B4BE-6F64BFBA87F0}" destId="{F9464A9E-E682-45E9-B365-8283F17EFF9B}" srcOrd="7" destOrd="0" presId="urn:microsoft.com/office/officeart/2009/3/layout/StepUpProcess"/>
    <dgm:cxn modelId="{601DC70F-9F07-4D67-9A53-B4C26F8538CD}" type="presParOf" srcId="{F9464A9E-E682-45E9-B365-8283F17EFF9B}" destId="{F74D7484-11D5-461D-A26F-8B5CB5AE9A8D}" srcOrd="0" destOrd="0" presId="urn:microsoft.com/office/officeart/2009/3/layout/StepUpProcess"/>
    <dgm:cxn modelId="{F80A34BB-578F-4174-9411-47192F488832}" type="presParOf" srcId="{C871358D-ACF6-491E-B4BE-6F64BFBA87F0}" destId="{91EFD974-F9EE-4AB6-B0BC-E97BE5D1799C}" srcOrd="8" destOrd="0" presId="urn:microsoft.com/office/officeart/2009/3/layout/StepUpProcess"/>
    <dgm:cxn modelId="{464C4D01-1BA9-494C-B5B3-B144A0804912}" type="presParOf" srcId="{91EFD974-F9EE-4AB6-B0BC-E97BE5D1799C}" destId="{2D401B5B-FD89-4FE1-BB85-D4E739C38CB9}" srcOrd="0" destOrd="0" presId="urn:microsoft.com/office/officeart/2009/3/layout/StepUpProcess"/>
    <dgm:cxn modelId="{FD058372-5F5A-42B8-A8F3-4A82EE1A6446}" type="presParOf" srcId="{91EFD974-F9EE-4AB6-B0BC-E97BE5D1799C}" destId="{2A7690BF-ACE3-427F-8B47-E3BD66EB166C}" srcOrd="1" destOrd="0" presId="urn:microsoft.com/office/officeart/2009/3/layout/StepUpProcess"/>
    <dgm:cxn modelId="{DCC83D2E-E287-4358-B75F-7EB237F94588}" type="presParOf" srcId="{91EFD974-F9EE-4AB6-B0BC-E97BE5D1799C}" destId="{8AFD9FFC-C637-4788-9E9C-3D1E40C402A2}" srcOrd="2" destOrd="0" presId="urn:microsoft.com/office/officeart/2009/3/layout/StepUpProcess"/>
    <dgm:cxn modelId="{590A005D-2F40-43FE-96C2-0D4120A458D4}" type="presParOf" srcId="{C871358D-ACF6-491E-B4BE-6F64BFBA87F0}" destId="{A0730C23-9FDC-4963-9468-6E65EB59E2FC}" srcOrd="9" destOrd="0" presId="urn:microsoft.com/office/officeart/2009/3/layout/StepUpProcess"/>
    <dgm:cxn modelId="{E1FBEF94-D595-427C-BF1B-8BF95DA31CBC}" type="presParOf" srcId="{A0730C23-9FDC-4963-9468-6E65EB59E2FC}" destId="{09F222C6-589A-435B-B612-BD2A00B593C8}" srcOrd="0" destOrd="0" presId="urn:microsoft.com/office/officeart/2009/3/layout/StepUpProcess"/>
    <dgm:cxn modelId="{789DF312-BD20-4502-9931-8C5D2FB6F45B}" type="presParOf" srcId="{C871358D-ACF6-491E-B4BE-6F64BFBA87F0}" destId="{7D719D01-0878-44BB-AE7B-FFEDC6DD216D}" srcOrd="10" destOrd="0" presId="urn:microsoft.com/office/officeart/2009/3/layout/StepUpProcess"/>
    <dgm:cxn modelId="{9E6E1011-736B-4A85-B80B-BCF23F9B9683}" type="presParOf" srcId="{7D719D01-0878-44BB-AE7B-FFEDC6DD216D}" destId="{CB120FCC-AF34-4C06-89E0-B7C68D6322A3}" srcOrd="0" destOrd="0" presId="urn:microsoft.com/office/officeart/2009/3/layout/StepUpProcess"/>
    <dgm:cxn modelId="{2D6974C3-A6AE-475B-AC7E-0DDCA7EF20F4}" type="presParOf" srcId="{7D719D01-0878-44BB-AE7B-FFEDC6DD216D}" destId="{7258E24B-D128-4805-A44F-ACA815666BE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7F54F0-33B5-486F-A580-C7E6751D1A9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C4496857-C9CB-4A8F-87FD-9CC2E42F911E}">
      <dgm:prSet phldrT="[Text]" custT="1"/>
      <dgm:spPr/>
      <dgm:t>
        <a:bodyPr/>
        <a:lstStyle/>
        <a:p>
          <a:r>
            <a:rPr lang="en-US" sz="2400" b="1" noProof="0" dirty="0" smtClean="0"/>
            <a:t>Availability of Data</a:t>
          </a:r>
          <a:endParaRPr lang="en-US" sz="2400" b="1" noProof="0" dirty="0"/>
        </a:p>
      </dgm:t>
    </dgm:pt>
    <dgm:pt modelId="{5EDE6790-25BB-449C-8293-9C05D4B0E453}" type="parTrans" cxnId="{00C9A4B6-FB21-4E66-8F0C-4184D1129401}">
      <dgm:prSet/>
      <dgm:spPr/>
      <dgm:t>
        <a:bodyPr/>
        <a:lstStyle/>
        <a:p>
          <a:endParaRPr lang="de-DE"/>
        </a:p>
      </dgm:t>
    </dgm:pt>
    <dgm:pt modelId="{62C3CCB7-D036-474A-AE1A-49B1EA89550E}" type="sibTrans" cxnId="{00C9A4B6-FB21-4E66-8F0C-4184D1129401}">
      <dgm:prSet/>
      <dgm:spPr/>
      <dgm:t>
        <a:bodyPr/>
        <a:lstStyle/>
        <a:p>
          <a:endParaRPr lang="de-DE"/>
        </a:p>
      </dgm:t>
    </dgm:pt>
    <dgm:pt modelId="{7FEB6C27-D1F2-4988-AF46-3218CF024AE3}">
      <dgm:prSet phldrT="[Text]" custT="1"/>
      <dgm:spPr/>
      <dgm:t>
        <a:bodyPr/>
        <a:lstStyle/>
        <a:p>
          <a:r>
            <a:rPr lang="en-US" sz="1800" noProof="0" dirty="0" smtClean="0"/>
            <a:t>Production: Automation, Robotic, Numerical Control, 3D-print, Sensors, Online measurements like Smart Meter, Smart Factory</a:t>
          </a:r>
          <a:endParaRPr lang="en-US" sz="1800" noProof="0" dirty="0"/>
        </a:p>
      </dgm:t>
    </dgm:pt>
    <dgm:pt modelId="{E5B83990-3060-477C-9619-AD56A3556E8A}" type="parTrans" cxnId="{C2806148-5A3D-4983-B82F-D6447ADFE987}">
      <dgm:prSet custT="1"/>
      <dgm:spPr/>
      <dgm:t>
        <a:bodyPr/>
        <a:lstStyle/>
        <a:p>
          <a:endParaRPr lang="de-DE" sz="1200"/>
        </a:p>
      </dgm:t>
    </dgm:pt>
    <dgm:pt modelId="{17C6F877-AB71-4D55-8705-4FA381A8A078}" type="sibTrans" cxnId="{C2806148-5A3D-4983-B82F-D6447ADFE987}">
      <dgm:prSet/>
      <dgm:spPr/>
      <dgm:t>
        <a:bodyPr/>
        <a:lstStyle/>
        <a:p>
          <a:endParaRPr lang="de-DE"/>
        </a:p>
      </dgm:t>
    </dgm:pt>
    <dgm:pt modelId="{EAD08035-0E32-4279-A3B1-45FA3DACB7A5}">
      <dgm:prSet phldrT="[Text]" custT="1"/>
      <dgm:spPr/>
      <dgm:t>
        <a:bodyPr/>
        <a:lstStyle/>
        <a:p>
          <a:r>
            <a:rPr lang="en-US" sz="1800" noProof="0" dirty="0" smtClean="0"/>
            <a:t>Facility Management: Building control, Smart Home/ Ambient Intelligence </a:t>
          </a:r>
          <a:endParaRPr lang="en-US" sz="1800" noProof="0" dirty="0"/>
        </a:p>
      </dgm:t>
    </dgm:pt>
    <dgm:pt modelId="{34B4C0A5-2B79-4F60-AC5A-FC5DCC3565DE}" type="parTrans" cxnId="{77D7C68F-4387-48D2-A625-93529CF018C9}">
      <dgm:prSet custT="1"/>
      <dgm:spPr/>
      <dgm:t>
        <a:bodyPr/>
        <a:lstStyle/>
        <a:p>
          <a:endParaRPr lang="de-DE" sz="1200"/>
        </a:p>
      </dgm:t>
    </dgm:pt>
    <dgm:pt modelId="{9E6F7424-1648-4554-8E02-96C2F89E60FB}" type="sibTrans" cxnId="{77D7C68F-4387-48D2-A625-93529CF018C9}">
      <dgm:prSet/>
      <dgm:spPr/>
      <dgm:t>
        <a:bodyPr/>
        <a:lstStyle/>
        <a:p>
          <a:endParaRPr lang="de-DE"/>
        </a:p>
      </dgm:t>
    </dgm:pt>
    <dgm:pt modelId="{6DCE7849-1645-4005-81EF-9049FD6D4973}">
      <dgm:prSet phldrT="[Text]" custT="1"/>
      <dgm:spPr/>
      <dgm:t>
        <a:bodyPr lIns="0" tIns="0" rIns="0" bIns="0"/>
        <a:lstStyle/>
        <a:p>
          <a:r>
            <a:rPr lang="de-DE" sz="1800" dirty="0"/>
            <a:t>E-Business: E-Bay, </a:t>
          </a:r>
          <a:r>
            <a:rPr lang="en-US" sz="1800" noProof="0" dirty="0" smtClean="0"/>
            <a:t>Amazon Public, </a:t>
          </a:r>
          <a:r>
            <a:rPr lang="en-US" sz="1800" noProof="0" dirty="0" err="1" smtClean="0"/>
            <a:t>covisint</a:t>
          </a:r>
          <a:r>
            <a:rPr lang="en-US" sz="1800" noProof="0" dirty="0" smtClean="0"/>
            <a:t> protected</a:t>
          </a:r>
          <a:endParaRPr lang="en-US" sz="1800" noProof="0" dirty="0"/>
        </a:p>
      </dgm:t>
    </dgm:pt>
    <dgm:pt modelId="{E3B2A5F6-4BCF-4515-AA57-A0E54B3A9744}" type="parTrans" cxnId="{E6CABAE4-47BF-48B7-ABCA-CD9D908CE3A6}">
      <dgm:prSet custT="1"/>
      <dgm:spPr/>
      <dgm:t>
        <a:bodyPr/>
        <a:lstStyle/>
        <a:p>
          <a:endParaRPr lang="de-DE" sz="1200"/>
        </a:p>
      </dgm:t>
    </dgm:pt>
    <dgm:pt modelId="{CAE88CAB-F71F-452B-80E7-004FD48ED991}" type="sibTrans" cxnId="{E6CABAE4-47BF-48B7-ABCA-CD9D908CE3A6}">
      <dgm:prSet/>
      <dgm:spPr/>
      <dgm:t>
        <a:bodyPr/>
        <a:lstStyle/>
        <a:p>
          <a:endParaRPr lang="de-DE"/>
        </a:p>
      </dgm:t>
    </dgm:pt>
    <dgm:pt modelId="{FB9D1A27-2D43-445E-84A6-9EA05774EEA5}">
      <dgm:prSet phldrT="[Text]"/>
      <dgm:spPr/>
      <dgm:t>
        <a:bodyPr/>
        <a:lstStyle/>
        <a:p>
          <a:endParaRPr lang="de-DE" dirty="0"/>
        </a:p>
      </dgm:t>
    </dgm:pt>
    <dgm:pt modelId="{8BA648F9-E681-41B9-961D-B297A1B6F90D}" type="parTrans" cxnId="{699A38F4-2220-46C7-A1D6-40D430B13E2E}">
      <dgm:prSet/>
      <dgm:spPr/>
      <dgm:t>
        <a:bodyPr/>
        <a:lstStyle/>
        <a:p>
          <a:endParaRPr lang="de-DE"/>
        </a:p>
      </dgm:t>
    </dgm:pt>
    <dgm:pt modelId="{35E9A73F-435A-42DD-A054-CB2857320302}" type="sibTrans" cxnId="{699A38F4-2220-46C7-A1D6-40D430B13E2E}">
      <dgm:prSet/>
      <dgm:spPr/>
      <dgm:t>
        <a:bodyPr/>
        <a:lstStyle/>
        <a:p>
          <a:endParaRPr lang="de-DE"/>
        </a:p>
      </dgm:t>
    </dgm:pt>
    <dgm:pt modelId="{8313FC77-12FB-43B3-AEBD-90FEB829E2EE}">
      <dgm:prSet phldrT="[Text]" custT="1"/>
      <dgm:spPr/>
      <dgm:t>
        <a:bodyPr/>
        <a:lstStyle/>
        <a:p>
          <a:r>
            <a:rPr lang="en-US" sz="1800" noProof="0" dirty="0" smtClean="0"/>
            <a:t>Logistic: Radio chips RFID (Radio Frequency Identification Device), GPS (Global Positioning System</a:t>
          </a:r>
          <a:r>
            <a:rPr lang="de-DE" sz="1800" dirty="0" smtClean="0"/>
            <a:t>) </a:t>
          </a:r>
          <a:endParaRPr lang="de-DE" sz="1800" dirty="0"/>
        </a:p>
      </dgm:t>
    </dgm:pt>
    <dgm:pt modelId="{8FED0441-899B-4013-BF30-78D3B89B85B6}" type="parTrans" cxnId="{5A9CC3AA-9915-473F-A38B-19160F1259F1}">
      <dgm:prSet/>
      <dgm:spPr/>
      <dgm:t>
        <a:bodyPr/>
        <a:lstStyle/>
        <a:p>
          <a:endParaRPr lang="de-DE"/>
        </a:p>
      </dgm:t>
    </dgm:pt>
    <dgm:pt modelId="{6639F17F-C3DD-4209-BE78-B7B51714DCD8}" type="sibTrans" cxnId="{5A9CC3AA-9915-473F-A38B-19160F1259F1}">
      <dgm:prSet/>
      <dgm:spPr/>
      <dgm:t>
        <a:bodyPr/>
        <a:lstStyle/>
        <a:p>
          <a:endParaRPr lang="de-DE"/>
        </a:p>
      </dgm:t>
    </dgm:pt>
    <dgm:pt modelId="{1DCAE05D-8778-466C-97C9-03F6300F6F2C}">
      <dgm:prSet phldrT="[Text]" custT="1"/>
      <dgm:spPr/>
      <dgm:t>
        <a:bodyPr/>
        <a:lstStyle/>
        <a:p>
          <a:r>
            <a:rPr lang="en-US" sz="1800" noProof="0" dirty="0" smtClean="0"/>
            <a:t>Social networks, Social Media, Smart City</a:t>
          </a:r>
          <a:endParaRPr lang="en-US" sz="1800" noProof="0" dirty="0"/>
        </a:p>
      </dgm:t>
    </dgm:pt>
    <dgm:pt modelId="{89869B90-56F2-4757-84BB-10A679D6F432}" type="parTrans" cxnId="{D11A61C1-E373-40E9-8CDB-91B5716116DD}">
      <dgm:prSet/>
      <dgm:spPr/>
      <dgm:t>
        <a:bodyPr/>
        <a:lstStyle/>
        <a:p>
          <a:endParaRPr lang="de-DE"/>
        </a:p>
      </dgm:t>
    </dgm:pt>
    <dgm:pt modelId="{36ECE394-6751-42F6-BD7F-09159F456CF0}" type="sibTrans" cxnId="{D11A61C1-E373-40E9-8CDB-91B5716116DD}">
      <dgm:prSet/>
      <dgm:spPr/>
      <dgm:t>
        <a:bodyPr/>
        <a:lstStyle/>
        <a:p>
          <a:endParaRPr lang="de-DE"/>
        </a:p>
      </dgm:t>
    </dgm:pt>
    <dgm:pt modelId="{0695756F-F145-4DD6-9ECF-3B7C5F7FD9C1}">
      <dgm:prSet phldrT="[Text]" custT="1"/>
      <dgm:spPr/>
      <dgm:t>
        <a:bodyPr lIns="0" tIns="0" rIns="0" bIns="0"/>
        <a:lstStyle/>
        <a:p>
          <a:r>
            <a:rPr lang="de-DE" sz="1800" dirty="0"/>
            <a:t>Internet: </a:t>
          </a:r>
          <a:r>
            <a:rPr lang="en-US" sz="1800" noProof="0" dirty="0" smtClean="0"/>
            <a:t>Databases of OECD, IEA, Ministries to Wikipedia</a:t>
          </a:r>
          <a:endParaRPr lang="en-US" sz="1800" noProof="0" dirty="0"/>
        </a:p>
      </dgm:t>
    </dgm:pt>
    <dgm:pt modelId="{46AF65A8-9A52-42C9-A3CE-F1D87BF3B443}" type="parTrans" cxnId="{A3773516-F299-4B59-AA19-DE92715A2C03}">
      <dgm:prSet/>
      <dgm:spPr/>
      <dgm:t>
        <a:bodyPr/>
        <a:lstStyle/>
        <a:p>
          <a:endParaRPr lang="de-DE"/>
        </a:p>
      </dgm:t>
    </dgm:pt>
    <dgm:pt modelId="{91F5A40C-69B5-4B46-BF18-9B50A246FEE2}" type="sibTrans" cxnId="{A3773516-F299-4B59-AA19-DE92715A2C03}">
      <dgm:prSet/>
      <dgm:spPr/>
      <dgm:t>
        <a:bodyPr/>
        <a:lstStyle/>
        <a:p>
          <a:endParaRPr lang="de-DE"/>
        </a:p>
      </dgm:t>
    </dgm:pt>
    <dgm:pt modelId="{01391675-30B8-4660-BDD4-578EBA74A1B1}">
      <dgm:prSet phldrT="[Text]" custT="1"/>
      <dgm:spPr/>
      <dgm:t>
        <a:bodyPr lIns="0" tIns="0" rIns="0" bIns="0"/>
        <a:lstStyle/>
        <a:p>
          <a:r>
            <a:rPr lang="en-US" sz="1800" noProof="0" dirty="0" smtClean="0"/>
            <a:t>Legality Issue: </a:t>
          </a:r>
          <a:r>
            <a:rPr lang="en-US" sz="1800" noProof="0" dirty="0" err="1" smtClean="0"/>
            <a:t>Darknet</a:t>
          </a:r>
          <a:r>
            <a:rPr lang="en-US" sz="1800" noProof="0" dirty="0" smtClean="0"/>
            <a:t>, Hacked Data, Mobile Transaction Data, Cashless Payment, etc.</a:t>
          </a:r>
          <a:endParaRPr lang="en-US" sz="1800" noProof="0" dirty="0"/>
        </a:p>
      </dgm:t>
    </dgm:pt>
    <dgm:pt modelId="{57B2EAAA-95A1-44D3-A694-6E0A05ED4659}" type="parTrans" cxnId="{5A03B20A-E8FF-4125-AF30-F58F89BDD9C2}">
      <dgm:prSet/>
      <dgm:spPr/>
      <dgm:t>
        <a:bodyPr/>
        <a:lstStyle/>
        <a:p>
          <a:endParaRPr lang="de-DE"/>
        </a:p>
      </dgm:t>
    </dgm:pt>
    <dgm:pt modelId="{50DDC32F-DE41-4991-BC54-384AE43FCD4E}" type="sibTrans" cxnId="{5A03B20A-E8FF-4125-AF30-F58F89BDD9C2}">
      <dgm:prSet/>
      <dgm:spPr/>
      <dgm:t>
        <a:bodyPr/>
        <a:lstStyle/>
        <a:p>
          <a:endParaRPr lang="de-DE"/>
        </a:p>
      </dgm:t>
    </dgm:pt>
    <dgm:pt modelId="{7C814942-0F95-4896-983C-7C20737EC4D0}" type="pres">
      <dgm:prSet presAssocID="{B67F54F0-33B5-486F-A580-C7E6751D1A97}" presName="cycle" presStyleCnt="0">
        <dgm:presLayoutVars>
          <dgm:chMax val="1"/>
          <dgm:dir/>
          <dgm:animLvl val="ctr"/>
          <dgm:resizeHandles val="exact"/>
        </dgm:presLayoutVars>
      </dgm:prSet>
      <dgm:spPr/>
      <dgm:t>
        <a:bodyPr/>
        <a:lstStyle/>
        <a:p>
          <a:endParaRPr lang="de-DE"/>
        </a:p>
      </dgm:t>
    </dgm:pt>
    <dgm:pt modelId="{A890B31C-56A7-4AFB-9FAD-0499A9972D23}" type="pres">
      <dgm:prSet presAssocID="{C4496857-C9CB-4A8F-87FD-9CC2E42F911E}" presName="centerShape" presStyleLbl="node0" presStyleIdx="0" presStyleCnt="1" custScaleX="158499" custScaleY="133591"/>
      <dgm:spPr/>
      <dgm:t>
        <a:bodyPr/>
        <a:lstStyle/>
        <a:p>
          <a:endParaRPr lang="de-DE"/>
        </a:p>
      </dgm:t>
    </dgm:pt>
    <dgm:pt modelId="{9E59C85C-C13D-4DF2-BDC6-B9BFBB589543}" type="pres">
      <dgm:prSet presAssocID="{E5B83990-3060-477C-9619-AD56A3556E8A}" presName="Name9" presStyleLbl="parChTrans1D2" presStyleIdx="0" presStyleCnt="7" custScaleX="2000000" custScaleY="111163"/>
      <dgm:spPr/>
      <dgm:t>
        <a:bodyPr/>
        <a:lstStyle/>
        <a:p>
          <a:endParaRPr lang="de-DE"/>
        </a:p>
      </dgm:t>
    </dgm:pt>
    <dgm:pt modelId="{A6FA2E05-808D-492B-BFA4-BA78D01056A9}" type="pres">
      <dgm:prSet presAssocID="{E5B83990-3060-477C-9619-AD56A3556E8A}" presName="connTx" presStyleLbl="parChTrans1D2" presStyleIdx="0" presStyleCnt="7"/>
      <dgm:spPr/>
      <dgm:t>
        <a:bodyPr/>
        <a:lstStyle/>
        <a:p>
          <a:endParaRPr lang="de-DE"/>
        </a:p>
      </dgm:t>
    </dgm:pt>
    <dgm:pt modelId="{B8100868-9767-4540-89F8-98FA44E903F8}" type="pres">
      <dgm:prSet presAssocID="{7FEB6C27-D1F2-4988-AF46-3218CF024AE3}" presName="node" presStyleLbl="node1" presStyleIdx="0" presStyleCnt="7" custScaleX="261136" custScaleY="149753">
        <dgm:presLayoutVars>
          <dgm:bulletEnabled val="1"/>
        </dgm:presLayoutVars>
      </dgm:prSet>
      <dgm:spPr/>
      <dgm:t>
        <a:bodyPr/>
        <a:lstStyle/>
        <a:p>
          <a:endParaRPr lang="de-DE"/>
        </a:p>
      </dgm:t>
    </dgm:pt>
    <dgm:pt modelId="{A4F1866D-2286-4688-8682-0EC94C91360F}" type="pres">
      <dgm:prSet presAssocID="{8FED0441-899B-4013-BF30-78D3B89B85B6}" presName="Name9" presStyleLbl="parChTrans1D2" presStyleIdx="1" presStyleCnt="7"/>
      <dgm:spPr/>
      <dgm:t>
        <a:bodyPr/>
        <a:lstStyle/>
        <a:p>
          <a:endParaRPr lang="de-DE"/>
        </a:p>
      </dgm:t>
    </dgm:pt>
    <dgm:pt modelId="{79CA6D14-DACB-4B14-8C98-3D0E7FC9C98F}" type="pres">
      <dgm:prSet presAssocID="{8FED0441-899B-4013-BF30-78D3B89B85B6}" presName="connTx" presStyleLbl="parChTrans1D2" presStyleIdx="1" presStyleCnt="7"/>
      <dgm:spPr/>
      <dgm:t>
        <a:bodyPr/>
        <a:lstStyle/>
        <a:p>
          <a:endParaRPr lang="de-DE"/>
        </a:p>
      </dgm:t>
    </dgm:pt>
    <dgm:pt modelId="{5A1DF3F3-3680-4F69-AE6F-A1FD68B37D91}" type="pres">
      <dgm:prSet presAssocID="{8313FC77-12FB-43B3-AEBD-90FEB829E2EE}" presName="node" presStyleLbl="node1" presStyleIdx="1" presStyleCnt="7" custScaleX="211290" custScaleY="160251" custRadScaleRad="125054" custRadScaleInc="78173">
        <dgm:presLayoutVars>
          <dgm:bulletEnabled val="1"/>
        </dgm:presLayoutVars>
      </dgm:prSet>
      <dgm:spPr/>
      <dgm:t>
        <a:bodyPr/>
        <a:lstStyle/>
        <a:p>
          <a:endParaRPr lang="de-DE"/>
        </a:p>
      </dgm:t>
    </dgm:pt>
    <dgm:pt modelId="{A10D1225-A32A-4618-B445-601C24B83E44}" type="pres">
      <dgm:prSet presAssocID="{34B4C0A5-2B79-4F60-AC5A-FC5DCC3565DE}" presName="Name9" presStyleLbl="parChTrans1D2" presStyleIdx="2" presStyleCnt="7" custScaleX="2000000" custScaleY="111163"/>
      <dgm:spPr/>
      <dgm:t>
        <a:bodyPr/>
        <a:lstStyle/>
        <a:p>
          <a:endParaRPr lang="de-DE"/>
        </a:p>
      </dgm:t>
    </dgm:pt>
    <dgm:pt modelId="{607CBE05-2570-466A-BAE5-7EB993A465B4}" type="pres">
      <dgm:prSet presAssocID="{34B4C0A5-2B79-4F60-AC5A-FC5DCC3565DE}" presName="connTx" presStyleLbl="parChTrans1D2" presStyleIdx="2" presStyleCnt="7"/>
      <dgm:spPr/>
      <dgm:t>
        <a:bodyPr/>
        <a:lstStyle/>
        <a:p>
          <a:endParaRPr lang="de-DE"/>
        </a:p>
      </dgm:t>
    </dgm:pt>
    <dgm:pt modelId="{C1AE994E-5AAF-4159-94B9-28A395224ED3}" type="pres">
      <dgm:prSet presAssocID="{EAD08035-0E32-4279-A3B1-45FA3DACB7A5}" presName="node" presStyleLbl="node1" presStyleIdx="2" presStyleCnt="7" custScaleX="203678" custScaleY="137359" custRadScaleRad="142568" custRadScaleInc="26554">
        <dgm:presLayoutVars>
          <dgm:bulletEnabled val="1"/>
        </dgm:presLayoutVars>
      </dgm:prSet>
      <dgm:spPr/>
      <dgm:t>
        <a:bodyPr/>
        <a:lstStyle/>
        <a:p>
          <a:endParaRPr lang="de-DE"/>
        </a:p>
      </dgm:t>
    </dgm:pt>
    <dgm:pt modelId="{B81D3D1D-2028-472F-B4BF-E1DC91E66CC3}" type="pres">
      <dgm:prSet presAssocID="{89869B90-56F2-4757-84BB-10A679D6F432}" presName="Name9" presStyleLbl="parChTrans1D2" presStyleIdx="3" presStyleCnt="7"/>
      <dgm:spPr/>
      <dgm:t>
        <a:bodyPr/>
        <a:lstStyle/>
        <a:p>
          <a:endParaRPr lang="de-DE"/>
        </a:p>
      </dgm:t>
    </dgm:pt>
    <dgm:pt modelId="{697AD311-A603-41B2-B908-848AF4B9C3A8}" type="pres">
      <dgm:prSet presAssocID="{89869B90-56F2-4757-84BB-10A679D6F432}" presName="connTx" presStyleLbl="parChTrans1D2" presStyleIdx="3" presStyleCnt="7"/>
      <dgm:spPr/>
      <dgm:t>
        <a:bodyPr/>
        <a:lstStyle/>
        <a:p>
          <a:endParaRPr lang="de-DE"/>
        </a:p>
      </dgm:t>
    </dgm:pt>
    <dgm:pt modelId="{64DF9688-04DE-475B-8D94-0C6A12535B37}" type="pres">
      <dgm:prSet presAssocID="{1DCAE05D-8778-466C-97C9-03F6300F6F2C}" presName="node" presStyleLbl="node1" presStyleIdx="3" presStyleCnt="7" custScaleX="196083" custScaleY="107470" custRadScaleRad="98039" custRadScaleInc="70716">
        <dgm:presLayoutVars>
          <dgm:bulletEnabled val="1"/>
        </dgm:presLayoutVars>
      </dgm:prSet>
      <dgm:spPr/>
      <dgm:t>
        <a:bodyPr/>
        <a:lstStyle/>
        <a:p>
          <a:endParaRPr lang="de-DE"/>
        </a:p>
      </dgm:t>
    </dgm:pt>
    <dgm:pt modelId="{B69EC08F-DCB5-4F24-BC30-1FEB873531BC}" type="pres">
      <dgm:prSet presAssocID="{E3B2A5F6-4BCF-4515-AA57-A0E54B3A9744}" presName="Name9" presStyleLbl="parChTrans1D2" presStyleIdx="4" presStyleCnt="7" custScaleX="2000000" custScaleY="111163"/>
      <dgm:spPr/>
      <dgm:t>
        <a:bodyPr/>
        <a:lstStyle/>
        <a:p>
          <a:endParaRPr lang="de-DE"/>
        </a:p>
      </dgm:t>
    </dgm:pt>
    <dgm:pt modelId="{EAA8B06C-572B-48B1-9CC7-A44142043A1A}" type="pres">
      <dgm:prSet presAssocID="{E3B2A5F6-4BCF-4515-AA57-A0E54B3A9744}" presName="connTx" presStyleLbl="parChTrans1D2" presStyleIdx="4" presStyleCnt="7"/>
      <dgm:spPr/>
      <dgm:t>
        <a:bodyPr/>
        <a:lstStyle/>
        <a:p>
          <a:endParaRPr lang="de-DE"/>
        </a:p>
      </dgm:t>
    </dgm:pt>
    <dgm:pt modelId="{891684A3-B904-4ECA-BA00-DA17FDD14932}" type="pres">
      <dgm:prSet presAssocID="{6DCE7849-1645-4005-81EF-9049FD6D4973}" presName="node" presStyleLbl="node1" presStyleIdx="4" presStyleCnt="7" custScaleX="194996" custScaleY="126935" custRadScaleRad="136638" custRadScaleInc="93005">
        <dgm:presLayoutVars>
          <dgm:bulletEnabled val="1"/>
        </dgm:presLayoutVars>
      </dgm:prSet>
      <dgm:spPr/>
      <dgm:t>
        <a:bodyPr/>
        <a:lstStyle/>
        <a:p>
          <a:endParaRPr lang="de-DE"/>
        </a:p>
      </dgm:t>
    </dgm:pt>
    <dgm:pt modelId="{D438F06F-64F9-410E-8B7D-214CFE0A892D}" type="pres">
      <dgm:prSet presAssocID="{46AF65A8-9A52-42C9-A3CE-F1D87BF3B443}" presName="Name9" presStyleLbl="parChTrans1D2" presStyleIdx="5" presStyleCnt="7"/>
      <dgm:spPr/>
      <dgm:t>
        <a:bodyPr/>
        <a:lstStyle/>
        <a:p>
          <a:endParaRPr lang="de-DE"/>
        </a:p>
      </dgm:t>
    </dgm:pt>
    <dgm:pt modelId="{D8B5CD38-C88A-4D86-8B8E-8D03CBB5B2B8}" type="pres">
      <dgm:prSet presAssocID="{46AF65A8-9A52-42C9-A3CE-F1D87BF3B443}" presName="connTx" presStyleLbl="parChTrans1D2" presStyleIdx="5" presStyleCnt="7"/>
      <dgm:spPr/>
      <dgm:t>
        <a:bodyPr/>
        <a:lstStyle/>
        <a:p>
          <a:endParaRPr lang="de-DE"/>
        </a:p>
      </dgm:t>
    </dgm:pt>
    <dgm:pt modelId="{EDA63CC0-68D3-4859-B9C9-EC60A3E9FF56}" type="pres">
      <dgm:prSet presAssocID="{0695756F-F145-4DD6-9ECF-3B7C5F7FD9C1}" presName="node" presStyleLbl="node1" presStyleIdx="5" presStyleCnt="7" custScaleX="220300" custScaleY="103579" custRadScaleRad="126306" custRadScaleInc="4010">
        <dgm:presLayoutVars>
          <dgm:bulletEnabled val="1"/>
        </dgm:presLayoutVars>
      </dgm:prSet>
      <dgm:spPr/>
      <dgm:t>
        <a:bodyPr/>
        <a:lstStyle/>
        <a:p>
          <a:endParaRPr lang="de-DE"/>
        </a:p>
      </dgm:t>
    </dgm:pt>
    <dgm:pt modelId="{ECB140D1-B60A-494F-9065-3B70931EB9C5}" type="pres">
      <dgm:prSet presAssocID="{57B2EAAA-95A1-44D3-A694-6E0A05ED4659}" presName="Name9" presStyleLbl="parChTrans1D2" presStyleIdx="6" presStyleCnt="7"/>
      <dgm:spPr/>
      <dgm:t>
        <a:bodyPr/>
        <a:lstStyle/>
        <a:p>
          <a:endParaRPr lang="de-DE"/>
        </a:p>
      </dgm:t>
    </dgm:pt>
    <dgm:pt modelId="{11977247-0FDE-4FA7-BC77-A0BB113B3A78}" type="pres">
      <dgm:prSet presAssocID="{57B2EAAA-95A1-44D3-A694-6E0A05ED4659}" presName="connTx" presStyleLbl="parChTrans1D2" presStyleIdx="6" presStyleCnt="7"/>
      <dgm:spPr/>
      <dgm:t>
        <a:bodyPr/>
        <a:lstStyle/>
        <a:p>
          <a:endParaRPr lang="de-DE"/>
        </a:p>
      </dgm:t>
    </dgm:pt>
    <dgm:pt modelId="{AF39AE86-4198-4993-8419-40F5979796CD}" type="pres">
      <dgm:prSet presAssocID="{01391675-30B8-4660-BDD4-578EBA74A1B1}" presName="node" presStyleLbl="node1" presStyleIdx="6" presStyleCnt="7" custScaleX="206020" custScaleY="139711" custRadScaleRad="132317" custRadScaleInc="-66236">
        <dgm:presLayoutVars>
          <dgm:bulletEnabled val="1"/>
        </dgm:presLayoutVars>
      </dgm:prSet>
      <dgm:spPr/>
      <dgm:t>
        <a:bodyPr/>
        <a:lstStyle/>
        <a:p>
          <a:endParaRPr lang="de-DE"/>
        </a:p>
      </dgm:t>
    </dgm:pt>
  </dgm:ptLst>
  <dgm:cxnLst>
    <dgm:cxn modelId="{DC629A44-16A1-41D2-B56D-BA997CE5BB93}" type="presOf" srcId="{E5B83990-3060-477C-9619-AD56A3556E8A}" destId="{9E59C85C-C13D-4DF2-BDC6-B9BFBB589543}" srcOrd="0" destOrd="0" presId="urn:microsoft.com/office/officeart/2005/8/layout/radial1"/>
    <dgm:cxn modelId="{1C69B5E1-B311-4180-8DD7-5D6FC9F1D219}" type="presOf" srcId="{8FED0441-899B-4013-BF30-78D3B89B85B6}" destId="{79CA6D14-DACB-4B14-8C98-3D0E7FC9C98F}" srcOrd="1" destOrd="0" presId="urn:microsoft.com/office/officeart/2005/8/layout/radial1"/>
    <dgm:cxn modelId="{69EF5C26-ADE8-4D25-A36D-EBE41D80B0F2}" type="presOf" srcId="{7FEB6C27-D1F2-4988-AF46-3218CF024AE3}" destId="{B8100868-9767-4540-89F8-98FA44E903F8}" srcOrd="0" destOrd="0" presId="urn:microsoft.com/office/officeart/2005/8/layout/radial1"/>
    <dgm:cxn modelId="{FA0A76D8-C03F-43E0-B6D3-AB5ADF72E289}" type="presOf" srcId="{C4496857-C9CB-4A8F-87FD-9CC2E42F911E}" destId="{A890B31C-56A7-4AFB-9FAD-0499A9972D23}" srcOrd="0" destOrd="0" presId="urn:microsoft.com/office/officeart/2005/8/layout/radial1"/>
    <dgm:cxn modelId="{9605AB41-C10E-402A-B4BC-F5D1223B8E0F}" type="presOf" srcId="{E3B2A5F6-4BCF-4515-AA57-A0E54B3A9744}" destId="{EAA8B06C-572B-48B1-9CC7-A44142043A1A}" srcOrd="1" destOrd="0" presId="urn:microsoft.com/office/officeart/2005/8/layout/radial1"/>
    <dgm:cxn modelId="{77D7C68F-4387-48D2-A625-93529CF018C9}" srcId="{C4496857-C9CB-4A8F-87FD-9CC2E42F911E}" destId="{EAD08035-0E32-4279-A3B1-45FA3DACB7A5}" srcOrd="2" destOrd="0" parTransId="{34B4C0A5-2B79-4F60-AC5A-FC5DCC3565DE}" sibTransId="{9E6F7424-1648-4554-8E02-96C2F89E60FB}"/>
    <dgm:cxn modelId="{32B516AB-C837-4D4D-AB35-3F12683FFE65}" type="presOf" srcId="{57B2EAAA-95A1-44D3-A694-6E0A05ED4659}" destId="{11977247-0FDE-4FA7-BC77-A0BB113B3A78}" srcOrd="1" destOrd="0" presId="urn:microsoft.com/office/officeart/2005/8/layout/radial1"/>
    <dgm:cxn modelId="{E6CABAE4-47BF-48B7-ABCA-CD9D908CE3A6}" srcId="{C4496857-C9CB-4A8F-87FD-9CC2E42F911E}" destId="{6DCE7849-1645-4005-81EF-9049FD6D4973}" srcOrd="4" destOrd="0" parTransId="{E3B2A5F6-4BCF-4515-AA57-A0E54B3A9744}" sibTransId="{CAE88CAB-F71F-452B-80E7-004FD48ED991}"/>
    <dgm:cxn modelId="{D11A61C1-E373-40E9-8CDB-91B5716116DD}" srcId="{C4496857-C9CB-4A8F-87FD-9CC2E42F911E}" destId="{1DCAE05D-8778-466C-97C9-03F6300F6F2C}" srcOrd="3" destOrd="0" parTransId="{89869B90-56F2-4757-84BB-10A679D6F432}" sibTransId="{36ECE394-6751-42F6-BD7F-09159F456CF0}"/>
    <dgm:cxn modelId="{4BDAC9DC-306E-414F-AE2F-1F3677851515}" type="presOf" srcId="{E5B83990-3060-477C-9619-AD56A3556E8A}" destId="{A6FA2E05-808D-492B-BFA4-BA78D01056A9}" srcOrd="1" destOrd="0" presId="urn:microsoft.com/office/officeart/2005/8/layout/radial1"/>
    <dgm:cxn modelId="{EE323C1F-22AF-4EAD-AFDB-F85FA4692C6C}" type="presOf" srcId="{89869B90-56F2-4757-84BB-10A679D6F432}" destId="{B81D3D1D-2028-472F-B4BF-E1DC91E66CC3}" srcOrd="0" destOrd="0" presId="urn:microsoft.com/office/officeart/2005/8/layout/radial1"/>
    <dgm:cxn modelId="{41115314-ADCC-40E9-9F95-29FC9AF39BF4}" type="presOf" srcId="{1DCAE05D-8778-466C-97C9-03F6300F6F2C}" destId="{64DF9688-04DE-475B-8D94-0C6A12535B37}" srcOrd="0" destOrd="0" presId="urn:microsoft.com/office/officeart/2005/8/layout/radial1"/>
    <dgm:cxn modelId="{00C9A4B6-FB21-4E66-8F0C-4184D1129401}" srcId="{B67F54F0-33B5-486F-A580-C7E6751D1A97}" destId="{C4496857-C9CB-4A8F-87FD-9CC2E42F911E}" srcOrd="0" destOrd="0" parTransId="{5EDE6790-25BB-449C-8293-9C05D4B0E453}" sibTransId="{62C3CCB7-D036-474A-AE1A-49B1EA89550E}"/>
    <dgm:cxn modelId="{4F873ADA-6443-4917-8071-4154BAFDE405}" type="presOf" srcId="{01391675-30B8-4660-BDD4-578EBA74A1B1}" destId="{AF39AE86-4198-4993-8419-40F5979796CD}" srcOrd="0" destOrd="0" presId="urn:microsoft.com/office/officeart/2005/8/layout/radial1"/>
    <dgm:cxn modelId="{C9D70244-8AF6-4C0D-AB3A-EA5739BBB1C0}" type="presOf" srcId="{8FED0441-899B-4013-BF30-78D3B89B85B6}" destId="{A4F1866D-2286-4688-8682-0EC94C91360F}" srcOrd="0" destOrd="0" presId="urn:microsoft.com/office/officeart/2005/8/layout/radial1"/>
    <dgm:cxn modelId="{FF900094-F9F7-42A8-B0CB-B14FE10EAF88}" type="presOf" srcId="{0695756F-F145-4DD6-9ECF-3B7C5F7FD9C1}" destId="{EDA63CC0-68D3-4859-B9C9-EC60A3E9FF56}" srcOrd="0" destOrd="0" presId="urn:microsoft.com/office/officeart/2005/8/layout/radial1"/>
    <dgm:cxn modelId="{D61804E6-291D-4B56-AE24-A6BC4903181B}" type="presOf" srcId="{57B2EAAA-95A1-44D3-A694-6E0A05ED4659}" destId="{ECB140D1-B60A-494F-9065-3B70931EB9C5}" srcOrd="0" destOrd="0" presId="urn:microsoft.com/office/officeart/2005/8/layout/radial1"/>
    <dgm:cxn modelId="{778B4CAE-2EDE-4905-8D4C-30CDB24BAE23}" type="presOf" srcId="{8313FC77-12FB-43B3-AEBD-90FEB829E2EE}" destId="{5A1DF3F3-3680-4F69-AE6F-A1FD68B37D91}" srcOrd="0" destOrd="0" presId="urn:microsoft.com/office/officeart/2005/8/layout/radial1"/>
    <dgm:cxn modelId="{E80AEC79-CF82-447B-8668-E80834D1CFF6}" type="presOf" srcId="{6DCE7849-1645-4005-81EF-9049FD6D4973}" destId="{891684A3-B904-4ECA-BA00-DA17FDD14932}" srcOrd="0" destOrd="0" presId="urn:microsoft.com/office/officeart/2005/8/layout/radial1"/>
    <dgm:cxn modelId="{5A03B20A-E8FF-4125-AF30-F58F89BDD9C2}" srcId="{C4496857-C9CB-4A8F-87FD-9CC2E42F911E}" destId="{01391675-30B8-4660-BDD4-578EBA74A1B1}" srcOrd="6" destOrd="0" parTransId="{57B2EAAA-95A1-44D3-A694-6E0A05ED4659}" sibTransId="{50DDC32F-DE41-4991-BC54-384AE43FCD4E}"/>
    <dgm:cxn modelId="{A3773516-F299-4B59-AA19-DE92715A2C03}" srcId="{C4496857-C9CB-4A8F-87FD-9CC2E42F911E}" destId="{0695756F-F145-4DD6-9ECF-3B7C5F7FD9C1}" srcOrd="5" destOrd="0" parTransId="{46AF65A8-9A52-42C9-A3CE-F1D87BF3B443}" sibTransId="{91F5A40C-69B5-4B46-BF18-9B50A246FEE2}"/>
    <dgm:cxn modelId="{6DCE7A8C-5851-45A0-9D43-115337B655BE}" type="presOf" srcId="{89869B90-56F2-4757-84BB-10A679D6F432}" destId="{697AD311-A603-41B2-B908-848AF4B9C3A8}" srcOrd="1" destOrd="0" presId="urn:microsoft.com/office/officeart/2005/8/layout/radial1"/>
    <dgm:cxn modelId="{5A9CC3AA-9915-473F-A38B-19160F1259F1}" srcId="{C4496857-C9CB-4A8F-87FD-9CC2E42F911E}" destId="{8313FC77-12FB-43B3-AEBD-90FEB829E2EE}" srcOrd="1" destOrd="0" parTransId="{8FED0441-899B-4013-BF30-78D3B89B85B6}" sibTransId="{6639F17F-C3DD-4209-BE78-B7B51714DCD8}"/>
    <dgm:cxn modelId="{370B6B65-5C56-45E0-A416-FB30FBF3A240}" type="presOf" srcId="{46AF65A8-9A52-42C9-A3CE-F1D87BF3B443}" destId="{D8B5CD38-C88A-4D86-8B8E-8D03CBB5B2B8}" srcOrd="1" destOrd="0" presId="urn:microsoft.com/office/officeart/2005/8/layout/radial1"/>
    <dgm:cxn modelId="{58838FB8-3986-455C-8217-425B73EC62CD}" type="presOf" srcId="{34B4C0A5-2B79-4F60-AC5A-FC5DCC3565DE}" destId="{A10D1225-A32A-4618-B445-601C24B83E44}" srcOrd="0" destOrd="0" presId="urn:microsoft.com/office/officeart/2005/8/layout/radial1"/>
    <dgm:cxn modelId="{699A38F4-2220-46C7-A1D6-40D430B13E2E}" srcId="{B67F54F0-33B5-486F-A580-C7E6751D1A97}" destId="{FB9D1A27-2D43-445E-84A6-9EA05774EEA5}" srcOrd="1" destOrd="0" parTransId="{8BA648F9-E681-41B9-961D-B297A1B6F90D}" sibTransId="{35E9A73F-435A-42DD-A054-CB2857320302}"/>
    <dgm:cxn modelId="{C2806148-5A3D-4983-B82F-D6447ADFE987}" srcId="{C4496857-C9CB-4A8F-87FD-9CC2E42F911E}" destId="{7FEB6C27-D1F2-4988-AF46-3218CF024AE3}" srcOrd="0" destOrd="0" parTransId="{E5B83990-3060-477C-9619-AD56A3556E8A}" sibTransId="{17C6F877-AB71-4D55-8705-4FA381A8A078}"/>
    <dgm:cxn modelId="{89FE766E-DEFF-4C9D-91B9-42AD460F487C}" type="presOf" srcId="{E3B2A5F6-4BCF-4515-AA57-A0E54B3A9744}" destId="{B69EC08F-DCB5-4F24-BC30-1FEB873531BC}" srcOrd="0" destOrd="0" presId="urn:microsoft.com/office/officeart/2005/8/layout/radial1"/>
    <dgm:cxn modelId="{F136D87D-293C-4C3C-AB5A-E6356021F3C1}" type="presOf" srcId="{EAD08035-0E32-4279-A3B1-45FA3DACB7A5}" destId="{C1AE994E-5AAF-4159-94B9-28A395224ED3}" srcOrd="0" destOrd="0" presId="urn:microsoft.com/office/officeart/2005/8/layout/radial1"/>
    <dgm:cxn modelId="{8F297828-2734-4291-A0E8-A7ED9E84FE5C}" type="presOf" srcId="{34B4C0A5-2B79-4F60-AC5A-FC5DCC3565DE}" destId="{607CBE05-2570-466A-BAE5-7EB993A465B4}" srcOrd="1" destOrd="0" presId="urn:microsoft.com/office/officeart/2005/8/layout/radial1"/>
    <dgm:cxn modelId="{78D786FD-36F2-4CE0-B97B-6623DDC96A86}" type="presOf" srcId="{B67F54F0-33B5-486F-A580-C7E6751D1A97}" destId="{7C814942-0F95-4896-983C-7C20737EC4D0}" srcOrd="0" destOrd="0" presId="urn:microsoft.com/office/officeart/2005/8/layout/radial1"/>
    <dgm:cxn modelId="{8ADD87DA-D7B6-4892-AAA0-55D4E7B8A451}" type="presOf" srcId="{46AF65A8-9A52-42C9-A3CE-F1D87BF3B443}" destId="{D438F06F-64F9-410E-8B7D-214CFE0A892D}" srcOrd="0" destOrd="0" presId="urn:microsoft.com/office/officeart/2005/8/layout/radial1"/>
    <dgm:cxn modelId="{3CE127E3-214C-4909-B9C0-7A50E1CF0BAF}" type="presParOf" srcId="{7C814942-0F95-4896-983C-7C20737EC4D0}" destId="{A890B31C-56A7-4AFB-9FAD-0499A9972D23}" srcOrd="0" destOrd="0" presId="urn:microsoft.com/office/officeart/2005/8/layout/radial1"/>
    <dgm:cxn modelId="{EED18D33-6497-4738-B514-53E858D0995A}" type="presParOf" srcId="{7C814942-0F95-4896-983C-7C20737EC4D0}" destId="{9E59C85C-C13D-4DF2-BDC6-B9BFBB589543}" srcOrd="1" destOrd="0" presId="urn:microsoft.com/office/officeart/2005/8/layout/radial1"/>
    <dgm:cxn modelId="{B75453ED-6F46-48B6-B68E-E6CC75ED6026}" type="presParOf" srcId="{9E59C85C-C13D-4DF2-BDC6-B9BFBB589543}" destId="{A6FA2E05-808D-492B-BFA4-BA78D01056A9}" srcOrd="0" destOrd="0" presId="urn:microsoft.com/office/officeart/2005/8/layout/radial1"/>
    <dgm:cxn modelId="{CD421446-996D-44F7-82EF-838D102B5383}" type="presParOf" srcId="{7C814942-0F95-4896-983C-7C20737EC4D0}" destId="{B8100868-9767-4540-89F8-98FA44E903F8}" srcOrd="2" destOrd="0" presId="urn:microsoft.com/office/officeart/2005/8/layout/radial1"/>
    <dgm:cxn modelId="{6603A861-EC1A-45D3-B07E-0A7AC9C7ACDD}" type="presParOf" srcId="{7C814942-0F95-4896-983C-7C20737EC4D0}" destId="{A4F1866D-2286-4688-8682-0EC94C91360F}" srcOrd="3" destOrd="0" presId="urn:microsoft.com/office/officeart/2005/8/layout/radial1"/>
    <dgm:cxn modelId="{44EA9390-CD5E-404E-B007-977964835B35}" type="presParOf" srcId="{A4F1866D-2286-4688-8682-0EC94C91360F}" destId="{79CA6D14-DACB-4B14-8C98-3D0E7FC9C98F}" srcOrd="0" destOrd="0" presId="urn:microsoft.com/office/officeart/2005/8/layout/radial1"/>
    <dgm:cxn modelId="{CEB16FD4-329A-4F67-B50C-63B96AE02B27}" type="presParOf" srcId="{7C814942-0F95-4896-983C-7C20737EC4D0}" destId="{5A1DF3F3-3680-4F69-AE6F-A1FD68B37D91}" srcOrd="4" destOrd="0" presId="urn:microsoft.com/office/officeart/2005/8/layout/radial1"/>
    <dgm:cxn modelId="{6F067783-6054-4092-9CD1-B075482B94CB}" type="presParOf" srcId="{7C814942-0F95-4896-983C-7C20737EC4D0}" destId="{A10D1225-A32A-4618-B445-601C24B83E44}" srcOrd="5" destOrd="0" presId="urn:microsoft.com/office/officeart/2005/8/layout/radial1"/>
    <dgm:cxn modelId="{A5A511AE-8E1E-4CF4-A6FC-DB70F5F41BF5}" type="presParOf" srcId="{A10D1225-A32A-4618-B445-601C24B83E44}" destId="{607CBE05-2570-466A-BAE5-7EB993A465B4}" srcOrd="0" destOrd="0" presId="urn:microsoft.com/office/officeart/2005/8/layout/radial1"/>
    <dgm:cxn modelId="{FB1F1507-773E-4217-B442-1CF5B60B7F45}" type="presParOf" srcId="{7C814942-0F95-4896-983C-7C20737EC4D0}" destId="{C1AE994E-5AAF-4159-94B9-28A395224ED3}" srcOrd="6" destOrd="0" presId="urn:microsoft.com/office/officeart/2005/8/layout/radial1"/>
    <dgm:cxn modelId="{929D9727-EE1E-4039-83B9-94A76E38EF69}" type="presParOf" srcId="{7C814942-0F95-4896-983C-7C20737EC4D0}" destId="{B81D3D1D-2028-472F-B4BF-E1DC91E66CC3}" srcOrd="7" destOrd="0" presId="urn:microsoft.com/office/officeart/2005/8/layout/radial1"/>
    <dgm:cxn modelId="{6ECFC0FB-86D9-4CA8-B0CB-1D30C742DA94}" type="presParOf" srcId="{B81D3D1D-2028-472F-B4BF-E1DC91E66CC3}" destId="{697AD311-A603-41B2-B908-848AF4B9C3A8}" srcOrd="0" destOrd="0" presId="urn:microsoft.com/office/officeart/2005/8/layout/radial1"/>
    <dgm:cxn modelId="{B00E6596-7F59-432A-BECC-A24279DBABF7}" type="presParOf" srcId="{7C814942-0F95-4896-983C-7C20737EC4D0}" destId="{64DF9688-04DE-475B-8D94-0C6A12535B37}" srcOrd="8" destOrd="0" presId="urn:microsoft.com/office/officeart/2005/8/layout/radial1"/>
    <dgm:cxn modelId="{F314396E-D7DD-422F-9D8F-C7BE0C78FEC6}" type="presParOf" srcId="{7C814942-0F95-4896-983C-7C20737EC4D0}" destId="{B69EC08F-DCB5-4F24-BC30-1FEB873531BC}" srcOrd="9" destOrd="0" presId="urn:microsoft.com/office/officeart/2005/8/layout/radial1"/>
    <dgm:cxn modelId="{8ADCBBA3-FF45-4FE1-B56D-84EAB63EE55D}" type="presParOf" srcId="{B69EC08F-DCB5-4F24-BC30-1FEB873531BC}" destId="{EAA8B06C-572B-48B1-9CC7-A44142043A1A}" srcOrd="0" destOrd="0" presId="urn:microsoft.com/office/officeart/2005/8/layout/radial1"/>
    <dgm:cxn modelId="{822CDE4B-0640-499B-8C39-6F18B5F72B83}" type="presParOf" srcId="{7C814942-0F95-4896-983C-7C20737EC4D0}" destId="{891684A3-B904-4ECA-BA00-DA17FDD14932}" srcOrd="10" destOrd="0" presId="urn:microsoft.com/office/officeart/2005/8/layout/radial1"/>
    <dgm:cxn modelId="{83E7F83A-6F80-4752-801C-171C51B6BE31}" type="presParOf" srcId="{7C814942-0F95-4896-983C-7C20737EC4D0}" destId="{D438F06F-64F9-410E-8B7D-214CFE0A892D}" srcOrd="11" destOrd="0" presId="urn:microsoft.com/office/officeart/2005/8/layout/radial1"/>
    <dgm:cxn modelId="{C63C4774-EC3A-4FEB-A8DA-021B9B1A4961}" type="presParOf" srcId="{D438F06F-64F9-410E-8B7D-214CFE0A892D}" destId="{D8B5CD38-C88A-4D86-8B8E-8D03CBB5B2B8}" srcOrd="0" destOrd="0" presId="urn:microsoft.com/office/officeart/2005/8/layout/radial1"/>
    <dgm:cxn modelId="{E7F87928-7A32-4AA7-B861-B0FA8AE775E2}" type="presParOf" srcId="{7C814942-0F95-4896-983C-7C20737EC4D0}" destId="{EDA63CC0-68D3-4859-B9C9-EC60A3E9FF56}" srcOrd="12" destOrd="0" presId="urn:microsoft.com/office/officeart/2005/8/layout/radial1"/>
    <dgm:cxn modelId="{EB54EE7A-D0D6-4138-902C-1D8B9B51F066}" type="presParOf" srcId="{7C814942-0F95-4896-983C-7C20737EC4D0}" destId="{ECB140D1-B60A-494F-9065-3B70931EB9C5}" srcOrd="13" destOrd="0" presId="urn:microsoft.com/office/officeart/2005/8/layout/radial1"/>
    <dgm:cxn modelId="{D23C1D05-3068-4456-8505-40C0F3E58A52}" type="presParOf" srcId="{ECB140D1-B60A-494F-9065-3B70931EB9C5}" destId="{11977247-0FDE-4FA7-BC77-A0BB113B3A78}" srcOrd="0" destOrd="0" presId="urn:microsoft.com/office/officeart/2005/8/layout/radial1"/>
    <dgm:cxn modelId="{07141E9B-035D-4878-9E21-3EBE69A81A22}" type="presParOf" srcId="{7C814942-0F95-4896-983C-7C20737EC4D0}" destId="{AF39AE86-4198-4993-8419-40F5979796CD}"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E955414-78B4-4502-9533-8AA67D85158C}"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de-DE"/>
        </a:p>
      </dgm:t>
    </dgm:pt>
    <dgm:pt modelId="{6CF4475F-26DD-4C10-9F08-B01012EF4E0A}">
      <dgm:prSet phldrT="[Text]" custT="1"/>
      <dgm:spPr/>
      <dgm:t>
        <a:bodyPr/>
        <a:lstStyle/>
        <a:p>
          <a:r>
            <a:rPr lang="en-US" sz="2800" noProof="0" dirty="0" smtClean="0"/>
            <a:t>Marginal cost of data collection and evaluation</a:t>
          </a:r>
          <a:endParaRPr lang="en-US" sz="2800" noProof="0" dirty="0"/>
        </a:p>
      </dgm:t>
    </dgm:pt>
    <dgm:pt modelId="{5026DE61-C9DC-4F8A-A66F-231267589631}" type="parTrans" cxnId="{404F0812-1892-45E2-A37E-68CC7108CC61}">
      <dgm:prSet/>
      <dgm:spPr/>
      <dgm:t>
        <a:bodyPr/>
        <a:lstStyle/>
        <a:p>
          <a:endParaRPr lang="de-DE"/>
        </a:p>
      </dgm:t>
    </dgm:pt>
    <dgm:pt modelId="{84F2F84D-0254-45C1-BA4B-331B26287D5C}" type="sibTrans" cxnId="{404F0812-1892-45E2-A37E-68CC7108CC61}">
      <dgm:prSet/>
      <dgm:spPr/>
      <dgm:t>
        <a:bodyPr/>
        <a:lstStyle/>
        <a:p>
          <a:endParaRPr lang="de-DE"/>
        </a:p>
      </dgm:t>
    </dgm:pt>
    <dgm:pt modelId="{70B2E4AF-F3BC-4177-A233-88C03E160BCB}">
      <dgm:prSet phldrT="[Text]" custT="1"/>
      <dgm:spPr/>
      <dgm:t>
        <a:bodyPr/>
        <a:lstStyle/>
        <a:p>
          <a:r>
            <a:rPr lang="en-US" sz="2800" noProof="0" dirty="0" smtClean="0"/>
            <a:t>Marginal utility for better decision-making</a:t>
          </a:r>
          <a:endParaRPr lang="en-US" sz="2800" noProof="0" dirty="0"/>
        </a:p>
      </dgm:t>
    </dgm:pt>
    <dgm:pt modelId="{FB56CCCF-009E-4176-83DD-994E233BDB86}" type="parTrans" cxnId="{3CB039C5-7488-465B-A441-3E3B581418E2}">
      <dgm:prSet/>
      <dgm:spPr/>
      <dgm:t>
        <a:bodyPr/>
        <a:lstStyle/>
        <a:p>
          <a:endParaRPr lang="de-DE"/>
        </a:p>
      </dgm:t>
    </dgm:pt>
    <dgm:pt modelId="{F3DCBF3F-44ED-4CAE-8894-96C56B12931A}" type="sibTrans" cxnId="{3CB039C5-7488-465B-A441-3E3B581418E2}">
      <dgm:prSet/>
      <dgm:spPr/>
      <dgm:t>
        <a:bodyPr/>
        <a:lstStyle/>
        <a:p>
          <a:endParaRPr lang="de-DE"/>
        </a:p>
      </dgm:t>
    </dgm:pt>
    <dgm:pt modelId="{E57B3D33-34A3-4CCD-B577-49A0B219E2DB}" type="pres">
      <dgm:prSet presAssocID="{5E955414-78B4-4502-9533-8AA67D85158C}" presName="diagram" presStyleCnt="0">
        <dgm:presLayoutVars>
          <dgm:dir/>
          <dgm:resizeHandles val="exact"/>
        </dgm:presLayoutVars>
      </dgm:prSet>
      <dgm:spPr/>
      <dgm:t>
        <a:bodyPr/>
        <a:lstStyle/>
        <a:p>
          <a:endParaRPr lang="de-DE"/>
        </a:p>
      </dgm:t>
    </dgm:pt>
    <dgm:pt modelId="{0847C7D1-CEC9-4E20-BBD2-37CC7B676EDF}" type="pres">
      <dgm:prSet presAssocID="{6CF4475F-26DD-4C10-9F08-B01012EF4E0A}" presName="arrow" presStyleLbl="node1" presStyleIdx="0" presStyleCnt="2" custScaleY="85598">
        <dgm:presLayoutVars>
          <dgm:bulletEnabled val="1"/>
        </dgm:presLayoutVars>
      </dgm:prSet>
      <dgm:spPr/>
      <dgm:t>
        <a:bodyPr/>
        <a:lstStyle/>
        <a:p>
          <a:endParaRPr lang="de-DE"/>
        </a:p>
      </dgm:t>
    </dgm:pt>
    <dgm:pt modelId="{403333FB-2BD2-4894-965D-E610761BDAA9}" type="pres">
      <dgm:prSet presAssocID="{70B2E4AF-F3BC-4177-A233-88C03E160BCB}" presName="arrow" presStyleLbl="node1" presStyleIdx="1" presStyleCnt="2" custScaleX="98456" custScaleY="93667">
        <dgm:presLayoutVars>
          <dgm:bulletEnabled val="1"/>
        </dgm:presLayoutVars>
      </dgm:prSet>
      <dgm:spPr/>
      <dgm:t>
        <a:bodyPr/>
        <a:lstStyle/>
        <a:p>
          <a:endParaRPr lang="de-DE"/>
        </a:p>
      </dgm:t>
    </dgm:pt>
  </dgm:ptLst>
  <dgm:cxnLst>
    <dgm:cxn modelId="{D2A23FDE-E9F7-4850-8EC8-61D9519FB941}" type="presOf" srcId="{70B2E4AF-F3BC-4177-A233-88C03E160BCB}" destId="{403333FB-2BD2-4894-965D-E610761BDAA9}" srcOrd="0" destOrd="0" presId="urn:microsoft.com/office/officeart/2005/8/layout/arrow5"/>
    <dgm:cxn modelId="{50614C90-DAB8-41B4-B00C-3CD5FC4B0219}" type="presOf" srcId="{6CF4475F-26DD-4C10-9F08-B01012EF4E0A}" destId="{0847C7D1-CEC9-4E20-BBD2-37CC7B676EDF}" srcOrd="0" destOrd="0" presId="urn:microsoft.com/office/officeart/2005/8/layout/arrow5"/>
    <dgm:cxn modelId="{3CB039C5-7488-465B-A441-3E3B581418E2}" srcId="{5E955414-78B4-4502-9533-8AA67D85158C}" destId="{70B2E4AF-F3BC-4177-A233-88C03E160BCB}" srcOrd="1" destOrd="0" parTransId="{FB56CCCF-009E-4176-83DD-994E233BDB86}" sibTransId="{F3DCBF3F-44ED-4CAE-8894-96C56B12931A}"/>
    <dgm:cxn modelId="{3E859487-7562-4C28-8DFD-177AA815895C}" type="presOf" srcId="{5E955414-78B4-4502-9533-8AA67D85158C}" destId="{E57B3D33-34A3-4CCD-B577-49A0B219E2DB}" srcOrd="0" destOrd="0" presId="urn:microsoft.com/office/officeart/2005/8/layout/arrow5"/>
    <dgm:cxn modelId="{404F0812-1892-45E2-A37E-68CC7108CC61}" srcId="{5E955414-78B4-4502-9533-8AA67D85158C}" destId="{6CF4475F-26DD-4C10-9F08-B01012EF4E0A}" srcOrd="0" destOrd="0" parTransId="{5026DE61-C9DC-4F8A-A66F-231267589631}" sibTransId="{84F2F84D-0254-45C1-BA4B-331B26287D5C}"/>
    <dgm:cxn modelId="{2A1FB3C0-0B04-4801-A347-5871A82B429F}" type="presParOf" srcId="{E57B3D33-34A3-4CCD-B577-49A0B219E2DB}" destId="{0847C7D1-CEC9-4E20-BBD2-37CC7B676EDF}" srcOrd="0" destOrd="0" presId="urn:microsoft.com/office/officeart/2005/8/layout/arrow5"/>
    <dgm:cxn modelId="{4AC18B08-558F-4A9B-B12E-2A12F21D568B}" type="presParOf" srcId="{E57B3D33-34A3-4CCD-B577-49A0B219E2DB}" destId="{403333FB-2BD2-4894-965D-E610761BDAA9}"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2FEF443-108F-48F0-B466-008A238A216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DE"/>
        </a:p>
      </dgm:t>
    </dgm:pt>
    <dgm:pt modelId="{F8595C2D-08CF-41EA-B4D8-F0033096CD08}">
      <dgm:prSet phldrT="[Text]" custT="1"/>
      <dgm:spPr/>
      <dgm:t>
        <a:bodyPr/>
        <a:lstStyle/>
        <a:p>
          <a:r>
            <a:rPr lang="en-US" sz="2400" b="0" noProof="0" dirty="0" smtClean="0"/>
            <a:t>Decrease of (marginal) costs especially  via </a:t>
          </a:r>
          <a:r>
            <a:rPr lang="en-US" sz="2400" b="0" noProof="0" dirty="0" err="1" smtClean="0"/>
            <a:t>IoT</a:t>
          </a:r>
          <a:r>
            <a:rPr lang="en-US" sz="2400" b="0" noProof="0" dirty="0" smtClean="0"/>
            <a:t>, I4.0 etc.:</a:t>
          </a:r>
          <a:endParaRPr lang="en-US" sz="2400" b="0" noProof="0" dirty="0"/>
        </a:p>
      </dgm:t>
    </dgm:pt>
    <dgm:pt modelId="{AD9F166B-A39C-4597-8419-D8E77ED63EA7}" type="parTrans" cxnId="{85573462-7FFA-4DBC-847D-C2D01082DCFE}">
      <dgm:prSet/>
      <dgm:spPr/>
      <dgm:t>
        <a:bodyPr/>
        <a:lstStyle/>
        <a:p>
          <a:endParaRPr lang="de-DE"/>
        </a:p>
      </dgm:t>
    </dgm:pt>
    <dgm:pt modelId="{2340D2AA-4F08-4964-A0E8-40335E55B276}" type="sibTrans" cxnId="{85573462-7FFA-4DBC-847D-C2D01082DCFE}">
      <dgm:prSet/>
      <dgm:spPr/>
      <dgm:t>
        <a:bodyPr/>
        <a:lstStyle/>
        <a:p>
          <a:endParaRPr lang="de-DE"/>
        </a:p>
      </dgm:t>
    </dgm:pt>
    <dgm:pt modelId="{CDEBF514-ED3A-431D-B533-D0D889FC97DE}">
      <dgm:prSet phldrT="[Text]" custT="1"/>
      <dgm:spPr/>
      <dgm:t>
        <a:bodyPr/>
        <a:lstStyle/>
        <a:p>
          <a:r>
            <a:rPr lang="en-US" sz="2400" b="0" noProof="0" dirty="0" smtClean="0"/>
            <a:t>Flexibility in the evaluations through Business Intelligence</a:t>
          </a:r>
          <a:endParaRPr lang="en-US" sz="2400" b="0" noProof="0" dirty="0"/>
        </a:p>
      </dgm:t>
    </dgm:pt>
    <dgm:pt modelId="{E01EF6FA-9E6F-4F71-9EE7-1BDBE2292A91}" type="parTrans" cxnId="{C5E7DAD2-7835-436C-9113-623B9B0E41FE}">
      <dgm:prSet/>
      <dgm:spPr/>
      <dgm:t>
        <a:bodyPr/>
        <a:lstStyle/>
        <a:p>
          <a:endParaRPr lang="de-DE"/>
        </a:p>
      </dgm:t>
    </dgm:pt>
    <dgm:pt modelId="{4A2F508A-0671-42E6-9939-931E27DA0535}" type="sibTrans" cxnId="{C5E7DAD2-7835-436C-9113-623B9B0E41FE}">
      <dgm:prSet/>
      <dgm:spPr/>
      <dgm:t>
        <a:bodyPr/>
        <a:lstStyle/>
        <a:p>
          <a:endParaRPr lang="de-DE"/>
        </a:p>
      </dgm:t>
    </dgm:pt>
    <dgm:pt modelId="{1CEF177F-3180-45B6-AF14-37AC0EA30968}">
      <dgm:prSet phldrT="[Text]" custT="1"/>
      <dgm:spPr/>
      <dgm:t>
        <a:bodyPr/>
        <a:lstStyle/>
        <a:p>
          <a:r>
            <a:rPr lang="en-US" sz="2400" b="0" noProof="0" dirty="0" smtClean="0"/>
            <a:t>Increase of (marginal) utility, especially through energy transition:</a:t>
          </a:r>
          <a:endParaRPr lang="en-US" sz="2400" b="0" noProof="0" dirty="0"/>
        </a:p>
      </dgm:t>
    </dgm:pt>
    <dgm:pt modelId="{9384AACF-FCAB-4E81-AA3D-C789405BB4EA}" type="parTrans" cxnId="{BF6CC52B-E8CC-4C0D-A402-E0419FA23CED}">
      <dgm:prSet/>
      <dgm:spPr/>
      <dgm:t>
        <a:bodyPr/>
        <a:lstStyle/>
        <a:p>
          <a:endParaRPr lang="de-DE"/>
        </a:p>
      </dgm:t>
    </dgm:pt>
    <dgm:pt modelId="{956653B3-8ED6-4393-A57B-7A1E57ABD500}" type="sibTrans" cxnId="{BF6CC52B-E8CC-4C0D-A402-E0419FA23CED}">
      <dgm:prSet/>
      <dgm:spPr/>
      <dgm:t>
        <a:bodyPr/>
        <a:lstStyle/>
        <a:p>
          <a:endParaRPr lang="de-DE"/>
        </a:p>
      </dgm:t>
    </dgm:pt>
    <dgm:pt modelId="{94FEDC6E-BE38-46E1-9E15-A64BC5660EEC}">
      <dgm:prSet phldrT="[Text]" custT="1"/>
      <dgm:spPr/>
      <dgm:t>
        <a:bodyPr/>
        <a:lstStyle/>
        <a:p>
          <a:r>
            <a:rPr lang="en-US" sz="2400" b="0" noProof="0" dirty="0" smtClean="0"/>
            <a:t>Volatility through renewables</a:t>
          </a:r>
          <a:endParaRPr lang="en-US" sz="2400" b="0" noProof="0" dirty="0"/>
        </a:p>
      </dgm:t>
    </dgm:pt>
    <dgm:pt modelId="{9DD9BF70-2716-4BC7-8AC9-C40259805590}" type="parTrans" cxnId="{A9B79843-223C-4C80-A275-C6D8FF81A75B}">
      <dgm:prSet/>
      <dgm:spPr/>
      <dgm:t>
        <a:bodyPr/>
        <a:lstStyle/>
        <a:p>
          <a:endParaRPr lang="de-DE"/>
        </a:p>
      </dgm:t>
    </dgm:pt>
    <dgm:pt modelId="{3A8D8E4C-4C1A-44A4-BC24-4C6C8AD1D6BC}" type="sibTrans" cxnId="{A9B79843-223C-4C80-A275-C6D8FF81A75B}">
      <dgm:prSet/>
      <dgm:spPr/>
      <dgm:t>
        <a:bodyPr/>
        <a:lstStyle/>
        <a:p>
          <a:endParaRPr lang="de-DE"/>
        </a:p>
      </dgm:t>
    </dgm:pt>
    <dgm:pt modelId="{42E939CA-AD48-4737-9DF1-96FD7E45D8FB}">
      <dgm:prSet phldrT="[Text]" custT="1"/>
      <dgm:spPr/>
      <dgm:t>
        <a:bodyPr/>
        <a:lstStyle/>
        <a:p>
          <a:r>
            <a:rPr lang="en-US" sz="2400" b="0" noProof="0" dirty="0" smtClean="0"/>
            <a:t>More speed and memory via IMDB</a:t>
          </a:r>
          <a:endParaRPr lang="en-US" sz="2400" b="0" noProof="0" dirty="0"/>
        </a:p>
      </dgm:t>
    </dgm:pt>
    <dgm:pt modelId="{E499191F-467D-403D-BE01-2D102975082C}" type="parTrans" cxnId="{C68DA950-785C-4742-9F13-B6BEECBD2745}">
      <dgm:prSet/>
      <dgm:spPr/>
      <dgm:t>
        <a:bodyPr/>
        <a:lstStyle/>
        <a:p>
          <a:endParaRPr lang="de-DE"/>
        </a:p>
      </dgm:t>
    </dgm:pt>
    <dgm:pt modelId="{77EF201B-3793-4303-B614-B8E0A4AAB771}" type="sibTrans" cxnId="{C68DA950-785C-4742-9F13-B6BEECBD2745}">
      <dgm:prSet/>
      <dgm:spPr/>
      <dgm:t>
        <a:bodyPr/>
        <a:lstStyle/>
        <a:p>
          <a:endParaRPr lang="de-DE"/>
        </a:p>
      </dgm:t>
    </dgm:pt>
    <dgm:pt modelId="{ABF6D69E-32E1-481A-A9E9-67CF00FDF7DF}">
      <dgm:prSet phldrT="[Text]" custT="1"/>
      <dgm:spPr/>
      <dgm:t>
        <a:bodyPr/>
        <a:lstStyle/>
        <a:p>
          <a:r>
            <a:rPr lang="en-US" sz="2400" b="0" noProof="0" dirty="0" smtClean="0"/>
            <a:t>Data visualization through energy cockpits</a:t>
          </a:r>
          <a:endParaRPr lang="en-US" sz="2400" b="0" noProof="0" dirty="0"/>
        </a:p>
      </dgm:t>
    </dgm:pt>
    <dgm:pt modelId="{BD8CEF3A-231D-461C-A85D-B340D2F761FB}" type="parTrans" cxnId="{A5AC60D5-38F3-4153-9004-AC6205AC4FA2}">
      <dgm:prSet/>
      <dgm:spPr/>
      <dgm:t>
        <a:bodyPr/>
        <a:lstStyle/>
        <a:p>
          <a:endParaRPr lang="de-DE"/>
        </a:p>
      </dgm:t>
    </dgm:pt>
    <dgm:pt modelId="{6CD7096F-59AF-4F6F-8687-D917DC9725BB}" type="sibTrans" cxnId="{A5AC60D5-38F3-4153-9004-AC6205AC4FA2}">
      <dgm:prSet/>
      <dgm:spPr/>
      <dgm:t>
        <a:bodyPr/>
        <a:lstStyle/>
        <a:p>
          <a:endParaRPr lang="de-DE"/>
        </a:p>
      </dgm:t>
    </dgm:pt>
    <dgm:pt modelId="{6D8A3907-702D-4C7C-9E3F-A2FCCD40D864}">
      <dgm:prSet phldrT="[Text]" custT="1"/>
      <dgm:spPr/>
      <dgm:t>
        <a:bodyPr/>
        <a:lstStyle/>
        <a:p>
          <a:r>
            <a:rPr lang="en-US" sz="2400" b="0" noProof="0" dirty="0" smtClean="0"/>
            <a:t>Automatic data acquisition by smart meter</a:t>
          </a:r>
          <a:endParaRPr lang="en-US" sz="2400" b="0" noProof="0" dirty="0"/>
        </a:p>
      </dgm:t>
    </dgm:pt>
    <dgm:pt modelId="{C5FB0E65-D379-43D6-8391-EC3B57997759}" type="parTrans" cxnId="{D59C121D-E300-4BBD-BF1D-35A821F293BA}">
      <dgm:prSet/>
      <dgm:spPr/>
      <dgm:t>
        <a:bodyPr/>
        <a:lstStyle/>
        <a:p>
          <a:endParaRPr lang="de-DE"/>
        </a:p>
      </dgm:t>
    </dgm:pt>
    <dgm:pt modelId="{0EEDC487-5707-418E-9963-637E4E3FF60D}" type="sibTrans" cxnId="{D59C121D-E300-4BBD-BF1D-35A821F293BA}">
      <dgm:prSet/>
      <dgm:spPr/>
      <dgm:t>
        <a:bodyPr/>
        <a:lstStyle/>
        <a:p>
          <a:endParaRPr lang="de-DE"/>
        </a:p>
      </dgm:t>
    </dgm:pt>
    <dgm:pt modelId="{4B947375-BC1A-4A99-86AC-32B656BB19EC}">
      <dgm:prSet phldrT="[Text]" custT="1"/>
      <dgm:spPr/>
      <dgm:t>
        <a:bodyPr/>
        <a:lstStyle/>
        <a:p>
          <a:r>
            <a:rPr lang="de-DE" sz="2400" b="0" dirty="0"/>
            <a:t>Company </a:t>
          </a:r>
          <a:r>
            <a:rPr lang="en-US" sz="2400" b="0" noProof="0" dirty="0" smtClean="0"/>
            <a:t>as a prosumer</a:t>
          </a:r>
          <a:endParaRPr lang="en-US" sz="2400" b="0" noProof="0" dirty="0"/>
        </a:p>
      </dgm:t>
    </dgm:pt>
    <dgm:pt modelId="{0E43EEED-D8AC-428F-817F-8A04FC6BF9C6}" type="parTrans" cxnId="{BF048B70-4FCA-421A-99C2-9F29792D71A6}">
      <dgm:prSet/>
      <dgm:spPr/>
      <dgm:t>
        <a:bodyPr/>
        <a:lstStyle/>
        <a:p>
          <a:endParaRPr lang="de-DE"/>
        </a:p>
      </dgm:t>
    </dgm:pt>
    <dgm:pt modelId="{C4DC4537-B00B-43BD-81C0-A577F45E52AB}" type="sibTrans" cxnId="{BF048B70-4FCA-421A-99C2-9F29792D71A6}">
      <dgm:prSet/>
      <dgm:spPr/>
      <dgm:t>
        <a:bodyPr/>
        <a:lstStyle/>
        <a:p>
          <a:endParaRPr lang="de-DE"/>
        </a:p>
      </dgm:t>
    </dgm:pt>
    <dgm:pt modelId="{6D739B94-907C-465C-A3BC-C06E34A5939B}">
      <dgm:prSet phldrT="[Text]" custT="1"/>
      <dgm:spPr/>
      <dgm:t>
        <a:bodyPr/>
        <a:lstStyle/>
        <a:p>
          <a:r>
            <a:rPr lang="en-US" sz="2400" b="0" noProof="0" dirty="0" smtClean="0"/>
            <a:t>Complexity of energy related networks</a:t>
          </a:r>
          <a:endParaRPr lang="en-US" sz="2400" b="0" noProof="0" dirty="0"/>
        </a:p>
      </dgm:t>
    </dgm:pt>
    <dgm:pt modelId="{D24D00A4-5F4D-447C-A501-32CCDB605C83}" type="parTrans" cxnId="{231AAE78-026C-45DC-AE8E-6500F3A919B3}">
      <dgm:prSet/>
      <dgm:spPr/>
      <dgm:t>
        <a:bodyPr/>
        <a:lstStyle/>
        <a:p>
          <a:endParaRPr lang="de-DE"/>
        </a:p>
      </dgm:t>
    </dgm:pt>
    <dgm:pt modelId="{741978CF-FE29-4D67-BCC1-439B04AFD136}" type="sibTrans" cxnId="{231AAE78-026C-45DC-AE8E-6500F3A919B3}">
      <dgm:prSet/>
      <dgm:spPr/>
      <dgm:t>
        <a:bodyPr/>
        <a:lstStyle/>
        <a:p>
          <a:endParaRPr lang="de-DE"/>
        </a:p>
      </dgm:t>
    </dgm:pt>
    <dgm:pt modelId="{67B9D2E6-54A8-48FE-AE38-AD80C3314271}" type="pres">
      <dgm:prSet presAssocID="{02FEF443-108F-48F0-B466-008A238A216A}" presName="theList" presStyleCnt="0">
        <dgm:presLayoutVars>
          <dgm:dir/>
          <dgm:animLvl val="lvl"/>
          <dgm:resizeHandles val="exact"/>
        </dgm:presLayoutVars>
      </dgm:prSet>
      <dgm:spPr/>
      <dgm:t>
        <a:bodyPr/>
        <a:lstStyle/>
        <a:p>
          <a:endParaRPr lang="de-DE"/>
        </a:p>
      </dgm:t>
    </dgm:pt>
    <dgm:pt modelId="{D60AE5C1-7F5B-4255-A310-8000E21B0DBD}" type="pres">
      <dgm:prSet presAssocID="{F8595C2D-08CF-41EA-B4D8-F0033096CD08}" presName="compNode" presStyleCnt="0"/>
      <dgm:spPr/>
    </dgm:pt>
    <dgm:pt modelId="{B5B05FD4-96D8-4B02-A7F8-10F8435A55B8}" type="pres">
      <dgm:prSet presAssocID="{F8595C2D-08CF-41EA-B4D8-F0033096CD08}" presName="aNode" presStyleLbl="bgShp" presStyleIdx="0" presStyleCnt="2"/>
      <dgm:spPr/>
      <dgm:t>
        <a:bodyPr/>
        <a:lstStyle/>
        <a:p>
          <a:endParaRPr lang="de-DE"/>
        </a:p>
      </dgm:t>
    </dgm:pt>
    <dgm:pt modelId="{D5153B7F-B00F-4778-8C3A-73D148E7E5B5}" type="pres">
      <dgm:prSet presAssocID="{F8595C2D-08CF-41EA-B4D8-F0033096CD08}" presName="textNode" presStyleLbl="bgShp" presStyleIdx="0" presStyleCnt="2"/>
      <dgm:spPr/>
      <dgm:t>
        <a:bodyPr/>
        <a:lstStyle/>
        <a:p>
          <a:endParaRPr lang="de-DE"/>
        </a:p>
      </dgm:t>
    </dgm:pt>
    <dgm:pt modelId="{E08E7CE9-BBB4-40BF-9AE6-59EABDF86251}" type="pres">
      <dgm:prSet presAssocID="{F8595C2D-08CF-41EA-B4D8-F0033096CD08}" presName="compChildNode" presStyleCnt="0"/>
      <dgm:spPr/>
    </dgm:pt>
    <dgm:pt modelId="{059C5017-988E-48CC-8B6E-A1283988D32A}" type="pres">
      <dgm:prSet presAssocID="{F8595C2D-08CF-41EA-B4D8-F0033096CD08}" presName="theInnerList" presStyleCnt="0"/>
      <dgm:spPr/>
    </dgm:pt>
    <dgm:pt modelId="{43513D68-B92B-40AA-B68E-1C5440E84EC5}" type="pres">
      <dgm:prSet presAssocID="{CDEBF514-ED3A-431D-B533-D0D889FC97DE}" presName="childNode" presStyleLbl="node1" presStyleIdx="0" presStyleCnt="7" custScaleX="109133" custScaleY="134384">
        <dgm:presLayoutVars>
          <dgm:bulletEnabled val="1"/>
        </dgm:presLayoutVars>
      </dgm:prSet>
      <dgm:spPr/>
      <dgm:t>
        <a:bodyPr/>
        <a:lstStyle/>
        <a:p>
          <a:endParaRPr lang="de-DE"/>
        </a:p>
      </dgm:t>
    </dgm:pt>
    <dgm:pt modelId="{ED171C32-9BBD-49F3-BF37-B2D6EF7CED68}" type="pres">
      <dgm:prSet presAssocID="{CDEBF514-ED3A-431D-B533-D0D889FC97DE}" presName="aSpace2" presStyleCnt="0"/>
      <dgm:spPr/>
    </dgm:pt>
    <dgm:pt modelId="{3C3281CE-6FE0-438F-BD7C-6F47DA1173A2}" type="pres">
      <dgm:prSet presAssocID="{42E939CA-AD48-4737-9DF1-96FD7E45D8FB}" presName="childNode" presStyleLbl="node1" presStyleIdx="1" presStyleCnt="7" custScaleX="109133" custScaleY="134384">
        <dgm:presLayoutVars>
          <dgm:bulletEnabled val="1"/>
        </dgm:presLayoutVars>
      </dgm:prSet>
      <dgm:spPr/>
      <dgm:t>
        <a:bodyPr/>
        <a:lstStyle/>
        <a:p>
          <a:endParaRPr lang="de-DE"/>
        </a:p>
      </dgm:t>
    </dgm:pt>
    <dgm:pt modelId="{1F275D93-DF5E-4A1E-8B1E-E23CF48E1B17}" type="pres">
      <dgm:prSet presAssocID="{42E939CA-AD48-4737-9DF1-96FD7E45D8FB}" presName="aSpace2" presStyleCnt="0"/>
      <dgm:spPr/>
    </dgm:pt>
    <dgm:pt modelId="{7A2D47F8-5F5F-49C2-BC4E-51EC66325647}" type="pres">
      <dgm:prSet presAssocID="{ABF6D69E-32E1-481A-A9E9-67CF00FDF7DF}" presName="childNode" presStyleLbl="node1" presStyleIdx="2" presStyleCnt="7" custScaleX="109133" custScaleY="104357">
        <dgm:presLayoutVars>
          <dgm:bulletEnabled val="1"/>
        </dgm:presLayoutVars>
      </dgm:prSet>
      <dgm:spPr/>
      <dgm:t>
        <a:bodyPr/>
        <a:lstStyle/>
        <a:p>
          <a:endParaRPr lang="de-DE"/>
        </a:p>
      </dgm:t>
    </dgm:pt>
    <dgm:pt modelId="{522A5D39-147C-4C84-B3E5-0E39E9CECF04}" type="pres">
      <dgm:prSet presAssocID="{ABF6D69E-32E1-481A-A9E9-67CF00FDF7DF}" presName="aSpace2" presStyleCnt="0"/>
      <dgm:spPr/>
    </dgm:pt>
    <dgm:pt modelId="{B6198C37-D150-4511-8CA6-F47E4E300C02}" type="pres">
      <dgm:prSet presAssocID="{6D8A3907-702D-4C7C-9E3F-A2FCCD40D864}" presName="childNode" presStyleLbl="node1" presStyleIdx="3" presStyleCnt="7" custScaleX="112739" custScaleY="109405">
        <dgm:presLayoutVars>
          <dgm:bulletEnabled val="1"/>
        </dgm:presLayoutVars>
      </dgm:prSet>
      <dgm:spPr/>
      <dgm:t>
        <a:bodyPr/>
        <a:lstStyle/>
        <a:p>
          <a:endParaRPr lang="de-DE"/>
        </a:p>
      </dgm:t>
    </dgm:pt>
    <dgm:pt modelId="{DA67FE36-B7CF-4076-9B95-3E6CD92D9722}" type="pres">
      <dgm:prSet presAssocID="{F8595C2D-08CF-41EA-B4D8-F0033096CD08}" presName="aSpace" presStyleCnt="0"/>
      <dgm:spPr/>
    </dgm:pt>
    <dgm:pt modelId="{692D3FB9-AC74-4AB9-9444-00E7EB7B0D19}" type="pres">
      <dgm:prSet presAssocID="{1CEF177F-3180-45B6-AF14-37AC0EA30968}" presName="compNode" presStyleCnt="0"/>
      <dgm:spPr/>
    </dgm:pt>
    <dgm:pt modelId="{8D086ACA-E223-4988-BFEB-625E02247E22}" type="pres">
      <dgm:prSet presAssocID="{1CEF177F-3180-45B6-AF14-37AC0EA30968}" presName="aNode" presStyleLbl="bgShp" presStyleIdx="1" presStyleCnt="2"/>
      <dgm:spPr/>
      <dgm:t>
        <a:bodyPr/>
        <a:lstStyle/>
        <a:p>
          <a:endParaRPr lang="de-DE"/>
        </a:p>
      </dgm:t>
    </dgm:pt>
    <dgm:pt modelId="{CBF7BAC9-E2F3-4F02-9BFE-8FE8D2C5D56F}" type="pres">
      <dgm:prSet presAssocID="{1CEF177F-3180-45B6-AF14-37AC0EA30968}" presName="textNode" presStyleLbl="bgShp" presStyleIdx="1" presStyleCnt="2"/>
      <dgm:spPr/>
      <dgm:t>
        <a:bodyPr/>
        <a:lstStyle/>
        <a:p>
          <a:endParaRPr lang="de-DE"/>
        </a:p>
      </dgm:t>
    </dgm:pt>
    <dgm:pt modelId="{A470872B-4880-47C4-9F07-030A6749E88B}" type="pres">
      <dgm:prSet presAssocID="{1CEF177F-3180-45B6-AF14-37AC0EA30968}" presName="compChildNode" presStyleCnt="0"/>
      <dgm:spPr/>
    </dgm:pt>
    <dgm:pt modelId="{82690AA1-43A9-493D-9728-FC060F19978E}" type="pres">
      <dgm:prSet presAssocID="{1CEF177F-3180-45B6-AF14-37AC0EA30968}" presName="theInnerList" presStyleCnt="0"/>
      <dgm:spPr/>
    </dgm:pt>
    <dgm:pt modelId="{A3EF1221-B60A-40C1-9A4B-998C6C46B565}" type="pres">
      <dgm:prSet presAssocID="{94FEDC6E-BE38-46E1-9E15-A64BC5660EEC}" presName="childNode" presStyleLbl="node1" presStyleIdx="4" presStyleCnt="7">
        <dgm:presLayoutVars>
          <dgm:bulletEnabled val="1"/>
        </dgm:presLayoutVars>
      </dgm:prSet>
      <dgm:spPr/>
      <dgm:t>
        <a:bodyPr/>
        <a:lstStyle/>
        <a:p>
          <a:endParaRPr lang="de-DE"/>
        </a:p>
      </dgm:t>
    </dgm:pt>
    <dgm:pt modelId="{3AC74783-AB1E-4EA0-A320-7664963C5FA8}" type="pres">
      <dgm:prSet presAssocID="{94FEDC6E-BE38-46E1-9E15-A64BC5660EEC}" presName="aSpace2" presStyleCnt="0"/>
      <dgm:spPr/>
    </dgm:pt>
    <dgm:pt modelId="{33D02914-D597-45D0-A26B-0404528A51D4}" type="pres">
      <dgm:prSet presAssocID="{4B947375-BC1A-4A99-86AC-32B656BB19EC}" presName="childNode" presStyleLbl="node1" presStyleIdx="5" presStyleCnt="7">
        <dgm:presLayoutVars>
          <dgm:bulletEnabled val="1"/>
        </dgm:presLayoutVars>
      </dgm:prSet>
      <dgm:spPr/>
      <dgm:t>
        <a:bodyPr/>
        <a:lstStyle/>
        <a:p>
          <a:endParaRPr lang="de-DE"/>
        </a:p>
      </dgm:t>
    </dgm:pt>
    <dgm:pt modelId="{F7839D1C-BCCA-4436-BA99-5EFE5C544A7E}" type="pres">
      <dgm:prSet presAssocID="{4B947375-BC1A-4A99-86AC-32B656BB19EC}" presName="aSpace2" presStyleCnt="0"/>
      <dgm:spPr/>
    </dgm:pt>
    <dgm:pt modelId="{98CFAAEA-4A31-4233-9368-BFE917FBD20D}" type="pres">
      <dgm:prSet presAssocID="{6D739B94-907C-465C-A3BC-C06E34A5939B}" presName="childNode" presStyleLbl="node1" presStyleIdx="6" presStyleCnt="7">
        <dgm:presLayoutVars>
          <dgm:bulletEnabled val="1"/>
        </dgm:presLayoutVars>
      </dgm:prSet>
      <dgm:spPr/>
      <dgm:t>
        <a:bodyPr/>
        <a:lstStyle/>
        <a:p>
          <a:endParaRPr lang="de-DE"/>
        </a:p>
      </dgm:t>
    </dgm:pt>
  </dgm:ptLst>
  <dgm:cxnLst>
    <dgm:cxn modelId="{C5613B12-7FE8-41F7-AFB0-963A6453FCFD}" type="presOf" srcId="{6D8A3907-702D-4C7C-9E3F-A2FCCD40D864}" destId="{B6198C37-D150-4511-8CA6-F47E4E300C02}" srcOrd="0" destOrd="0" presId="urn:microsoft.com/office/officeart/2005/8/layout/lProcess2"/>
    <dgm:cxn modelId="{A9B79843-223C-4C80-A275-C6D8FF81A75B}" srcId="{1CEF177F-3180-45B6-AF14-37AC0EA30968}" destId="{94FEDC6E-BE38-46E1-9E15-A64BC5660EEC}" srcOrd="0" destOrd="0" parTransId="{9DD9BF70-2716-4BC7-8AC9-C40259805590}" sibTransId="{3A8D8E4C-4C1A-44A4-BC24-4C6C8AD1D6BC}"/>
    <dgm:cxn modelId="{85573462-7FFA-4DBC-847D-C2D01082DCFE}" srcId="{02FEF443-108F-48F0-B466-008A238A216A}" destId="{F8595C2D-08CF-41EA-B4D8-F0033096CD08}" srcOrd="0" destOrd="0" parTransId="{AD9F166B-A39C-4597-8419-D8E77ED63EA7}" sibTransId="{2340D2AA-4F08-4964-A0E8-40335E55B276}"/>
    <dgm:cxn modelId="{70E6C72A-6939-4F48-BD52-B6C8BC3A14A0}" type="presOf" srcId="{42E939CA-AD48-4737-9DF1-96FD7E45D8FB}" destId="{3C3281CE-6FE0-438F-BD7C-6F47DA1173A2}" srcOrd="0" destOrd="0" presId="urn:microsoft.com/office/officeart/2005/8/layout/lProcess2"/>
    <dgm:cxn modelId="{C68DA950-785C-4742-9F13-B6BEECBD2745}" srcId="{F8595C2D-08CF-41EA-B4D8-F0033096CD08}" destId="{42E939CA-AD48-4737-9DF1-96FD7E45D8FB}" srcOrd="1" destOrd="0" parTransId="{E499191F-467D-403D-BE01-2D102975082C}" sibTransId="{77EF201B-3793-4303-B614-B8E0A4AAB771}"/>
    <dgm:cxn modelId="{BF6CC52B-E8CC-4C0D-A402-E0419FA23CED}" srcId="{02FEF443-108F-48F0-B466-008A238A216A}" destId="{1CEF177F-3180-45B6-AF14-37AC0EA30968}" srcOrd="1" destOrd="0" parTransId="{9384AACF-FCAB-4E81-AA3D-C789405BB4EA}" sibTransId="{956653B3-8ED6-4393-A57B-7A1E57ABD500}"/>
    <dgm:cxn modelId="{510B5EA2-8CC6-4198-A0A8-37CA86AF718E}" type="presOf" srcId="{6D739B94-907C-465C-A3BC-C06E34A5939B}" destId="{98CFAAEA-4A31-4233-9368-BFE917FBD20D}" srcOrd="0" destOrd="0" presId="urn:microsoft.com/office/officeart/2005/8/layout/lProcess2"/>
    <dgm:cxn modelId="{3DFC3D33-1F4A-4409-9414-7047A00868F3}" type="presOf" srcId="{F8595C2D-08CF-41EA-B4D8-F0033096CD08}" destId="{B5B05FD4-96D8-4B02-A7F8-10F8435A55B8}" srcOrd="0" destOrd="0" presId="urn:microsoft.com/office/officeart/2005/8/layout/lProcess2"/>
    <dgm:cxn modelId="{05F487D5-6529-4C8D-B77A-5400AC00899E}" type="presOf" srcId="{ABF6D69E-32E1-481A-A9E9-67CF00FDF7DF}" destId="{7A2D47F8-5F5F-49C2-BC4E-51EC66325647}" srcOrd="0" destOrd="0" presId="urn:microsoft.com/office/officeart/2005/8/layout/lProcess2"/>
    <dgm:cxn modelId="{418BA7E7-7E94-4F7A-9384-495344FCBC11}" type="presOf" srcId="{4B947375-BC1A-4A99-86AC-32B656BB19EC}" destId="{33D02914-D597-45D0-A26B-0404528A51D4}" srcOrd="0" destOrd="0" presId="urn:microsoft.com/office/officeart/2005/8/layout/lProcess2"/>
    <dgm:cxn modelId="{2EE682F7-914B-4580-BA2D-EF315F0AA973}" type="presOf" srcId="{1CEF177F-3180-45B6-AF14-37AC0EA30968}" destId="{8D086ACA-E223-4988-BFEB-625E02247E22}" srcOrd="0" destOrd="0" presId="urn:microsoft.com/office/officeart/2005/8/layout/lProcess2"/>
    <dgm:cxn modelId="{9E796944-DE5D-49A0-9066-87DD1BF3631A}" type="presOf" srcId="{F8595C2D-08CF-41EA-B4D8-F0033096CD08}" destId="{D5153B7F-B00F-4778-8C3A-73D148E7E5B5}" srcOrd="1" destOrd="0" presId="urn:microsoft.com/office/officeart/2005/8/layout/lProcess2"/>
    <dgm:cxn modelId="{C5E7DAD2-7835-436C-9113-623B9B0E41FE}" srcId="{F8595C2D-08CF-41EA-B4D8-F0033096CD08}" destId="{CDEBF514-ED3A-431D-B533-D0D889FC97DE}" srcOrd="0" destOrd="0" parTransId="{E01EF6FA-9E6F-4F71-9EE7-1BDBE2292A91}" sibTransId="{4A2F508A-0671-42E6-9939-931E27DA0535}"/>
    <dgm:cxn modelId="{231AAE78-026C-45DC-AE8E-6500F3A919B3}" srcId="{1CEF177F-3180-45B6-AF14-37AC0EA30968}" destId="{6D739B94-907C-465C-A3BC-C06E34A5939B}" srcOrd="2" destOrd="0" parTransId="{D24D00A4-5F4D-447C-A501-32CCDB605C83}" sibTransId="{741978CF-FE29-4D67-BCC1-439B04AFD136}"/>
    <dgm:cxn modelId="{D59C121D-E300-4BBD-BF1D-35A821F293BA}" srcId="{F8595C2D-08CF-41EA-B4D8-F0033096CD08}" destId="{6D8A3907-702D-4C7C-9E3F-A2FCCD40D864}" srcOrd="3" destOrd="0" parTransId="{C5FB0E65-D379-43D6-8391-EC3B57997759}" sibTransId="{0EEDC487-5707-418E-9963-637E4E3FF60D}"/>
    <dgm:cxn modelId="{A085DCBB-33AC-490E-9B7B-F1D3FDC88A8C}" type="presOf" srcId="{02FEF443-108F-48F0-B466-008A238A216A}" destId="{67B9D2E6-54A8-48FE-AE38-AD80C3314271}" srcOrd="0" destOrd="0" presId="urn:microsoft.com/office/officeart/2005/8/layout/lProcess2"/>
    <dgm:cxn modelId="{3A9267A2-066D-4E23-8905-370A2CB14923}" type="presOf" srcId="{CDEBF514-ED3A-431D-B533-D0D889FC97DE}" destId="{43513D68-B92B-40AA-B68E-1C5440E84EC5}" srcOrd="0" destOrd="0" presId="urn:microsoft.com/office/officeart/2005/8/layout/lProcess2"/>
    <dgm:cxn modelId="{A5AC60D5-38F3-4153-9004-AC6205AC4FA2}" srcId="{F8595C2D-08CF-41EA-B4D8-F0033096CD08}" destId="{ABF6D69E-32E1-481A-A9E9-67CF00FDF7DF}" srcOrd="2" destOrd="0" parTransId="{BD8CEF3A-231D-461C-A85D-B340D2F761FB}" sibTransId="{6CD7096F-59AF-4F6F-8687-D917DC9725BB}"/>
    <dgm:cxn modelId="{5A066198-C3F9-4B64-94FC-F18EC1F63C6E}" type="presOf" srcId="{1CEF177F-3180-45B6-AF14-37AC0EA30968}" destId="{CBF7BAC9-E2F3-4F02-9BFE-8FE8D2C5D56F}" srcOrd="1" destOrd="0" presId="urn:microsoft.com/office/officeart/2005/8/layout/lProcess2"/>
    <dgm:cxn modelId="{3CC9A151-FC81-4751-83F5-E9BDEA25B220}" type="presOf" srcId="{94FEDC6E-BE38-46E1-9E15-A64BC5660EEC}" destId="{A3EF1221-B60A-40C1-9A4B-998C6C46B565}" srcOrd="0" destOrd="0" presId="urn:microsoft.com/office/officeart/2005/8/layout/lProcess2"/>
    <dgm:cxn modelId="{BF048B70-4FCA-421A-99C2-9F29792D71A6}" srcId="{1CEF177F-3180-45B6-AF14-37AC0EA30968}" destId="{4B947375-BC1A-4A99-86AC-32B656BB19EC}" srcOrd="1" destOrd="0" parTransId="{0E43EEED-D8AC-428F-817F-8A04FC6BF9C6}" sibTransId="{C4DC4537-B00B-43BD-81C0-A577F45E52AB}"/>
    <dgm:cxn modelId="{641272DC-91A2-421A-A701-B5CA1C723BD3}" type="presParOf" srcId="{67B9D2E6-54A8-48FE-AE38-AD80C3314271}" destId="{D60AE5C1-7F5B-4255-A310-8000E21B0DBD}" srcOrd="0" destOrd="0" presId="urn:microsoft.com/office/officeart/2005/8/layout/lProcess2"/>
    <dgm:cxn modelId="{B32E931C-311E-4EAC-8879-D3D2739FF999}" type="presParOf" srcId="{D60AE5C1-7F5B-4255-A310-8000E21B0DBD}" destId="{B5B05FD4-96D8-4B02-A7F8-10F8435A55B8}" srcOrd="0" destOrd="0" presId="urn:microsoft.com/office/officeart/2005/8/layout/lProcess2"/>
    <dgm:cxn modelId="{427128E3-CDE4-4034-8D7D-D6B6F1104897}" type="presParOf" srcId="{D60AE5C1-7F5B-4255-A310-8000E21B0DBD}" destId="{D5153B7F-B00F-4778-8C3A-73D148E7E5B5}" srcOrd="1" destOrd="0" presId="urn:microsoft.com/office/officeart/2005/8/layout/lProcess2"/>
    <dgm:cxn modelId="{C16F534D-6F0C-4DCB-93A6-4B5E1FE85B37}" type="presParOf" srcId="{D60AE5C1-7F5B-4255-A310-8000E21B0DBD}" destId="{E08E7CE9-BBB4-40BF-9AE6-59EABDF86251}" srcOrd="2" destOrd="0" presId="urn:microsoft.com/office/officeart/2005/8/layout/lProcess2"/>
    <dgm:cxn modelId="{876F505F-F3DF-4D11-9F70-347DF3ADDFD6}" type="presParOf" srcId="{E08E7CE9-BBB4-40BF-9AE6-59EABDF86251}" destId="{059C5017-988E-48CC-8B6E-A1283988D32A}" srcOrd="0" destOrd="0" presId="urn:microsoft.com/office/officeart/2005/8/layout/lProcess2"/>
    <dgm:cxn modelId="{561BD6B6-8381-494A-9C81-D89CB4FCC8B8}" type="presParOf" srcId="{059C5017-988E-48CC-8B6E-A1283988D32A}" destId="{43513D68-B92B-40AA-B68E-1C5440E84EC5}" srcOrd="0" destOrd="0" presId="urn:microsoft.com/office/officeart/2005/8/layout/lProcess2"/>
    <dgm:cxn modelId="{9FA2BFFE-6ED3-4710-A09C-B4DCCA3B500C}" type="presParOf" srcId="{059C5017-988E-48CC-8B6E-A1283988D32A}" destId="{ED171C32-9BBD-49F3-BF37-B2D6EF7CED68}" srcOrd="1" destOrd="0" presId="urn:microsoft.com/office/officeart/2005/8/layout/lProcess2"/>
    <dgm:cxn modelId="{C6DED3DA-7FF1-4221-ADA3-637568900288}" type="presParOf" srcId="{059C5017-988E-48CC-8B6E-A1283988D32A}" destId="{3C3281CE-6FE0-438F-BD7C-6F47DA1173A2}" srcOrd="2" destOrd="0" presId="urn:microsoft.com/office/officeart/2005/8/layout/lProcess2"/>
    <dgm:cxn modelId="{FCB0990A-8EB6-4966-BC81-9DD5F3E2108F}" type="presParOf" srcId="{059C5017-988E-48CC-8B6E-A1283988D32A}" destId="{1F275D93-DF5E-4A1E-8B1E-E23CF48E1B17}" srcOrd="3" destOrd="0" presId="urn:microsoft.com/office/officeart/2005/8/layout/lProcess2"/>
    <dgm:cxn modelId="{D345ECAA-BB20-474D-BD76-2F95642EDD20}" type="presParOf" srcId="{059C5017-988E-48CC-8B6E-A1283988D32A}" destId="{7A2D47F8-5F5F-49C2-BC4E-51EC66325647}" srcOrd="4" destOrd="0" presId="urn:microsoft.com/office/officeart/2005/8/layout/lProcess2"/>
    <dgm:cxn modelId="{BF6A6CD1-0AB8-4F1D-9841-600DA34ADC46}" type="presParOf" srcId="{059C5017-988E-48CC-8B6E-A1283988D32A}" destId="{522A5D39-147C-4C84-B3E5-0E39E9CECF04}" srcOrd="5" destOrd="0" presId="urn:microsoft.com/office/officeart/2005/8/layout/lProcess2"/>
    <dgm:cxn modelId="{8390A86E-BC55-44FE-AEAE-B1E4427AB648}" type="presParOf" srcId="{059C5017-988E-48CC-8B6E-A1283988D32A}" destId="{B6198C37-D150-4511-8CA6-F47E4E300C02}" srcOrd="6" destOrd="0" presId="urn:microsoft.com/office/officeart/2005/8/layout/lProcess2"/>
    <dgm:cxn modelId="{40A99BB9-76AB-4C63-BAB6-A40A94491C8D}" type="presParOf" srcId="{67B9D2E6-54A8-48FE-AE38-AD80C3314271}" destId="{DA67FE36-B7CF-4076-9B95-3E6CD92D9722}" srcOrd="1" destOrd="0" presId="urn:microsoft.com/office/officeart/2005/8/layout/lProcess2"/>
    <dgm:cxn modelId="{76219198-9977-4E5C-8AE2-DAF41B59BD3A}" type="presParOf" srcId="{67B9D2E6-54A8-48FE-AE38-AD80C3314271}" destId="{692D3FB9-AC74-4AB9-9444-00E7EB7B0D19}" srcOrd="2" destOrd="0" presId="urn:microsoft.com/office/officeart/2005/8/layout/lProcess2"/>
    <dgm:cxn modelId="{6427F46E-1EB9-4B54-97F1-A91DC5F884CB}" type="presParOf" srcId="{692D3FB9-AC74-4AB9-9444-00E7EB7B0D19}" destId="{8D086ACA-E223-4988-BFEB-625E02247E22}" srcOrd="0" destOrd="0" presId="urn:microsoft.com/office/officeart/2005/8/layout/lProcess2"/>
    <dgm:cxn modelId="{988E4D1A-F986-4C45-B4B6-708F0BF465A8}" type="presParOf" srcId="{692D3FB9-AC74-4AB9-9444-00E7EB7B0D19}" destId="{CBF7BAC9-E2F3-4F02-9BFE-8FE8D2C5D56F}" srcOrd="1" destOrd="0" presId="urn:microsoft.com/office/officeart/2005/8/layout/lProcess2"/>
    <dgm:cxn modelId="{BFECF63B-401A-4732-A80A-E5EA3A95BA9E}" type="presParOf" srcId="{692D3FB9-AC74-4AB9-9444-00E7EB7B0D19}" destId="{A470872B-4880-47C4-9F07-030A6749E88B}" srcOrd="2" destOrd="0" presId="urn:microsoft.com/office/officeart/2005/8/layout/lProcess2"/>
    <dgm:cxn modelId="{F8373BF0-222B-47ED-B751-988655FE8764}" type="presParOf" srcId="{A470872B-4880-47C4-9F07-030A6749E88B}" destId="{82690AA1-43A9-493D-9728-FC060F19978E}" srcOrd="0" destOrd="0" presId="urn:microsoft.com/office/officeart/2005/8/layout/lProcess2"/>
    <dgm:cxn modelId="{BE3CA46F-0468-43E9-87CA-08A19467461F}" type="presParOf" srcId="{82690AA1-43A9-493D-9728-FC060F19978E}" destId="{A3EF1221-B60A-40C1-9A4B-998C6C46B565}" srcOrd="0" destOrd="0" presId="urn:microsoft.com/office/officeart/2005/8/layout/lProcess2"/>
    <dgm:cxn modelId="{4B6EA4B6-5806-46C9-82F8-DE7288DEE979}" type="presParOf" srcId="{82690AA1-43A9-493D-9728-FC060F19978E}" destId="{3AC74783-AB1E-4EA0-A320-7664963C5FA8}" srcOrd="1" destOrd="0" presId="urn:microsoft.com/office/officeart/2005/8/layout/lProcess2"/>
    <dgm:cxn modelId="{6B3853AD-6944-4A0D-A9E9-7B75A8B73F3B}" type="presParOf" srcId="{82690AA1-43A9-493D-9728-FC060F19978E}" destId="{33D02914-D597-45D0-A26B-0404528A51D4}" srcOrd="2" destOrd="0" presId="urn:microsoft.com/office/officeart/2005/8/layout/lProcess2"/>
    <dgm:cxn modelId="{3264B206-DD98-4DB8-BC49-9EB30F386600}" type="presParOf" srcId="{82690AA1-43A9-493D-9728-FC060F19978E}" destId="{F7839D1C-BCCA-4436-BA99-5EFE5C544A7E}" srcOrd="3" destOrd="0" presId="urn:microsoft.com/office/officeart/2005/8/layout/lProcess2"/>
    <dgm:cxn modelId="{9E6BF80C-DF0D-46C0-8400-10FC2B11C965}" type="presParOf" srcId="{82690AA1-43A9-493D-9728-FC060F19978E}" destId="{98CFAAEA-4A31-4233-9368-BFE917FBD20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29074E-7048-41E2-8906-DE42B9BF9F3E}" type="doc">
      <dgm:prSet loTypeId="urn:microsoft.com/office/officeart/2005/8/layout/hProcess9" loCatId="process" qsTypeId="urn:microsoft.com/office/officeart/2005/8/quickstyle/simple1" qsCatId="simple" csTypeId="urn:microsoft.com/office/officeart/2005/8/colors/accent1_2" csCatId="accent1" phldr="1"/>
      <dgm:spPr/>
    </dgm:pt>
    <dgm:pt modelId="{CE31914F-4FBB-4C6D-8013-7BB80143874A}">
      <dgm:prSet phldrT="[Text]"/>
      <dgm:spPr/>
      <dgm:t>
        <a:bodyPr/>
        <a:lstStyle/>
        <a:p>
          <a:r>
            <a:rPr lang="en-US" noProof="0" dirty="0" smtClean="0"/>
            <a:t>Production</a:t>
          </a:r>
          <a:endParaRPr lang="en-US" noProof="0" dirty="0"/>
        </a:p>
      </dgm:t>
    </dgm:pt>
    <dgm:pt modelId="{E9636DC3-6CE8-4FB8-9B54-A9EBD7D54E39}" type="parTrans" cxnId="{DCC3375C-2CCF-412A-A233-D02EE5CB8DF7}">
      <dgm:prSet/>
      <dgm:spPr/>
      <dgm:t>
        <a:bodyPr/>
        <a:lstStyle/>
        <a:p>
          <a:endParaRPr lang="en-GB"/>
        </a:p>
      </dgm:t>
    </dgm:pt>
    <dgm:pt modelId="{594C895C-0743-413A-A725-D5780162C828}" type="sibTrans" cxnId="{DCC3375C-2CCF-412A-A233-D02EE5CB8DF7}">
      <dgm:prSet/>
      <dgm:spPr/>
      <dgm:t>
        <a:bodyPr/>
        <a:lstStyle/>
        <a:p>
          <a:endParaRPr lang="en-GB"/>
        </a:p>
      </dgm:t>
    </dgm:pt>
    <dgm:pt modelId="{EE5FF42A-0B97-4F73-BBE6-7401085A6AA2}">
      <dgm:prSet phldrT="[Text]"/>
      <dgm:spPr/>
      <dgm:t>
        <a:bodyPr/>
        <a:lstStyle/>
        <a:p>
          <a:r>
            <a:rPr lang="en-GB" dirty="0"/>
            <a:t>Waste disposal</a:t>
          </a:r>
        </a:p>
      </dgm:t>
    </dgm:pt>
    <dgm:pt modelId="{1C480279-49B9-4159-ABCE-92D9D84F1AB1}" type="parTrans" cxnId="{CC2DB885-54C0-4558-A21D-2383DD9BF43C}">
      <dgm:prSet/>
      <dgm:spPr/>
      <dgm:t>
        <a:bodyPr/>
        <a:lstStyle/>
        <a:p>
          <a:endParaRPr lang="en-GB"/>
        </a:p>
      </dgm:t>
    </dgm:pt>
    <dgm:pt modelId="{31352B66-92E0-42D2-AD52-C48ADBA0155E}" type="sibTrans" cxnId="{CC2DB885-54C0-4558-A21D-2383DD9BF43C}">
      <dgm:prSet/>
      <dgm:spPr/>
      <dgm:t>
        <a:bodyPr/>
        <a:lstStyle/>
        <a:p>
          <a:endParaRPr lang="en-GB"/>
        </a:p>
      </dgm:t>
    </dgm:pt>
    <dgm:pt modelId="{95D03DD0-4A7A-43C9-B0B1-501FB920515D}">
      <dgm:prSet phldrT="[Text]"/>
      <dgm:spPr/>
      <dgm:t>
        <a:bodyPr/>
        <a:lstStyle/>
        <a:p>
          <a:r>
            <a:rPr lang="de-DE" dirty="0"/>
            <a:t>Operation</a:t>
          </a:r>
          <a:endParaRPr lang="en-GB" dirty="0"/>
        </a:p>
      </dgm:t>
    </dgm:pt>
    <dgm:pt modelId="{B2F57857-46D0-4B65-9847-6593F867DBE8}" type="sibTrans" cxnId="{74B33D8A-9D47-47F6-9394-5812CAC02851}">
      <dgm:prSet/>
      <dgm:spPr/>
      <dgm:t>
        <a:bodyPr/>
        <a:lstStyle/>
        <a:p>
          <a:endParaRPr lang="en-GB"/>
        </a:p>
      </dgm:t>
    </dgm:pt>
    <dgm:pt modelId="{68E047E3-EF31-4D64-AABE-1265F5D90321}" type="parTrans" cxnId="{74B33D8A-9D47-47F6-9394-5812CAC02851}">
      <dgm:prSet/>
      <dgm:spPr/>
      <dgm:t>
        <a:bodyPr/>
        <a:lstStyle/>
        <a:p>
          <a:endParaRPr lang="en-GB"/>
        </a:p>
      </dgm:t>
    </dgm:pt>
    <dgm:pt modelId="{53A860F0-11DA-410D-8D4D-7C72D8CFFD3E}" type="pres">
      <dgm:prSet presAssocID="{AC29074E-7048-41E2-8906-DE42B9BF9F3E}" presName="CompostProcess" presStyleCnt="0">
        <dgm:presLayoutVars>
          <dgm:dir/>
          <dgm:resizeHandles val="exact"/>
        </dgm:presLayoutVars>
      </dgm:prSet>
      <dgm:spPr/>
    </dgm:pt>
    <dgm:pt modelId="{B4824DAE-550C-411D-BCC3-A4B991946A61}" type="pres">
      <dgm:prSet presAssocID="{AC29074E-7048-41E2-8906-DE42B9BF9F3E}" presName="arrow" presStyleLbl="bgShp" presStyleIdx="0" presStyleCnt="1"/>
      <dgm:spPr/>
    </dgm:pt>
    <dgm:pt modelId="{AEC3934E-9938-482B-8C7F-606C525DBF8B}" type="pres">
      <dgm:prSet presAssocID="{AC29074E-7048-41E2-8906-DE42B9BF9F3E}" presName="linearProcess" presStyleCnt="0"/>
      <dgm:spPr/>
    </dgm:pt>
    <dgm:pt modelId="{1E665458-6EB2-4055-BD31-A911C9B27A9D}" type="pres">
      <dgm:prSet presAssocID="{CE31914F-4FBB-4C6D-8013-7BB80143874A}" presName="textNode" presStyleLbl="node1" presStyleIdx="0" presStyleCnt="3">
        <dgm:presLayoutVars>
          <dgm:bulletEnabled val="1"/>
        </dgm:presLayoutVars>
      </dgm:prSet>
      <dgm:spPr/>
      <dgm:t>
        <a:bodyPr/>
        <a:lstStyle/>
        <a:p>
          <a:endParaRPr lang="de-DE"/>
        </a:p>
      </dgm:t>
    </dgm:pt>
    <dgm:pt modelId="{6B537E2E-7A79-4F60-8F07-6155E74A6D59}" type="pres">
      <dgm:prSet presAssocID="{594C895C-0743-413A-A725-D5780162C828}" presName="sibTrans" presStyleCnt="0"/>
      <dgm:spPr/>
    </dgm:pt>
    <dgm:pt modelId="{48E112F4-7ACF-485A-89FD-0D4664694E73}" type="pres">
      <dgm:prSet presAssocID="{95D03DD0-4A7A-43C9-B0B1-501FB920515D}" presName="textNode" presStyleLbl="node1" presStyleIdx="1" presStyleCnt="3">
        <dgm:presLayoutVars>
          <dgm:bulletEnabled val="1"/>
        </dgm:presLayoutVars>
      </dgm:prSet>
      <dgm:spPr/>
      <dgm:t>
        <a:bodyPr/>
        <a:lstStyle/>
        <a:p>
          <a:endParaRPr lang="de-DE"/>
        </a:p>
      </dgm:t>
    </dgm:pt>
    <dgm:pt modelId="{7F2ACE74-A2B9-4E98-9319-C4B27AE5A854}" type="pres">
      <dgm:prSet presAssocID="{B2F57857-46D0-4B65-9847-6593F867DBE8}" presName="sibTrans" presStyleCnt="0"/>
      <dgm:spPr/>
    </dgm:pt>
    <dgm:pt modelId="{FAFFAACC-CB94-4E12-AB32-2E40697AD3D9}" type="pres">
      <dgm:prSet presAssocID="{EE5FF42A-0B97-4F73-BBE6-7401085A6AA2}" presName="textNode" presStyleLbl="node1" presStyleIdx="2" presStyleCnt="3">
        <dgm:presLayoutVars>
          <dgm:bulletEnabled val="1"/>
        </dgm:presLayoutVars>
      </dgm:prSet>
      <dgm:spPr/>
      <dgm:t>
        <a:bodyPr/>
        <a:lstStyle/>
        <a:p>
          <a:endParaRPr lang="de-DE"/>
        </a:p>
      </dgm:t>
    </dgm:pt>
  </dgm:ptLst>
  <dgm:cxnLst>
    <dgm:cxn modelId="{5E002774-5590-4BD7-8A28-F42739955DC8}" type="presOf" srcId="{EE5FF42A-0B97-4F73-BBE6-7401085A6AA2}" destId="{FAFFAACC-CB94-4E12-AB32-2E40697AD3D9}" srcOrd="0" destOrd="0" presId="urn:microsoft.com/office/officeart/2005/8/layout/hProcess9"/>
    <dgm:cxn modelId="{CC2DB885-54C0-4558-A21D-2383DD9BF43C}" srcId="{AC29074E-7048-41E2-8906-DE42B9BF9F3E}" destId="{EE5FF42A-0B97-4F73-BBE6-7401085A6AA2}" srcOrd="2" destOrd="0" parTransId="{1C480279-49B9-4159-ABCE-92D9D84F1AB1}" sibTransId="{31352B66-92E0-42D2-AD52-C48ADBA0155E}"/>
    <dgm:cxn modelId="{DCC3375C-2CCF-412A-A233-D02EE5CB8DF7}" srcId="{AC29074E-7048-41E2-8906-DE42B9BF9F3E}" destId="{CE31914F-4FBB-4C6D-8013-7BB80143874A}" srcOrd="0" destOrd="0" parTransId="{E9636DC3-6CE8-4FB8-9B54-A9EBD7D54E39}" sibTransId="{594C895C-0743-413A-A725-D5780162C828}"/>
    <dgm:cxn modelId="{74B33D8A-9D47-47F6-9394-5812CAC02851}" srcId="{AC29074E-7048-41E2-8906-DE42B9BF9F3E}" destId="{95D03DD0-4A7A-43C9-B0B1-501FB920515D}" srcOrd="1" destOrd="0" parTransId="{68E047E3-EF31-4D64-AABE-1265F5D90321}" sibTransId="{B2F57857-46D0-4B65-9847-6593F867DBE8}"/>
    <dgm:cxn modelId="{A97F4E59-249B-4891-9FF6-E9FD963010BC}" type="presOf" srcId="{95D03DD0-4A7A-43C9-B0B1-501FB920515D}" destId="{48E112F4-7ACF-485A-89FD-0D4664694E73}" srcOrd="0" destOrd="0" presId="urn:microsoft.com/office/officeart/2005/8/layout/hProcess9"/>
    <dgm:cxn modelId="{D447BBDC-BD62-455C-9751-D2DD4E283DE4}" type="presOf" srcId="{AC29074E-7048-41E2-8906-DE42B9BF9F3E}" destId="{53A860F0-11DA-410D-8D4D-7C72D8CFFD3E}" srcOrd="0" destOrd="0" presId="urn:microsoft.com/office/officeart/2005/8/layout/hProcess9"/>
    <dgm:cxn modelId="{4F06886A-75FC-43B9-B66A-D11317C51B87}" type="presOf" srcId="{CE31914F-4FBB-4C6D-8013-7BB80143874A}" destId="{1E665458-6EB2-4055-BD31-A911C9B27A9D}" srcOrd="0" destOrd="0" presId="urn:microsoft.com/office/officeart/2005/8/layout/hProcess9"/>
    <dgm:cxn modelId="{F07FEBB3-4D15-4A76-A373-B355C9B9DCC4}" type="presParOf" srcId="{53A860F0-11DA-410D-8D4D-7C72D8CFFD3E}" destId="{B4824DAE-550C-411D-BCC3-A4B991946A61}" srcOrd="0" destOrd="0" presId="urn:microsoft.com/office/officeart/2005/8/layout/hProcess9"/>
    <dgm:cxn modelId="{00F459D5-BAE6-444F-80B6-B747731C6497}" type="presParOf" srcId="{53A860F0-11DA-410D-8D4D-7C72D8CFFD3E}" destId="{AEC3934E-9938-482B-8C7F-606C525DBF8B}" srcOrd="1" destOrd="0" presId="urn:microsoft.com/office/officeart/2005/8/layout/hProcess9"/>
    <dgm:cxn modelId="{003BE9C4-A7BA-4C10-8E5D-F55E15DA67B4}" type="presParOf" srcId="{AEC3934E-9938-482B-8C7F-606C525DBF8B}" destId="{1E665458-6EB2-4055-BD31-A911C9B27A9D}" srcOrd="0" destOrd="0" presId="urn:microsoft.com/office/officeart/2005/8/layout/hProcess9"/>
    <dgm:cxn modelId="{3B63F018-0A9E-4F3A-A3C9-6158A6930167}" type="presParOf" srcId="{AEC3934E-9938-482B-8C7F-606C525DBF8B}" destId="{6B537E2E-7A79-4F60-8F07-6155E74A6D59}" srcOrd="1" destOrd="0" presId="urn:microsoft.com/office/officeart/2005/8/layout/hProcess9"/>
    <dgm:cxn modelId="{F4DFF127-8C1C-4FA4-83DB-842EDAFA8F4C}" type="presParOf" srcId="{AEC3934E-9938-482B-8C7F-606C525DBF8B}" destId="{48E112F4-7ACF-485A-89FD-0D4664694E73}" srcOrd="2" destOrd="0" presId="urn:microsoft.com/office/officeart/2005/8/layout/hProcess9"/>
    <dgm:cxn modelId="{36B2330E-C2E5-4ACD-A9D8-F52DA5583FC2}" type="presParOf" srcId="{AEC3934E-9938-482B-8C7F-606C525DBF8B}" destId="{7F2ACE74-A2B9-4E98-9319-C4B27AE5A854}" srcOrd="3" destOrd="0" presId="urn:microsoft.com/office/officeart/2005/8/layout/hProcess9"/>
    <dgm:cxn modelId="{758B2687-5009-4577-B90C-9D42608EA991}" type="presParOf" srcId="{AEC3934E-9938-482B-8C7F-606C525DBF8B}" destId="{FAFFAACC-CB94-4E12-AB32-2E40697AD3D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034904-912A-48EF-840C-1261737EA6D7}" type="doc">
      <dgm:prSet loTypeId="urn:microsoft.com/office/officeart/2009/3/layout/StepUpProcess" loCatId="process" qsTypeId="urn:microsoft.com/office/officeart/2005/8/quickstyle/simple1" qsCatId="simple" csTypeId="urn:microsoft.com/office/officeart/2005/8/colors/accent1_2" csCatId="accent1" phldr="1"/>
      <dgm:spPr/>
    </dgm:pt>
    <dgm:pt modelId="{71716B59-EE4A-4192-83C3-FB2FE2B2C7F2}">
      <dgm:prSet phldrT="[Text]" custT="1"/>
      <dgm:spPr/>
      <dgm:t>
        <a:bodyPr/>
        <a:lstStyle/>
        <a:p>
          <a:r>
            <a:rPr lang="en-US" sz="2000" b="0" noProof="0" dirty="0"/>
            <a:t>Stand-alone solutions (e.g. Excel)</a:t>
          </a:r>
        </a:p>
      </dgm:t>
    </dgm:pt>
    <dgm:pt modelId="{95BBEFB4-44E3-482F-BC96-C5B09C531426}" type="parTrans" cxnId="{FA4191ED-7441-4F12-843A-343FBD7FA2EB}">
      <dgm:prSet/>
      <dgm:spPr/>
      <dgm:t>
        <a:bodyPr/>
        <a:lstStyle/>
        <a:p>
          <a:endParaRPr lang="en-US" noProof="0" dirty="0"/>
        </a:p>
      </dgm:t>
    </dgm:pt>
    <dgm:pt modelId="{DE617D73-F0B3-41EC-8386-23D27A969932}" type="sibTrans" cxnId="{FA4191ED-7441-4F12-843A-343FBD7FA2EB}">
      <dgm:prSet/>
      <dgm:spPr/>
      <dgm:t>
        <a:bodyPr/>
        <a:lstStyle/>
        <a:p>
          <a:endParaRPr lang="en-US" noProof="0" dirty="0"/>
        </a:p>
      </dgm:t>
    </dgm:pt>
    <dgm:pt modelId="{9CD7EA44-DB1D-445F-B094-AC1CA94BC531}">
      <dgm:prSet phldrT="[Text]" custT="1"/>
      <dgm:spPr/>
      <dgm:t>
        <a:bodyPr/>
        <a:lstStyle/>
        <a:p>
          <a:r>
            <a:rPr lang="en-US" sz="2000" noProof="0" dirty="0"/>
            <a:t>Cross-functional software such as ERP systems</a:t>
          </a:r>
          <a:endParaRPr lang="en-US" sz="2000" b="0" noProof="0" dirty="0"/>
        </a:p>
      </dgm:t>
    </dgm:pt>
    <dgm:pt modelId="{FE6CDA94-1939-4565-804D-BD80B5F07B7B}" type="parTrans" cxnId="{49EC4DCE-F883-4E5A-B93A-D613CA19CF03}">
      <dgm:prSet/>
      <dgm:spPr/>
      <dgm:t>
        <a:bodyPr/>
        <a:lstStyle/>
        <a:p>
          <a:endParaRPr lang="en-US" noProof="0" dirty="0"/>
        </a:p>
      </dgm:t>
    </dgm:pt>
    <dgm:pt modelId="{306A7077-63D7-44EB-A9FB-F7635C143E11}" type="sibTrans" cxnId="{49EC4DCE-F883-4E5A-B93A-D613CA19CF03}">
      <dgm:prSet/>
      <dgm:spPr/>
      <dgm:t>
        <a:bodyPr/>
        <a:lstStyle/>
        <a:p>
          <a:endParaRPr lang="en-US" noProof="0" dirty="0"/>
        </a:p>
      </dgm:t>
    </dgm:pt>
    <dgm:pt modelId="{E3F26A4D-4B62-4FB0-B13D-911D5C333980}">
      <dgm:prSet phldrT="[Text]" custT="1"/>
      <dgm:spPr/>
      <dgm:t>
        <a:bodyPr/>
        <a:lstStyle/>
        <a:p>
          <a:r>
            <a:rPr lang="en-US" sz="2000" noProof="0" dirty="0"/>
            <a:t>Business </a:t>
          </a:r>
          <a:r>
            <a:rPr lang="en-US" sz="2000" noProof="0" dirty="0" smtClean="0"/>
            <a:t>Intelligence </a:t>
          </a:r>
          <a:r>
            <a:rPr lang="en-US" sz="2000" noProof="0" dirty="0"/>
            <a:t>with Data Ware-houses and On-Line Analytic Processing (OLAP)</a:t>
          </a:r>
          <a:endParaRPr lang="en-US" sz="2000" b="0" noProof="0" dirty="0"/>
        </a:p>
      </dgm:t>
    </dgm:pt>
    <dgm:pt modelId="{61D6A99D-9B61-4C3D-9DF0-02E5D9F9BC01}" type="parTrans" cxnId="{9D8593AE-DBEF-4CDD-9D07-6A7870A828B5}">
      <dgm:prSet/>
      <dgm:spPr/>
      <dgm:t>
        <a:bodyPr/>
        <a:lstStyle/>
        <a:p>
          <a:endParaRPr lang="en-US" noProof="0" dirty="0"/>
        </a:p>
      </dgm:t>
    </dgm:pt>
    <dgm:pt modelId="{9CCC53D5-BB31-4EB8-A1D7-B4F0649AF160}" type="sibTrans" cxnId="{9D8593AE-DBEF-4CDD-9D07-6A7870A828B5}">
      <dgm:prSet/>
      <dgm:spPr/>
      <dgm:t>
        <a:bodyPr/>
        <a:lstStyle/>
        <a:p>
          <a:endParaRPr lang="en-US" noProof="0" dirty="0"/>
        </a:p>
      </dgm:t>
    </dgm:pt>
    <dgm:pt modelId="{FB463ECD-2789-4477-9499-DCF1870AEC3D}">
      <dgm:prSet phldrT="[Text]" custT="1"/>
      <dgm:spPr/>
      <dgm:t>
        <a:bodyPr/>
        <a:lstStyle/>
        <a:p>
          <a:r>
            <a:rPr lang="en-US" sz="2000" b="0" noProof="0" dirty="0"/>
            <a:t>In-Memory Databases (IMDB), Big Data, "Internet of Things"</a:t>
          </a:r>
        </a:p>
      </dgm:t>
    </dgm:pt>
    <dgm:pt modelId="{5C5961A0-E915-4CB1-B1BE-7CCD85F1B8EC}" type="parTrans" cxnId="{B3726C72-A748-4A65-BDCC-A40F4D01F5EA}">
      <dgm:prSet/>
      <dgm:spPr/>
      <dgm:t>
        <a:bodyPr/>
        <a:lstStyle/>
        <a:p>
          <a:endParaRPr lang="en-US" noProof="0" dirty="0"/>
        </a:p>
      </dgm:t>
    </dgm:pt>
    <dgm:pt modelId="{6E379DBF-55B3-46A0-A4C4-47CD5DBA4764}" type="sibTrans" cxnId="{B3726C72-A748-4A65-BDCC-A40F4D01F5EA}">
      <dgm:prSet/>
      <dgm:spPr/>
      <dgm:t>
        <a:bodyPr/>
        <a:lstStyle/>
        <a:p>
          <a:endParaRPr lang="en-US" noProof="0" dirty="0"/>
        </a:p>
      </dgm:t>
    </dgm:pt>
    <dgm:pt modelId="{E5F5D039-15B7-483C-91F7-35BD17BE585E}">
      <dgm:prSet phldrT="[Text]" custT="1"/>
      <dgm:spPr/>
      <dgm:t>
        <a:bodyPr/>
        <a:lstStyle/>
        <a:p>
          <a:r>
            <a:rPr lang="en-US" sz="2000" b="1" noProof="0" dirty="0"/>
            <a:t>Cloud computing, mobile computing, ubiquitous computing, ambient intelligence </a:t>
          </a:r>
        </a:p>
      </dgm:t>
    </dgm:pt>
    <dgm:pt modelId="{AB412D33-D9A5-4A44-A5F3-2360C17F96A0}" type="parTrans" cxnId="{AD3B498C-D980-40C4-B067-E13EAA65E6C6}">
      <dgm:prSet/>
      <dgm:spPr/>
      <dgm:t>
        <a:bodyPr/>
        <a:lstStyle/>
        <a:p>
          <a:endParaRPr lang="en-US" noProof="0" dirty="0"/>
        </a:p>
      </dgm:t>
    </dgm:pt>
    <dgm:pt modelId="{8D151680-927A-4A2F-A88E-48C88F3F0E5D}" type="sibTrans" cxnId="{AD3B498C-D980-40C4-B067-E13EAA65E6C6}">
      <dgm:prSet/>
      <dgm:spPr/>
      <dgm:t>
        <a:bodyPr/>
        <a:lstStyle/>
        <a:p>
          <a:endParaRPr lang="en-US" noProof="0" dirty="0"/>
        </a:p>
      </dgm:t>
    </dgm:pt>
    <dgm:pt modelId="{5E4787FA-1C61-4C46-A8EA-B2ABAB8F3F8A}">
      <dgm:prSet phldrT="[Text]" custT="1"/>
      <dgm:spPr/>
      <dgm:t>
        <a:bodyPr/>
        <a:lstStyle/>
        <a:p>
          <a:pPr algn="ctr"/>
          <a:r>
            <a:rPr lang="en-US" sz="2800" b="1" noProof="0" dirty="0"/>
            <a:t>?</a:t>
          </a:r>
        </a:p>
      </dgm:t>
    </dgm:pt>
    <dgm:pt modelId="{287D71FD-6449-48DE-9E11-AA03B563D751}" type="parTrans" cxnId="{68EE6428-8EFA-4A09-8C2A-03F566524C2E}">
      <dgm:prSet/>
      <dgm:spPr/>
      <dgm:t>
        <a:bodyPr/>
        <a:lstStyle/>
        <a:p>
          <a:endParaRPr lang="de-DE"/>
        </a:p>
      </dgm:t>
    </dgm:pt>
    <dgm:pt modelId="{A796A6EE-5C38-4A6D-838C-01E2456D2832}" type="sibTrans" cxnId="{68EE6428-8EFA-4A09-8C2A-03F566524C2E}">
      <dgm:prSet/>
      <dgm:spPr/>
      <dgm:t>
        <a:bodyPr/>
        <a:lstStyle/>
        <a:p>
          <a:endParaRPr lang="de-DE"/>
        </a:p>
      </dgm:t>
    </dgm:pt>
    <dgm:pt modelId="{C871358D-ACF6-491E-B4BE-6F64BFBA87F0}" type="pres">
      <dgm:prSet presAssocID="{0C034904-912A-48EF-840C-1261737EA6D7}" presName="rootnode" presStyleCnt="0">
        <dgm:presLayoutVars>
          <dgm:chMax/>
          <dgm:chPref/>
          <dgm:dir/>
          <dgm:animLvl val="lvl"/>
        </dgm:presLayoutVars>
      </dgm:prSet>
      <dgm:spPr/>
    </dgm:pt>
    <dgm:pt modelId="{9F8A9918-B0DF-422F-8FAB-A2987C95CE8D}" type="pres">
      <dgm:prSet presAssocID="{71716B59-EE4A-4192-83C3-FB2FE2B2C7F2}" presName="composite" presStyleCnt="0"/>
      <dgm:spPr/>
    </dgm:pt>
    <dgm:pt modelId="{BCE1F72D-B173-4E75-AD6F-523E647EDD61}" type="pres">
      <dgm:prSet presAssocID="{71716B59-EE4A-4192-83C3-FB2FE2B2C7F2}" presName="LShape" presStyleLbl="alignNode1" presStyleIdx="0" presStyleCnt="11"/>
      <dgm:spPr/>
    </dgm:pt>
    <dgm:pt modelId="{D66F4621-75EF-4BD0-8D29-862CEC068A1C}" type="pres">
      <dgm:prSet presAssocID="{71716B59-EE4A-4192-83C3-FB2FE2B2C7F2}" presName="ParentText" presStyleLbl="revTx" presStyleIdx="0" presStyleCnt="6">
        <dgm:presLayoutVars>
          <dgm:chMax val="0"/>
          <dgm:chPref val="0"/>
          <dgm:bulletEnabled val="1"/>
        </dgm:presLayoutVars>
      </dgm:prSet>
      <dgm:spPr/>
      <dgm:t>
        <a:bodyPr/>
        <a:lstStyle/>
        <a:p>
          <a:endParaRPr lang="de-DE"/>
        </a:p>
      </dgm:t>
    </dgm:pt>
    <dgm:pt modelId="{30A5D2A0-3CA4-4BF3-B6C2-4222B9CA94A7}" type="pres">
      <dgm:prSet presAssocID="{71716B59-EE4A-4192-83C3-FB2FE2B2C7F2}" presName="Triangle" presStyleLbl="alignNode1" presStyleIdx="1" presStyleCnt="11"/>
      <dgm:spPr/>
    </dgm:pt>
    <dgm:pt modelId="{AC90FD2E-6441-4B8E-838B-726EAF8EEE18}" type="pres">
      <dgm:prSet presAssocID="{DE617D73-F0B3-41EC-8386-23D27A969932}" presName="sibTrans" presStyleCnt="0"/>
      <dgm:spPr/>
    </dgm:pt>
    <dgm:pt modelId="{60D4DF70-48DB-464F-B973-A27AE7AC0A00}" type="pres">
      <dgm:prSet presAssocID="{DE617D73-F0B3-41EC-8386-23D27A969932}" presName="space" presStyleCnt="0"/>
      <dgm:spPr/>
    </dgm:pt>
    <dgm:pt modelId="{B77F2556-3D8C-41B7-B53F-A6CDC30FC0C3}" type="pres">
      <dgm:prSet presAssocID="{9CD7EA44-DB1D-445F-B094-AC1CA94BC531}" presName="composite" presStyleCnt="0"/>
      <dgm:spPr/>
    </dgm:pt>
    <dgm:pt modelId="{2E3CE29B-3F35-4B44-BD32-094B63063040}" type="pres">
      <dgm:prSet presAssocID="{9CD7EA44-DB1D-445F-B094-AC1CA94BC531}" presName="LShape" presStyleLbl="alignNode1" presStyleIdx="2" presStyleCnt="11"/>
      <dgm:spPr/>
    </dgm:pt>
    <dgm:pt modelId="{D4A6CE2D-5A8D-4CC9-B71C-043723E695F7}" type="pres">
      <dgm:prSet presAssocID="{9CD7EA44-DB1D-445F-B094-AC1CA94BC531}" presName="ParentText" presStyleLbl="revTx" presStyleIdx="1" presStyleCnt="6" custScaleX="114829" custLinFactNeighborX="4032">
        <dgm:presLayoutVars>
          <dgm:chMax val="0"/>
          <dgm:chPref val="0"/>
          <dgm:bulletEnabled val="1"/>
        </dgm:presLayoutVars>
      </dgm:prSet>
      <dgm:spPr/>
      <dgm:t>
        <a:bodyPr/>
        <a:lstStyle/>
        <a:p>
          <a:endParaRPr lang="de-DE"/>
        </a:p>
      </dgm:t>
    </dgm:pt>
    <dgm:pt modelId="{67A6031B-A6A0-4454-B0F3-49A87E8A1911}" type="pres">
      <dgm:prSet presAssocID="{9CD7EA44-DB1D-445F-B094-AC1CA94BC531}" presName="Triangle" presStyleLbl="alignNode1" presStyleIdx="3" presStyleCnt="11"/>
      <dgm:spPr/>
    </dgm:pt>
    <dgm:pt modelId="{89EC798B-9EB9-4238-A24E-05666856341C}" type="pres">
      <dgm:prSet presAssocID="{306A7077-63D7-44EB-A9FB-F7635C143E11}" presName="sibTrans" presStyleCnt="0"/>
      <dgm:spPr/>
    </dgm:pt>
    <dgm:pt modelId="{46EBBA46-230B-4EBF-81A9-E57557ADCA1A}" type="pres">
      <dgm:prSet presAssocID="{306A7077-63D7-44EB-A9FB-F7635C143E11}" presName="space" presStyleCnt="0"/>
      <dgm:spPr/>
    </dgm:pt>
    <dgm:pt modelId="{2E2A859E-30CB-45F9-97A5-8C8B00F64704}" type="pres">
      <dgm:prSet presAssocID="{E3F26A4D-4B62-4FB0-B13D-911D5C333980}" presName="composite" presStyleCnt="0"/>
      <dgm:spPr/>
    </dgm:pt>
    <dgm:pt modelId="{08EDB321-A80F-44BD-87E6-E75294C656A6}" type="pres">
      <dgm:prSet presAssocID="{E3F26A4D-4B62-4FB0-B13D-911D5C333980}" presName="LShape" presStyleLbl="alignNode1" presStyleIdx="4" presStyleCnt="11"/>
      <dgm:spPr/>
    </dgm:pt>
    <dgm:pt modelId="{B6970A40-FC5D-4968-B18E-23D3EA3CC17F}" type="pres">
      <dgm:prSet presAssocID="{E3F26A4D-4B62-4FB0-B13D-911D5C333980}" presName="ParentText" presStyleLbl="revTx" presStyleIdx="2" presStyleCnt="6" custScaleX="111432" custLinFactNeighborX="2388">
        <dgm:presLayoutVars>
          <dgm:chMax val="0"/>
          <dgm:chPref val="0"/>
          <dgm:bulletEnabled val="1"/>
        </dgm:presLayoutVars>
      </dgm:prSet>
      <dgm:spPr/>
      <dgm:t>
        <a:bodyPr/>
        <a:lstStyle/>
        <a:p>
          <a:endParaRPr lang="de-DE"/>
        </a:p>
      </dgm:t>
    </dgm:pt>
    <dgm:pt modelId="{CE21075A-544A-4B45-A235-DA7A4BABB34F}" type="pres">
      <dgm:prSet presAssocID="{E3F26A4D-4B62-4FB0-B13D-911D5C333980}" presName="Triangle" presStyleLbl="alignNode1" presStyleIdx="5" presStyleCnt="11"/>
      <dgm:spPr/>
    </dgm:pt>
    <dgm:pt modelId="{2338A021-E9BB-436A-A901-4D42ECC4C9B9}" type="pres">
      <dgm:prSet presAssocID="{9CCC53D5-BB31-4EB8-A1D7-B4F0649AF160}" presName="sibTrans" presStyleCnt="0"/>
      <dgm:spPr/>
    </dgm:pt>
    <dgm:pt modelId="{5025C7EC-A1A3-4D04-8A09-B5FB6A5BDB3D}" type="pres">
      <dgm:prSet presAssocID="{9CCC53D5-BB31-4EB8-A1D7-B4F0649AF160}" presName="space" presStyleCnt="0"/>
      <dgm:spPr/>
    </dgm:pt>
    <dgm:pt modelId="{25F1D135-6AD2-482F-8D4B-004ACC540E2E}" type="pres">
      <dgm:prSet presAssocID="{FB463ECD-2789-4477-9499-DCF1870AEC3D}" presName="composite" presStyleCnt="0"/>
      <dgm:spPr/>
    </dgm:pt>
    <dgm:pt modelId="{194DA811-5C40-468F-8EA7-2A3BC5892431}" type="pres">
      <dgm:prSet presAssocID="{FB463ECD-2789-4477-9499-DCF1870AEC3D}" presName="LShape" presStyleLbl="alignNode1" presStyleIdx="6" presStyleCnt="11"/>
      <dgm:spPr/>
    </dgm:pt>
    <dgm:pt modelId="{81FD350D-FE2C-43C4-90DA-33039E1D1047}" type="pres">
      <dgm:prSet presAssocID="{FB463ECD-2789-4477-9499-DCF1870AEC3D}" presName="ParentText" presStyleLbl="revTx" presStyleIdx="3" presStyleCnt="6" custScaleX="115971" custLinFactNeighborX="5226">
        <dgm:presLayoutVars>
          <dgm:chMax val="0"/>
          <dgm:chPref val="0"/>
          <dgm:bulletEnabled val="1"/>
        </dgm:presLayoutVars>
      </dgm:prSet>
      <dgm:spPr/>
      <dgm:t>
        <a:bodyPr/>
        <a:lstStyle/>
        <a:p>
          <a:endParaRPr lang="de-DE"/>
        </a:p>
      </dgm:t>
    </dgm:pt>
    <dgm:pt modelId="{338B653B-8B38-45E9-AB62-904AB16536C9}" type="pres">
      <dgm:prSet presAssocID="{FB463ECD-2789-4477-9499-DCF1870AEC3D}" presName="Triangle" presStyleLbl="alignNode1" presStyleIdx="7" presStyleCnt="11"/>
      <dgm:spPr/>
    </dgm:pt>
    <dgm:pt modelId="{F9464A9E-E682-45E9-B365-8283F17EFF9B}" type="pres">
      <dgm:prSet presAssocID="{6E379DBF-55B3-46A0-A4C4-47CD5DBA4764}" presName="sibTrans" presStyleCnt="0"/>
      <dgm:spPr/>
    </dgm:pt>
    <dgm:pt modelId="{F74D7484-11D5-461D-A26F-8B5CB5AE9A8D}" type="pres">
      <dgm:prSet presAssocID="{6E379DBF-55B3-46A0-A4C4-47CD5DBA4764}" presName="space" presStyleCnt="0"/>
      <dgm:spPr/>
    </dgm:pt>
    <dgm:pt modelId="{91EFD974-F9EE-4AB6-B0BC-E97BE5D1799C}" type="pres">
      <dgm:prSet presAssocID="{E5F5D039-15B7-483C-91F7-35BD17BE585E}" presName="composite" presStyleCnt="0"/>
      <dgm:spPr/>
    </dgm:pt>
    <dgm:pt modelId="{2D401B5B-FD89-4FE1-BB85-D4E739C38CB9}" type="pres">
      <dgm:prSet presAssocID="{E5F5D039-15B7-483C-91F7-35BD17BE585E}" presName="LShape" presStyleLbl="alignNode1" presStyleIdx="8" presStyleCnt="11"/>
      <dgm:spPr/>
    </dgm:pt>
    <dgm:pt modelId="{2A7690BF-ACE3-427F-8B47-E3BD66EB166C}" type="pres">
      <dgm:prSet presAssocID="{E5F5D039-15B7-483C-91F7-35BD17BE585E}" presName="ParentText" presStyleLbl="revTx" presStyleIdx="4" presStyleCnt="6" custScaleX="126008" custScaleY="93553" custLinFactNeighborX="8939" custLinFactNeighborY="-5259">
        <dgm:presLayoutVars>
          <dgm:chMax val="0"/>
          <dgm:chPref val="0"/>
          <dgm:bulletEnabled val="1"/>
        </dgm:presLayoutVars>
      </dgm:prSet>
      <dgm:spPr/>
      <dgm:t>
        <a:bodyPr/>
        <a:lstStyle/>
        <a:p>
          <a:endParaRPr lang="de-DE"/>
        </a:p>
      </dgm:t>
    </dgm:pt>
    <dgm:pt modelId="{8AFD9FFC-C637-4788-9E9C-3D1E40C402A2}" type="pres">
      <dgm:prSet presAssocID="{E5F5D039-15B7-483C-91F7-35BD17BE585E}" presName="Triangle" presStyleLbl="alignNode1" presStyleIdx="9" presStyleCnt="11"/>
      <dgm:spPr/>
    </dgm:pt>
    <dgm:pt modelId="{A0730C23-9FDC-4963-9468-6E65EB59E2FC}" type="pres">
      <dgm:prSet presAssocID="{8D151680-927A-4A2F-A88E-48C88F3F0E5D}" presName="sibTrans" presStyleCnt="0"/>
      <dgm:spPr/>
    </dgm:pt>
    <dgm:pt modelId="{09F222C6-589A-435B-B612-BD2A00B593C8}" type="pres">
      <dgm:prSet presAssocID="{8D151680-927A-4A2F-A88E-48C88F3F0E5D}" presName="space" presStyleCnt="0"/>
      <dgm:spPr/>
    </dgm:pt>
    <dgm:pt modelId="{7D719D01-0878-44BB-AE7B-FFEDC6DD216D}" type="pres">
      <dgm:prSet presAssocID="{5E4787FA-1C61-4C46-A8EA-B2ABAB8F3F8A}" presName="composite" presStyleCnt="0"/>
      <dgm:spPr/>
    </dgm:pt>
    <dgm:pt modelId="{CB120FCC-AF34-4C06-89E0-B7C68D6322A3}" type="pres">
      <dgm:prSet presAssocID="{5E4787FA-1C61-4C46-A8EA-B2ABAB8F3F8A}" presName="LShape" presStyleLbl="alignNode1" presStyleIdx="10" presStyleCnt="11"/>
      <dgm:spPr/>
    </dgm:pt>
    <dgm:pt modelId="{7258E24B-D128-4805-A44F-ACA815666BE7}" type="pres">
      <dgm:prSet presAssocID="{5E4787FA-1C61-4C46-A8EA-B2ABAB8F3F8A}" presName="ParentText" presStyleLbl="revTx" presStyleIdx="5" presStyleCnt="6">
        <dgm:presLayoutVars>
          <dgm:chMax val="0"/>
          <dgm:chPref val="0"/>
          <dgm:bulletEnabled val="1"/>
        </dgm:presLayoutVars>
      </dgm:prSet>
      <dgm:spPr/>
      <dgm:t>
        <a:bodyPr/>
        <a:lstStyle/>
        <a:p>
          <a:endParaRPr lang="de-DE"/>
        </a:p>
      </dgm:t>
    </dgm:pt>
  </dgm:ptLst>
  <dgm:cxnLst>
    <dgm:cxn modelId="{AD3B498C-D980-40C4-B067-E13EAA65E6C6}" srcId="{0C034904-912A-48EF-840C-1261737EA6D7}" destId="{E5F5D039-15B7-483C-91F7-35BD17BE585E}" srcOrd="4" destOrd="0" parTransId="{AB412D33-D9A5-4A44-A5F3-2360C17F96A0}" sibTransId="{8D151680-927A-4A2F-A88E-48C88F3F0E5D}"/>
    <dgm:cxn modelId="{B3726C72-A748-4A65-BDCC-A40F4D01F5EA}" srcId="{0C034904-912A-48EF-840C-1261737EA6D7}" destId="{FB463ECD-2789-4477-9499-DCF1870AEC3D}" srcOrd="3" destOrd="0" parTransId="{5C5961A0-E915-4CB1-B1BE-7CCD85F1B8EC}" sibTransId="{6E379DBF-55B3-46A0-A4C4-47CD5DBA4764}"/>
    <dgm:cxn modelId="{DE9AB4E6-1985-4C89-9A02-7FD3CBB41CFE}" type="presOf" srcId="{FB463ECD-2789-4477-9499-DCF1870AEC3D}" destId="{81FD350D-FE2C-43C4-90DA-33039E1D1047}" srcOrd="0" destOrd="0" presId="urn:microsoft.com/office/officeart/2009/3/layout/StepUpProcess"/>
    <dgm:cxn modelId="{FA4191ED-7441-4F12-843A-343FBD7FA2EB}" srcId="{0C034904-912A-48EF-840C-1261737EA6D7}" destId="{71716B59-EE4A-4192-83C3-FB2FE2B2C7F2}" srcOrd="0" destOrd="0" parTransId="{95BBEFB4-44E3-482F-BC96-C5B09C531426}" sibTransId="{DE617D73-F0B3-41EC-8386-23D27A969932}"/>
    <dgm:cxn modelId="{68EE6428-8EFA-4A09-8C2A-03F566524C2E}" srcId="{0C034904-912A-48EF-840C-1261737EA6D7}" destId="{5E4787FA-1C61-4C46-A8EA-B2ABAB8F3F8A}" srcOrd="5" destOrd="0" parTransId="{287D71FD-6449-48DE-9E11-AA03B563D751}" sibTransId="{A796A6EE-5C38-4A6D-838C-01E2456D2832}"/>
    <dgm:cxn modelId="{49EC4DCE-F883-4E5A-B93A-D613CA19CF03}" srcId="{0C034904-912A-48EF-840C-1261737EA6D7}" destId="{9CD7EA44-DB1D-445F-B094-AC1CA94BC531}" srcOrd="1" destOrd="0" parTransId="{FE6CDA94-1939-4565-804D-BD80B5F07B7B}" sibTransId="{306A7077-63D7-44EB-A9FB-F7635C143E11}"/>
    <dgm:cxn modelId="{7C509015-7FD4-4A65-8594-A8381151A28C}" type="presOf" srcId="{5E4787FA-1C61-4C46-A8EA-B2ABAB8F3F8A}" destId="{7258E24B-D128-4805-A44F-ACA815666BE7}" srcOrd="0" destOrd="0" presId="urn:microsoft.com/office/officeart/2009/3/layout/StepUpProcess"/>
    <dgm:cxn modelId="{F79256E6-0E1D-4D39-B055-31B83021035E}" type="presOf" srcId="{E3F26A4D-4B62-4FB0-B13D-911D5C333980}" destId="{B6970A40-FC5D-4968-B18E-23D3EA3CC17F}" srcOrd="0" destOrd="0" presId="urn:microsoft.com/office/officeart/2009/3/layout/StepUpProcess"/>
    <dgm:cxn modelId="{9D8593AE-DBEF-4CDD-9D07-6A7870A828B5}" srcId="{0C034904-912A-48EF-840C-1261737EA6D7}" destId="{E3F26A4D-4B62-4FB0-B13D-911D5C333980}" srcOrd="2" destOrd="0" parTransId="{61D6A99D-9B61-4C3D-9DF0-02E5D9F9BC01}" sibTransId="{9CCC53D5-BB31-4EB8-A1D7-B4F0649AF160}"/>
    <dgm:cxn modelId="{69D84FBA-9077-4A5C-B69F-EACEA017C18B}" type="presOf" srcId="{71716B59-EE4A-4192-83C3-FB2FE2B2C7F2}" destId="{D66F4621-75EF-4BD0-8D29-862CEC068A1C}" srcOrd="0" destOrd="0" presId="urn:microsoft.com/office/officeart/2009/3/layout/StepUpProcess"/>
    <dgm:cxn modelId="{906B8EEA-6A5F-4D84-BF9B-9A83AC7A8321}" type="presOf" srcId="{9CD7EA44-DB1D-445F-B094-AC1CA94BC531}" destId="{D4A6CE2D-5A8D-4CC9-B71C-043723E695F7}" srcOrd="0" destOrd="0" presId="urn:microsoft.com/office/officeart/2009/3/layout/StepUpProcess"/>
    <dgm:cxn modelId="{89EE7B8F-7325-452B-ADDC-5F234D656EC6}" type="presOf" srcId="{0C034904-912A-48EF-840C-1261737EA6D7}" destId="{C871358D-ACF6-491E-B4BE-6F64BFBA87F0}" srcOrd="0" destOrd="0" presId="urn:microsoft.com/office/officeart/2009/3/layout/StepUpProcess"/>
    <dgm:cxn modelId="{E49DF75D-DCF2-4D7F-A5D9-CD76C1374550}" type="presOf" srcId="{E5F5D039-15B7-483C-91F7-35BD17BE585E}" destId="{2A7690BF-ACE3-427F-8B47-E3BD66EB166C}" srcOrd="0" destOrd="0" presId="urn:microsoft.com/office/officeart/2009/3/layout/StepUpProcess"/>
    <dgm:cxn modelId="{FEA909FD-005F-4475-BD38-4480069F6E8A}" type="presParOf" srcId="{C871358D-ACF6-491E-B4BE-6F64BFBA87F0}" destId="{9F8A9918-B0DF-422F-8FAB-A2987C95CE8D}" srcOrd="0" destOrd="0" presId="urn:microsoft.com/office/officeart/2009/3/layout/StepUpProcess"/>
    <dgm:cxn modelId="{7B487A8D-75BC-4269-9EE6-050B142772C1}" type="presParOf" srcId="{9F8A9918-B0DF-422F-8FAB-A2987C95CE8D}" destId="{BCE1F72D-B173-4E75-AD6F-523E647EDD61}" srcOrd="0" destOrd="0" presId="urn:microsoft.com/office/officeart/2009/3/layout/StepUpProcess"/>
    <dgm:cxn modelId="{AF4FB2AE-B918-4018-BBCC-4698BB3B8E65}" type="presParOf" srcId="{9F8A9918-B0DF-422F-8FAB-A2987C95CE8D}" destId="{D66F4621-75EF-4BD0-8D29-862CEC068A1C}" srcOrd="1" destOrd="0" presId="urn:microsoft.com/office/officeart/2009/3/layout/StepUpProcess"/>
    <dgm:cxn modelId="{673170D0-F402-4543-AC47-F5E93B495D50}" type="presParOf" srcId="{9F8A9918-B0DF-422F-8FAB-A2987C95CE8D}" destId="{30A5D2A0-3CA4-4BF3-B6C2-4222B9CA94A7}" srcOrd="2" destOrd="0" presId="urn:microsoft.com/office/officeart/2009/3/layout/StepUpProcess"/>
    <dgm:cxn modelId="{C6E9D563-74FD-46E7-8704-AFAF543F031B}" type="presParOf" srcId="{C871358D-ACF6-491E-B4BE-6F64BFBA87F0}" destId="{AC90FD2E-6441-4B8E-838B-726EAF8EEE18}" srcOrd="1" destOrd="0" presId="urn:microsoft.com/office/officeart/2009/3/layout/StepUpProcess"/>
    <dgm:cxn modelId="{2E98B46D-FCEC-4443-AD0C-920F9DDE090F}" type="presParOf" srcId="{AC90FD2E-6441-4B8E-838B-726EAF8EEE18}" destId="{60D4DF70-48DB-464F-B973-A27AE7AC0A00}" srcOrd="0" destOrd="0" presId="urn:microsoft.com/office/officeart/2009/3/layout/StepUpProcess"/>
    <dgm:cxn modelId="{930B6882-2016-4EA3-8E1F-871623E2F682}" type="presParOf" srcId="{C871358D-ACF6-491E-B4BE-6F64BFBA87F0}" destId="{B77F2556-3D8C-41B7-B53F-A6CDC30FC0C3}" srcOrd="2" destOrd="0" presId="urn:microsoft.com/office/officeart/2009/3/layout/StepUpProcess"/>
    <dgm:cxn modelId="{A6E663BA-B893-4205-AC81-BCDF52BBDEC3}" type="presParOf" srcId="{B77F2556-3D8C-41B7-B53F-A6CDC30FC0C3}" destId="{2E3CE29B-3F35-4B44-BD32-094B63063040}" srcOrd="0" destOrd="0" presId="urn:microsoft.com/office/officeart/2009/3/layout/StepUpProcess"/>
    <dgm:cxn modelId="{92FE870F-807C-486C-A059-16BC1C22F602}" type="presParOf" srcId="{B77F2556-3D8C-41B7-B53F-A6CDC30FC0C3}" destId="{D4A6CE2D-5A8D-4CC9-B71C-043723E695F7}" srcOrd="1" destOrd="0" presId="urn:microsoft.com/office/officeart/2009/3/layout/StepUpProcess"/>
    <dgm:cxn modelId="{80E500C0-DDD8-44CD-8639-456BEE937C8F}" type="presParOf" srcId="{B77F2556-3D8C-41B7-B53F-A6CDC30FC0C3}" destId="{67A6031B-A6A0-4454-B0F3-49A87E8A1911}" srcOrd="2" destOrd="0" presId="urn:microsoft.com/office/officeart/2009/3/layout/StepUpProcess"/>
    <dgm:cxn modelId="{A40150A8-3D79-4BE0-B8E8-4149A667BAA9}" type="presParOf" srcId="{C871358D-ACF6-491E-B4BE-6F64BFBA87F0}" destId="{89EC798B-9EB9-4238-A24E-05666856341C}" srcOrd="3" destOrd="0" presId="urn:microsoft.com/office/officeart/2009/3/layout/StepUpProcess"/>
    <dgm:cxn modelId="{F02B45BF-D13F-49E0-B96D-6175DAC17E06}" type="presParOf" srcId="{89EC798B-9EB9-4238-A24E-05666856341C}" destId="{46EBBA46-230B-4EBF-81A9-E57557ADCA1A}" srcOrd="0" destOrd="0" presId="urn:microsoft.com/office/officeart/2009/3/layout/StepUpProcess"/>
    <dgm:cxn modelId="{2C238698-0BAC-4362-BEE4-AB4AEB32C6A0}" type="presParOf" srcId="{C871358D-ACF6-491E-B4BE-6F64BFBA87F0}" destId="{2E2A859E-30CB-45F9-97A5-8C8B00F64704}" srcOrd="4" destOrd="0" presId="urn:microsoft.com/office/officeart/2009/3/layout/StepUpProcess"/>
    <dgm:cxn modelId="{E7E7AD7D-7D76-4C1B-9B57-0343A8DD907B}" type="presParOf" srcId="{2E2A859E-30CB-45F9-97A5-8C8B00F64704}" destId="{08EDB321-A80F-44BD-87E6-E75294C656A6}" srcOrd="0" destOrd="0" presId="urn:microsoft.com/office/officeart/2009/3/layout/StepUpProcess"/>
    <dgm:cxn modelId="{3C342189-3F29-40C2-8B43-46190E5C4768}" type="presParOf" srcId="{2E2A859E-30CB-45F9-97A5-8C8B00F64704}" destId="{B6970A40-FC5D-4968-B18E-23D3EA3CC17F}" srcOrd="1" destOrd="0" presId="urn:microsoft.com/office/officeart/2009/3/layout/StepUpProcess"/>
    <dgm:cxn modelId="{C1A70554-8426-4B21-9666-0FD7EB00D347}" type="presParOf" srcId="{2E2A859E-30CB-45F9-97A5-8C8B00F64704}" destId="{CE21075A-544A-4B45-A235-DA7A4BABB34F}" srcOrd="2" destOrd="0" presId="urn:microsoft.com/office/officeart/2009/3/layout/StepUpProcess"/>
    <dgm:cxn modelId="{C20021E1-C1E8-4116-974B-DD18402F3A64}" type="presParOf" srcId="{C871358D-ACF6-491E-B4BE-6F64BFBA87F0}" destId="{2338A021-E9BB-436A-A901-4D42ECC4C9B9}" srcOrd="5" destOrd="0" presId="urn:microsoft.com/office/officeart/2009/3/layout/StepUpProcess"/>
    <dgm:cxn modelId="{49D7458C-B929-4601-9C0D-255CD0C9EA33}" type="presParOf" srcId="{2338A021-E9BB-436A-A901-4D42ECC4C9B9}" destId="{5025C7EC-A1A3-4D04-8A09-B5FB6A5BDB3D}" srcOrd="0" destOrd="0" presId="urn:microsoft.com/office/officeart/2009/3/layout/StepUpProcess"/>
    <dgm:cxn modelId="{E75DC53D-54A6-47C4-8654-217234E48622}" type="presParOf" srcId="{C871358D-ACF6-491E-B4BE-6F64BFBA87F0}" destId="{25F1D135-6AD2-482F-8D4B-004ACC540E2E}" srcOrd="6" destOrd="0" presId="urn:microsoft.com/office/officeart/2009/3/layout/StepUpProcess"/>
    <dgm:cxn modelId="{5EFA44D9-35CE-4E25-805E-48711B95824D}" type="presParOf" srcId="{25F1D135-6AD2-482F-8D4B-004ACC540E2E}" destId="{194DA811-5C40-468F-8EA7-2A3BC5892431}" srcOrd="0" destOrd="0" presId="urn:microsoft.com/office/officeart/2009/3/layout/StepUpProcess"/>
    <dgm:cxn modelId="{3702B88A-04D6-47EC-AD4E-0A4475807EA1}" type="presParOf" srcId="{25F1D135-6AD2-482F-8D4B-004ACC540E2E}" destId="{81FD350D-FE2C-43C4-90DA-33039E1D1047}" srcOrd="1" destOrd="0" presId="urn:microsoft.com/office/officeart/2009/3/layout/StepUpProcess"/>
    <dgm:cxn modelId="{37D735D8-5901-4655-B3D3-41A1B1D8FD52}" type="presParOf" srcId="{25F1D135-6AD2-482F-8D4B-004ACC540E2E}" destId="{338B653B-8B38-45E9-AB62-904AB16536C9}" srcOrd="2" destOrd="0" presId="urn:microsoft.com/office/officeart/2009/3/layout/StepUpProcess"/>
    <dgm:cxn modelId="{62706D39-4E22-4031-8F38-B43DB567F865}" type="presParOf" srcId="{C871358D-ACF6-491E-B4BE-6F64BFBA87F0}" destId="{F9464A9E-E682-45E9-B365-8283F17EFF9B}" srcOrd="7" destOrd="0" presId="urn:microsoft.com/office/officeart/2009/3/layout/StepUpProcess"/>
    <dgm:cxn modelId="{A46B688B-C27C-4423-8F81-3012F3935665}" type="presParOf" srcId="{F9464A9E-E682-45E9-B365-8283F17EFF9B}" destId="{F74D7484-11D5-461D-A26F-8B5CB5AE9A8D}" srcOrd="0" destOrd="0" presId="urn:microsoft.com/office/officeart/2009/3/layout/StepUpProcess"/>
    <dgm:cxn modelId="{A017A157-C923-4C39-A7E7-9D28088E1705}" type="presParOf" srcId="{C871358D-ACF6-491E-B4BE-6F64BFBA87F0}" destId="{91EFD974-F9EE-4AB6-B0BC-E97BE5D1799C}" srcOrd="8" destOrd="0" presId="urn:microsoft.com/office/officeart/2009/3/layout/StepUpProcess"/>
    <dgm:cxn modelId="{8A7E24CE-4C1B-4766-AD1A-E57C39D00630}" type="presParOf" srcId="{91EFD974-F9EE-4AB6-B0BC-E97BE5D1799C}" destId="{2D401B5B-FD89-4FE1-BB85-D4E739C38CB9}" srcOrd="0" destOrd="0" presId="urn:microsoft.com/office/officeart/2009/3/layout/StepUpProcess"/>
    <dgm:cxn modelId="{23468268-653F-47ED-BE7D-096BFD051802}" type="presParOf" srcId="{91EFD974-F9EE-4AB6-B0BC-E97BE5D1799C}" destId="{2A7690BF-ACE3-427F-8B47-E3BD66EB166C}" srcOrd="1" destOrd="0" presId="urn:microsoft.com/office/officeart/2009/3/layout/StepUpProcess"/>
    <dgm:cxn modelId="{947462D0-7F7D-4B71-974E-F24AAFA53303}" type="presParOf" srcId="{91EFD974-F9EE-4AB6-B0BC-E97BE5D1799C}" destId="{8AFD9FFC-C637-4788-9E9C-3D1E40C402A2}" srcOrd="2" destOrd="0" presId="urn:microsoft.com/office/officeart/2009/3/layout/StepUpProcess"/>
    <dgm:cxn modelId="{92BBFA60-550B-4112-9AF8-1779E01CC761}" type="presParOf" srcId="{C871358D-ACF6-491E-B4BE-6F64BFBA87F0}" destId="{A0730C23-9FDC-4963-9468-6E65EB59E2FC}" srcOrd="9" destOrd="0" presId="urn:microsoft.com/office/officeart/2009/3/layout/StepUpProcess"/>
    <dgm:cxn modelId="{FCDD14F5-55FA-4163-9206-8D2698CFF089}" type="presParOf" srcId="{A0730C23-9FDC-4963-9468-6E65EB59E2FC}" destId="{09F222C6-589A-435B-B612-BD2A00B593C8}" srcOrd="0" destOrd="0" presId="urn:microsoft.com/office/officeart/2009/3/layout/StepUpProcess"/>
    <dgm:cxn modelId="{CF62369B-9C45-4AEF-BF31-4268B1BC236D}" type="presParOf" srcId="{C871358D-ACF6-491E-B4BE-6F64BFBA87F0}" destId="{7D719D01-0878-44BB-AE7B-FFEDC6DD216D}" srcOrd="10" destOrd="0" presId="urn:microsoft.com/office/officeart/2009/3/layout/StepUpProcess"/>
    <dgm:cxn modelId="{62C5FD7F-6F88-40E8-BECC-6ED92CD419CA}" type="presParOf" srcId="{7D719D01-0878-44BB-AE7B-FFEDC6DD216D}" destId="{CB120FCC-AF34-4C06-89E0-B7C68D6322A3}" srcOrd="0" destOrd="0" presId="urn:microsoft.com/office/officeart/2009/3/layout/StepUpProcess"/>
    <dgm:cxn modelId="{CA68AF8A-C737-402A-980E-8BCF4DA9F6DC}" type="presParOf" srcId="{7D719D01-0878-44BB-AE7B-FFEDC6DD216D}" destId="{7258E24B-D128-4805-A44F-ACA815666BE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29EEB7A-D8A2-46A3-B2C4-FB5A4530D141}" type="doc">
      <dgm:prSet loTypeId="urn:microsoft.com/office/officeart/2005/8/layout/venn1" loCatId="relationship" qsTypeId="urn:microsoft.com/office/officeart/2005/8/quickstyle/simple1" qsCatId="simple" csTypeId="urn:microsoft.com/office/officeart/2005/8/colors/accent1_2" csCatId="accent1" phldr="1"/>
      <dgm:spPr/>
    </dgm:pt>
    <dgm:pt modelId="{23E30518-5149-463F-AC5B-7F2826143394}">
      <dgm:prSet phldrT="[Text]" custT="1"/>
      <dgm:spPr/>
      <dgm:t>
        <a:bodyPr/>
        <a:lstStyle/>
        <a:p>
          <a:r>
            <a:rPr lang="en-US" sz="2400" noProof="0" dirty="0" smtClean="0"/>
            <a:t>Manufacturing Execution System (MES) Production</a:t>
          </a:r>
          <a:endParaRPr lang="en-US" sz="2400" noProof="0" dirty="0"/>
        </a:p>
      </dgm:t>
    </dgm:pt>
    <dgm:pt modelId="{9D30E8A2-8D25-433D-86C1-95FBD5E8C3C6}" type="parTrans" cxnId="{08087EB7-1EF7-4D94-84F8-9D1641326800}">
      <dgm:prSet/>
      <dgm:spPr/>
      <dgm:t>
        <a:bodyPr/>
        <a:lstStyle/>
        <a:p>
          <a:endParaRPr lang="de-DE"/>
        </a:p>
      </dgm:t>
    </dgm:pt>
    <dgm:pt modelId="{EA028F91-5B2E-48C4-B51C-FFE003073F94}" type="sibTrans" cxnId="{08087EB7-1EF7-4D94-84F8-9D1641326800}">
      <dgm:prSet/>
      <dgm:spPr/>
      <dgm:t>
        <a:bodyPr/>
        <a:lstStyle/>
        <a:p>
          <a:endParaRPr lang="de-DE"/>
        </a:p>
      </dgm:t>
    </dgm:pt>
    <dgm:pt modelId="{5DB70872-40B3-43A9-A7A8-5C338B7ECADB}">
      <dgm:prSet phldrT="[Text]" custT="1"/>
      <dgm:spPr/>
      <dgm:t>
        <a:bodyPr/>
        <a:lstStyle/>
        <a:p>
          <a:r>
            <a:rPr lang="de-DE" sz="2400" dirty="0"/>
            <a:t>Building Control System (Building Services Management System – Facility Management)</a:t>
          </a:r>
        </a:p>
      </dgm:t>
    </dgm:pt>
    <dgm:pt modelId="{2325DB33-9E42-4190-9760-867E697DC42B}" type="parTrans" cxnId="{CA01EA8E-8123-4099-A62A-0F65B02AE839}">
      <dgm:prSet/>
      <dgm:spPr/>
      <dgm:t>
        <a:bodyPr/>
        <a:lstStyle/>
        <a:p>
          <a:endParaRPr lang="de-DE"/>
        </a:p>
      </dgm:t>
    </dgm:pt>
    <dgm:pt modelId="{78D32E1B-71B1-4D6B-B108-7FDEE659611E}" type="sibTrans" cxnId="{CA01EA8E-8123-4099-A62A-0F65B02AE839}">
      <dgm:prSet/>
      <dgm:spPr/>
      <dgm:t>
        <a:bodyPr/>
        <a:lstStyle/>
        <a:p>
          <a:endParaRPr lang="de-DE"/>
        </a:p>
      </dgm:t>
    </dgm:pt>
    <dgm:pt modelId="{DBEBEC1F-7E1F-4BB7-A3CF-E69552E58DD5}">
      <dgm:prSet phldrT="[Text]" custT="1"/>
      <dgm:spPr/>
      <dgm:t>
        <a:bodyPr/>
        <a:lstStyle/>
        <a:p>
          <a:r>
            <a:rPr lang="de-DE" sz="2400" dirty="0"/>
            <a:t>Supply Chain Management (SCM)</a:t>
          </a:r>
        </a:p>
      </dgm:t>
    </dgm:pt>
    <dgm:pt modelId="{9B0DAFA9-19C4-40A9-8626-9A1E69DC0072}" type="parTrans" cxnId="{AD7AF33B-542E-4D46-AD74-21498BE91EA4}">
      <dgm:prSet/>
      <dgm:spPr/>
      <dgm:t>
        <a:bodyPr/>
        <a:lstStyle/>
        <a:p>
          <a:endParaRPr lang="de-DE"/>
        </a:p>
      </dgm:t>
    </dgm:pt>
    <dgm:pt modelId="{25618E66-581A-40B8-9208-F32B2265EB64}" type="sibTrans" cxnId="{AD7AF33B-542E-4D46-AD74-21498BE91EA4}">
      <dgm:prSet/>
      <dgm:spPr/>
      <dgm:t>
        <a:bodyPr/>
        <a:lstStyle/>
        <a:p>
          <a:endParaRPr lang="de-DE"/>
        </a:p>
      </dgm:t>
    </dgm:pt>
    <dgm:pt modelId="{77B32ACB-A69F-4EDA-9062-D69A91A28C04}">
      <dgm:prSet phldrT="[Text]" custT="1"/>
      <dgm:spPr/>
      <dgm:t>
        <a:bodyPr/>
        <a:lstStyle/>
        <a:p>
          <a:r>
            <a:rPr lang="en-US" sz="2400" noProof="0" dirty="0" smtClean="0"/>
            <a:t>Accounting / Controlling, (Financial) Accounting, Reporting, Disclosure</a:t>
          </a:r>
          <a:endParaRPr lang="en-US" sz="2400" noProof="0" dirty="0"/>
        </a:p>
      </dgm:t>
    </dgm:pt>
    <dgm:pt modelId="{0E731866-FBC4-4579-B138-AC8E7B1FE395}" type="parTrans" cxnId="{CBF8533C-A3CA-4DAE-B4F4-21C1A6888F5B}">
      <dgm:prSet/>
      <dgm:spPr/>
      <dgm:t>
        <a:bodyPr/>
        <a:lstStyle/>
        <a:p>
          <a:endParaRPr lang="de-DE"/>
        </a:p>
      </dgm:t>
    </dgm:pt>
    <dgm:pt modelId="{8D0CE0A7-1541-41A9-8E66-35F8A18E8C3D}" type="sibTrans" cxnId="{CBF8533C-A3CA-4DAE-B4F4-21C1A6888F5B}">
      <dgm:prSet/>
      <dgm:spPr/>
      <dgm:t>
        <a:bodyPr/>
        <a:lstStyle/>
        <a:p>
          <a:endParaRPr lang="de-DE"/>
        </a:p>
      </dgm:t>
    </dgm:pt>
    <dgm:pt modelId="{A0CAF518-93A4-4250-81A6-839FF21FC252}">
      <dgm:prSet phldrT="[Text]" custT="1"/>
      <dgm:spPr/>
      <dgm:t>
        <a:bodyPr/>
        <a:lstStyle/>
        <a:p>
          <a:r>
            <a:rPr lang="en-US" sz="2400" noProof="0" dirty="0" smtClean="0"/>
            <a:t>Energy Management</a:t>
          </a:r>
          <a:endParaRPr lang="en-US" sz="2400" noProof="0" dirty="0"/>
        </a:p>
      </dgm:t>
    </dgm:pt>
    <dgm:pt modelId="{DF5D99CA-AD52-4C2F-B144-05CF54FA921D}" type="parTrans" cxnId="{65267C98-2AEB-41E4-B01E-8B692763EE48}">
      <dgm:prSet/>
      <dgm:spPr/>
      <dgm:t>
        <a:bodyPr/>
        <a:lstStyle/>
        <a:p>
          <a:endParaRPr lang="de-DE"/>
        </a:p>
      </dgm:t>
    </dgm:pt>
    <dgm:pt modelId="{FD1B029E-5AAA-4A5A-B4EF-0B88D41A688B}" type="sibTrans" cxnId="{65267C98-2AEB-41E4-B01E-8B692763EE48}">
      <dgm:prSet/>
      <dgm:spPr/>
      <dgm:t>
        <a:bodyPr/>
        <a:lstStyle/>
        <a:p>
          <a:endParaRPr lang="de-DE"/>
        </a:p>
      </dgm:t>
    </dgm:pt>
    <dgm:pt modelId="{01BB5CC1-2B32-41AF-9483-021188C38794}">
      <dgm:prSet phldrT="[Text]" custT="1"/>
      <dgm:spPr/>
      <dgm:t>
        <a:bodyPr/>
        <a:lstStyle/>
        <a:p>
          <a:r>
            <a:rPr lang="en-US" sz="2400" noProof="0" dirty="0" smtClean="0"/>
            <a:t>Condition-dependent maintenance, Predictive maintenance</a:t>
          </a:r>
          <a:endParaRPr lang="en-US" sz="2400" noProof="0" dirty="0"/>
        </a:p>
      </dgm:t>
    </dgm:pt>
    <dgm:pt modelId="{B6B0C6C7-DAF2-448E-9EEC-E46AC649A531}" type="parTrans" cxnId="{CCEC674C-7892-4765-9E7A-826567DECD38}">
      <dgm:prSet/>
      <dgm:spPr/>
      <dgm:t>
        <a:bodyPr/>
        <a:lstStyle/>
        <a:p>
          <a:endParaRPr lang="de-DE"/>
        </a:p>
      </dgm:t>
    </dgm:pt>
    <dgm:pt modelId="{676BF86C-E7B1-4192-A335-E19E1B83FF54}" type="sibTrans" cxnId="{CCEC674C-7892-4765-9E7A-826567DECD38}">
      <dgm:prSet/>
      <dgm:spPr/>
      <dgm:t>
        <a:bodyPr/>
        <a:lstStyle/>
        <a:p>
          <a:endParaRPr lang="de-DE"/>
        </a:p>
      </dgm:t>
    </dgm:pt>
    <dgm:pt modelId="{93A6DE85-1D6E-467E-92F5-7C0880197662}">
      <dgm:prSet phldrT="[Text]" custT="1"/>
      <dgm:spPr/>
      <dgm:t>
        <a:bodyPr/>
        <a:lstStyle/>
        <a:p>
          <a:r>
            <a:rPr lang="de-DE" sz="2400" dirty="0"/>
            <a:t>…</a:t>
          </a:r>
        </a:p>
      </dgm:t>
    </dgm:pt>
    <dgm:pt modelId="{CBA471F6-D2C3-4609-B8D5-A170E5EB1FD3}" type="parTrans" cxnId="{491512F0-A61B-4162-BF88-00B71F8941E7}">
      <dgm:prSet/>
      <dgm:spPr/>
      <dgm:t>
        <a:bodyPr/>
        <a:lstStyle/>
        <a:p>
          <a:endParaRPr lang="de-DE"/>
        </a:p>
      </dgm:t>
    </dgm:pt>
    <dgm:pt modelId="{BD28E054-45A8-4A84-BEE7-57DBC45F355C}" type="sibTrans" cxnId="{491512F0-A61B-4162-BF88-00B71F8941E7}">
      <dgm:prSet/>
      <dgm:spPr/>
      <dgm:t>
        <a:bodyPr/>
        <a:lstStyle/>
        <a:p>
          <a:endParaRPr lang="de-DE"/>
        </a:p>
      </dgm:t>
    </dgm:pt>
    <dgm:pt modelId="{789BE186-7796-4818-A357-D5A181339E60}" type="pres">
      <dgm:prSet presAssocID="{629EEB7A-D8A2-46A3-B2C4-FB5A4530D141}" presName="compositeShape" presStyleCnt="0">
        <dgm:presLayoutVars>
          <dgm:chMax val="7"/>
          <dgm:dir/>
          <dgm:resizeHandles val="exact"/>
        </dgm:presLayoutVars>
      </dgm:prSet>
      <dgm:spPr/>
    </dgm:pt>
    <dgm:pt modelId="{1BF072D3-0795-46DD-9A1F-D79365E54123}" type="pres">
      <dgm:prSet presAssocID="{23E30518-5149-463F-AC5B-7F2826143394}" presName="circ1" presStyleLbl="vennNode1" presStyleIdx="0" presStyleCnt="7"/>
      <dgm:spPr/>
    </dgm:pt>
    <dgm:pt modelId="{542AC24B-2683-4678-BFD2-5CDE11BBCBE1}" type="pres">
      <dgm:prSet presAssocID="{23E30518-5149-463F-AC5B-7F2826143394}" presName="circ1Tx" presStyleLbl="revTx" presStyleIdx="0" presStyleCnt="0" custScaleX="147007" custScaleY="104324" custLinFactNeighborY="9714">
        <dgm:presLayoutVars>
          <dgm:chMax val="0"/>
          <dgm:chPref val="0"/>
          <dgm:bulletEnabled val="1"/>
        </dgm:presLayoutVars>
      </dgm:prSet>
      <dgm:spPr/>
      <dgm:t>
        <a:bodyPr/>
        <a:lstStyle/>
        <a:p>
          <a:endParaRPr lang="de-DE"/>
        </a:p>
      </dgm:t>
    </dgm:pt>
    <dgm:pt modelId="{B064F525-310C-49F2-A30B-0796809AB37D}" type="pres">
      <dgm:prSet presAssocID="{5DB70872-40B3-43A9-A7A8-5C338B7ECADB}" presName="circ2" presStyleLbl="vennNode1" presStyleIdx="1" presStyleCnt="7"/>
      <dgm:spPr/>
    </dgm:pt>
    <dgm:pt modelId="{A206CA61-572B-4AF0-BB35-84A02AAB00EF}" type="pres">
      <dgm:prSet presAssocID="{5DB70872-40B3-43A9-A7A8-5C338B7ECADB}" presName="circ2Tx" presStyleLbl="revTx" presStyleIdx="0" presStyleCnt="0" custScaleX="147007" custScaleY="104324">
        <dgm:presLayoutVars>
          <dgm:chMax val="0"/>
          <dgm:chPref val="0"/>
          <dgm:bulletEnabled val="1"/>
        </dgm:presLayoutVars>
      </dgm:prSet>
      <dgm:spPr/>
      <dgm:t>
        <a:bodyPr/>
        <a:lstStyle/>
        <a:p>
          <a:endParaRPr lang="de-DE"/>
        </a:p>
      </dgm:t>
    </dgm:pt>
    <dgm:pt modelId="{3D41220A-E740-4733-AE5B-9CE51358BC7C}" type="pres">
      <dgm:prSet presAssocID="{DBEBEC1F-7E1F-4BB7-A3CF-E69552E58DD5}" presName="circ3" presStyleLbl="vennNode1" presStyleIdx="2" presStyleCnt="7"/>
      <dgm:spPr/>
    </dgm:pt>
    <dgm:pt modelId="{61B4C50E-F75C-4F80-85EE-E31995FB5E22}" type="pres">
      <dgm:prSet presAssocID="{DBEBEC1F-7E1F-4BB7-A3CF-E69552E58DD5}" presName="circ3Tx" presStyleLbl="revTx" presStyleIdx="0" presStyleCnt="0" custScaleX="147007" custScaleY="104324">
        <dgm:presLayoutVars>
          <dgm:chMax val="0"/>
          <dgm:chPref val="0"/>
          <dgm:bulletEnabled val="1"/>
        </dgm:presLayoutVars>
      </dgm:prSet>
      <dgm:spPr/>
      <dgm:t>
        <a:bodyPr/>
        <a:lstStyle/>
        <a:p>
          <a:endParaRPr lang="de-DE"/>
        </a:p>
      </dgm:t>
    </dgm:pt>
    <dgm:pt modelId="{9BCF5CFF-5E17-4DD9-9F41-5FF398DB8EEA}" type="pres">
      <dgm:prSet presAssocID="{77B32ACB-A69F-4EDA-9062-D69A91A28C04}" presName="circ4" presStyleLbl="vennNode1" presStyleIdx="3" presStyleCnt="7"/>
      <dgm:spPr/>
    </dgm:pt>
    <dgm:pt modelId="{042D4281-DE43-4EAE-AC72-C4758916169E}" type="pres">
      <dgm:prSet presAssocID="{77B32ACB-A69F-4EDA-9062-D69A91A28C04}" presName="circ4Tx" presStyleLbl="revTx" presStyleIdx="0" presStyleCnt="0" custScaleX="174135" custScaleY="104324">
        <dgm:presLayoutVars>
          <dgm:chMax val="0"/>
          <dgm:chPref val="0"/>
          <dgm:bulletEnabled val="1"/>
        </dgm:presLayoutVars>
      </dgm:prSet>
      <dgm:spPr/>
      <dgm:t>
        <a:bodyPr/>
        <a:lstStyle/>
        <a:p>
          <a:endParaRPr lang="de-DE"/>
        </a:p>
      </dgm:t>
    </dgm:pt>
    <dgm:pt modelId="{114DEEBF-2279-4C91-9346-562A2CF4D834}" type="pres">
      <dgm:prSet presAssocID="{01BB5CC1-2B32-41AF-9483-021188C38794}" presName="circ5" presStyleLbl="vennNode1" presStyleIdx="4" presStyleCnt="7"/>
      <dgm:spPr/>
    </dgm:pt>
    <dgm:pt modelId="{F7D1E67D-A553-4079-923C-CCC694D54C6D}" type="pres">
      <dgm:prSet presAssocID="{01BB5CC1-2B32-41AF-9483-021188C38794}" presName="circ5Tx" presStyleLbl="revTx" presStyleIdx="0" presStyleCnt="0" custScaleX="175745" custScaleY="104324">
        <dgm:presLayoutVars>
          <dgm:chMax val="0"/>
          <dgm:chPref val="0"/>
          <dgm:bulletEnabled val="1"/>
        </dgm:presLayoutVars>
      </dgm:prSet>
      <dgm:spPr/>
      <dgm:t>
        <a:bodyPr/>
        <a:lstStyle/>
        <a:p>
          <a:endParaRPr lang="de-DE"/>
        </a:p>
      </dgm:t>
    </dgm:pt>
    <dgm:pt modelId="{5FC0525A-2982-4365-9068-139D25BCB8BC}" type="pres">
      <dgm:prSet presAssocID="{A0CAF518-93A4-4250-81A6-839FF21FC252}" presName="circ6" presStyleLbl="vennNode1" presStyleIdx="5" presStyleCnt="7"/>
      <dgm:spPr/>
    </dgm:pt>
    <dgm:pt modelId="{9D56EA96-282D-4D0C-BC60-0B73D9FFCB87}" type="pres">
      <dgm:prSet presAssocID="{A0CAF518-93A4-4250-81A6-839FF21FC252}" presName="circ6Tx" presStyleLbl="revTx" presStyleIdx="0" presStyleCnt="0" custScaleX="147007" custScaleY="104324">
        <dgm:presLayoutVars>
          <dgm:chMax val="0"/>
          <dgm:chPref val="0"/>
          <dgm:bulletEnabled val="1"/>
        </dgm:presLayoutVars>
      </dgm:prSet>
      <dgm:spPr/>
      <dgm:t>
        <a:bodyPr/>
        <a:lstStyle/>
        <a:p>
          <a:endParaRPr lang="de-DE"/>
        </a:p>
      </dgm:t>
    </dgm:pt>
    <dgm:pt modelId="{360B5244-160D-4821-BA5A-4E18F8EDDE73}" type="pres">
      <dgm:prSet presAssocID="{93A6DE85-1D6E-467E-92F5-7C0880197662}" presName="circ7" presStyleLbl="vennNode1" presStyleIdx="6" presStyleCnt="7"/>
      <dgm:spPr/>
    </dgm:pt>
    <dgm:pt modelId="{592292B7-EC53-4457-91F9-003BD9E794DB}" type="pres">
      <dgm:prSet presAssocID="{93A6DE85-1D6E-467E-92F5-7C0880197662}" presName="circ7Tx" presStyleLbl="revTx" presStyleIdx="0" presStyleCnt="0" custScaleX="147007" custScaleY="104324">
        <dgm:presLayoutVars>
          <dgm:chMax val="0"/>
          <dgm:chPref val="0"/>
          <dgm:bulletEnabled val="1"/>
        </dgm:presLayoutVars>
      </dgm:prSet>
      <dgm:spPr/>
      <dgm:t>
        <a:bodyPr/>
        <a:lstStyle/>
        <a:p>
          <a:endParaRPr lang="de-DE"/>
        </a:p>
      </dgm:t>
    </dgm:pt>
  </dgm:ptLst>
  <dgm:cxnLst>
    <dgm:cxn modelId="{60BCCE2B-E2C7-4C29-8BB1-C78F29BE6F6F}" type="presOf" srcId="{DBEBEC1F-7E1F-4BB7-A3CF-E69552E58DD5}" destId="{61B4C50E-F75C-4F80-85EE-E31995FB5E22}" srcOrd="0" destOrd="0" presId="urn:microsoft.com/office/officeart/2005/8/layout/venn1"/>
    <dgm:cxn modelId="{EBE97AA3-A3A5-4C8A-B9ED-1B72541A2EAC}" type="presOf" srcId="{93A6DE85-1D6E-467E-92F5-7C0880197662}" destId="{592292B7-EC53-4457-91F9-003BD9E794DB}" srcOrd="0" destOrd="0" presId="urn:microsoft.com/office/officeart/2005/8/layout/venn1"/>
    <dgm:cxn modelId="{970508DA-7F66-4AA2-BCE3-C9865B596A50}" type="presOf" srcId="{5DB70872-40B3-43A9-A7A8-5C338B7ECADB}" destId="{A206CA61-572B-4AF0-BB35-84A02AAB00EF}" srcOrd="0" destOrd="0" presId="urn:microsoft.com/office/officeart/2005/8/layout/venn1"/>
    <dgm:cxn modelId="{491512F0-A61B-4162-BF88-00B71F8941E7}" srcId="{629EEB7A-D8A2-46A3-B2C4-FB5A4530D141}" destId="{93A6DE85-1D6E-467E-92F5-7C0880197662}" srcOrd="6" destOrd="0" parTransId="{CBA471F6-D2C3-4609-B8D5-A170E5EB1FD3}" sibTransId="{BD28E054-45A8-4A84-BEE7-57DBC45F355C}"/>
    <dgm:cxn modelId="{21C4DE10-EBB5-40AD-AF3F-18A9906BF118}" type="presOf" srcId="{77B32ACB-A69F-4EDA-9062-D69A91A28C04}" destId="{042D4281-DE43-4EAE-AC72-C4758916169E}" srcOrd="0" destOrd="0" presId="urn:microsoft.com/office/officeart/2005/8/layout/venn1"/>
    <dgm:cxn modelId="{AD7AF33B-542E-4D46-AD74-21498BE91EA4}" srcId="{629EEB7A-D8A2-46A3-B2C4-FB5A4530D141}" destId="{DBEBEC1F-7E1F-4BB7-A3CF-E69552E58DD5}" srcOrd="2" destOrd="0" parTransId="{9B0DAFA9-19C4-40A9-8626-9A1E69DC0072}" sibTransId="{25618E66-581A-40B8-9208-F32B2265EB64}"/>
    <dgm:cxn modelId="{7DCAA1E0-67CC-4EEB-B54A-87788AC928AF}" type="presOf" srcId="{A0CAF518-93A4-4250-81A6-839FF21FC252}" destId="{9D56EA96-282D-4D0C-BC60-0B73D9FFCB87}" srcOrd="0" destOrd="0" presId="urn:microsoft.com/office/officeart/2005/8/layout/venn1"/>
    <dgm:cxn modelId="{58107BDA-989D-4F3D-9C50-1AE80C787D70}" type="presOf" srcId="{01BB5CC1-2B32-41AF-9483-021188C38794}" destId="{F7D1E67D-A553-4079-923C-CCC694D54C6D}" srcOrd="0" destOrd="0" presId="urn:microsoft.com/office/officeart/2005/8/layout/venn1"/>
    <dgm:cxn modelId="{65267C98-2AEB-41E4-B01E-8B692763EE48}" srcId="{629EEB7A-D8A2-46A3-B2C4-FB5A4530D141}" destId="{A0CAF518-93A4-4250-81A6-839FF21FC252}" srcOrd="5" destOrd="0" parTransId="{DF5D99CA-AD52-4C2F-B144-05CF54FA921D}" sibTransId="{FD1B029E-5AAA-4A5A-B4EF-0B88D41A688B}"/>
    <dgm:cxn modelId="{08087EB7-1EF7-4D94-84F8-9D1641326800}" srcId="{629EEB7A-D8A2-46A3-B2C4-FB5A4530D141}" destId="{23E30518-5149-463F-AC5B-7F2826143394}" srcOrd="0" destOrd="0" parTransId="{9D30E8A2-8D25-433D-86C1-95FBD5E8C3C6}" sibTransId="{EA028F91-5B2E-48C4-B51C-FFE003073F94}"/>
    <dgm:cxn modelId="{F2A966FB-BB87-4F88-9FDA-49A83B6E1796}" type="presOf" srcId="{23E30518-5149-463F-AC5B-7F2826143394}" destId="{542AC24B-2683-4678-BFD2-5CDE11BBCBE1}" srcOrd="0" destOrd="0" presId="urn:microsoft.com/office/officeart/2005/8/layout/venn1"/>
    <dgm:cxn modelId="{2E4D4161-B333-4C28-9BBA-34C2CEBA5294}" type="presOf" srcId="{629EEB7A-D8A2-46A3-B2C4-FB5A4530D141}" destId="{789BE186-7796-4818-A357-D5A181339E60}" srcOrd="0" destOrd="0" presId="urn:microsoft.com/office/officeart/2005/8/layout/venn1"/>
    <dgm:cxn modelId="{CBF8533C-A3CA-4DAE-B4F4-21C1A6888F5B}" srcId="{629EEB7A-D8A2-46A3-B2C4-FB5A4530D141}" destId="{77B32ACB-A69F-4EDA-9062-D69A91A28C04}" srcOrd="3" destOrd="0" parTransId="{0E731866-FBC4-4579-B138-AC8E7B1FE395}" sibTransId="{8D0CE0A7-1541-41A9-8E66-35F8A18E8C3D}"/>
    <dgm:cxn modelId="{CA01EA8E-8123-4099-A62A-0F65B02AE839}" srcId="{629EEB7A-D8A2-46A3-B2C4-FB5A4530D141}" destId="{5DB70872-40B3-43A9-A7A8-5C338B7ECADB}" srcOrd="1" destOrd="0" parTransId="{2325DB33-9E42-4190-9760-867E697DC42B}" sibTransId="{78D32E1B-71B1-4D6B-B108-7FDEE659611E}"/>
    <dgm:cxn modelId="{CCEC674C-7892-4765-9E7A-826567DECD38}" srcId="{629EEB7A-D8A2-46A3-B2C4-FB5A4530D141}" destId="{01BB5CC1-2B32-41AF-9483-021188C38794}" srcOrd="4" destOrd="0" parTransId="{B6B0C6C7-DAF2-448E-9EEC-E46AC649A531}" sibTransId="{676BF86C-E7B1-4192-A335-E19E1B83FF54}"/>
    <dgm:cxn modelId="{F710F356-1F8A-4F42-87D2-93CF27650541}" type="presParOf" srcId="{789BE186-7796-4818-A357-D5A181339E60}" destId="{1BF072D3-0795-46DD-9A1F-D79365E54123}" srcOrd="0" destOrd="0" presId="urn:microsoft.com/office/officeart/2005/8/layout/venn1"/>
    <dgm:cxn modelId="{CC0BDE98-B4FE-42BD-9A76-3488282A63BF}" type="presParOf" srcId="{789BE186-7796-4818-A357-D5A181339E60}" destId="{542AC24B-2683-4678-BFD2-5CDE11BBCBE1}" srcOrd="1" destOrd="0" presId="urn:microsoft.com/office/officeart/2005/8/layout/venn1"/>
    <dgm:cxn modelId="{66EB6D6B-F6B3-475E-8320-32C0FE68F468}" type="presParOf" srcId="{789BE186-7796-4818-A357-D5A181339E60}" destId="{B064F525-310C-49F2-A30B-0796809AB37D}" srcOrd="2" destOrd="0" presId="urn:microsoft.com/office/officeart/2005/8/layout/venn1"/>
    <dgm:cxn modelId="{645CA911-42D6-44B8-BC53-482E7C9127FA}" type="presParOf" srcId="{789BE186-7796-4818-A357-D5A181339E60}" destId="{A206CA61-572B-4AF0-BB35-84A02AAB00EF}" srcOrd="3" destOrd="0" presId="urn:microsoft.com/office/officeart/2005/8/layout/venn1"/>
    <dgm:cxn modelId="{AB735560-A82B-469F-9CCC-5D82C0C0FC00}" type="presParOf" srcId="{789BE186-7796-4818-A357-D5A181339E60}" destId="{3D41220A-E740-4733-AE5B-9CE51358BC7C}" srcOrd="4" destOrd="0" presId="urn:microsoft.com/office/officeart/2005/8/layout/venn1"/>
    <dgm:cxn modelId="{1B3940E8-35EE-4849-A9C0-F3571269034F}" type="presParOf" srcId="{789BE186-7796-4818-A357-D5A181339E60}" destId="{61B4C50E-F75C-4F80-85EE-E31995FB5E22}" srcOrd="5" destOrd="0" presId="urn:microsoft.com/office/officeart/2005/8/layout/venn1"/>
    <dgm:cxn modelId="{FA75DD91-1F33-412B-823F-09B986271C44}" type="presParOf" srcId="{789BE186-7796-4818-A357-D5A181339E60}" destId="{9BCF5CFF-5E17-4DD9-9F41-5FF398DB8EEA}" srcOrd="6" destOrd="0" presId="urn:microsoft.com/office/officeart/2005/8/layout/venn1"/>
    <dgm:cxn modelId="{2205FFD3-DB68-4BE9-B18B-B12B80AD28D1}" type="presParOf" srcId="{789BE186-7796-4818-A357-D5A181339E60}" destId="{042D4281-DE43-4EAE-AC72-C4758916169E}" srcOrd="7" destOrd="0" presId="urn:microsoft.com/office/officeart/2005/8/layout/venn1"/>
    <dgm:cxn modelId="{01CB946E-A90B-4AB0-9A80-D281DDDA3F7A}" type="presParOf" srcId="{789BE186-7796-4818-A357-D5A181339E60}" destId="{114DEEBF-2279-4C91-9346-562A2CF4D834}" srcOrd="8" destOrd="0" presId="urn:microsoft.com/office/officeart/2005/8/layout/venn1"/>
    <dgm:cxn modelId="{C816EB1A-8FCF-4579-A5AD-CC5C0BB20E0F}" type="presParOf" srcId="{789BE186-7796-4818-A357-D5A181339E60}" destId="{F7D1E67D-A553-4079-923C-CCC694D54C6D}" srcOrd="9" destOrd="0" presId="urn:microsoft.com/office/officeart/2005/8/layout/venn1"/>
    <dgm:cxn modelId="{03E30ED6-4F24-4B5D-91E9-6D808644195F}" type="presParOf" srcId="{789BE186-7796-4818-A357-D5A181339E60}" destId="{5FC0525A-2982-4365-9068-139D25BCB8BC}" srcOrd="10" destOrd="0" presId="urn:microsoft.com/office/officeart/2005/8/layout/venn1"/>
    <dgm:cxn modelId="{27D3ABF5-7B49-49B4-BE85-4F2D7415D887}" type="presParOf" srcId="{789BE186-7796-4818-A357-D5A181339E60}" destId="{9D56EA96-282D-4D0C-BC60-0B73D9FFCB87}" srcOrd="11" destOrd="0" presId="urn:microsoft.com/office/officeart/2005/8/layout/venn1"/>
    <dgm:cxn modelId="{1B69090F-906E-467D-AC48-CDF255001E5B}" type="presParOf" srcId="{789BE186-7796-4818-A357-D5A181339E60}" destId="{360B5244-160D-4821-BA5A-4E18F8EDDE73}" srcOrd="12" destOrd="0" presId="urn:microsoft.com/office/officeart/2005/8/layout/venn1"/>
    <dgm:cxn modelId="{A7304C9C-12D8-4D1E-875C-3310F357AC57}" type="presParOf" srcId="{789BE186-7796-4818-A357-D5A181339E60}" destId="{592292B7-EC53-4457-91F9-003BD9E794DB}"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C034904-912A-48EF-840C-1261737EA6D7}" type="doc">
      <dgm:prSet loTypeId="urn:microsoft.com/office/officeart/2009/3/layout/StepUpProcess" loCatId="process" qsTypeId="urn:microsoft.com/office/officeart/2005/8/quickstyle/simple1" qsCatId="simple" csTypeId="urn:microsoft.com/office/officeart/2005/8/colors/accent1_2" csCatId="accent1" phldr="1"/>
      <dgm:spPr/>
    </dgm:pt>
    <dgm:pt modelId="{71716B59-EE4A-4192-83C3-FB2FE2B2C7F2}">
      <dgm:prSet phldrT="[Text]" custT="1"/>
      <dgm:spPr/>
      <dgm:t>
        <a:bodyPr/>
        <a:lstStyle/>
        <a:p>
          <a:r>
            <a:rPr lang="en-US" sz="2000" b="0" noProof="0" dirty="0"/>
            <a:t>Stand-alone solutions (e.g. Excel)</a:t>
          </a:r>
        </a:p>
      </dgm:t>
    </dgm:pt>
    <dgm:pt modelId="{95BBEFB4-44E3-482F-BC96-C5B09C531426}" type="parTrans" cxnId="{FA4191ED-7441-4F12-843A-343FBD7FA2EB}">
      <dgm:prSet/>
      <dgm:spPr/>
      <dgm:t>
        <a:bodyPr/>
        <a:lstStyle/>
        <a:p>
          <a:endParaRPr lang="en-US" noProof="0" dirty="0"/>
        </a:p>
      </dgm:t>
    </dgm:pt>
    <dgm:pt modelId="{DE617D73-F0B3-41EC-8386-23D27A969932}" type="sibTrans" cxnId="{FA4191ED-7441-4F12-843A-343FBD7FA2EB}">
      <dgm:prSet/>
      <dgm:spPr/>
      <dgm:t>
        <a:bodyPr/>
        <a:lstStyle/>
        <a:p>
          <a:endParaRPr lang="en-US" noProof="0" dirty="0"/>
        </a:p>
      </dgm:t>
    </dgm:pt>
    <dgm:pt modelId="{9CD7EA44-DB1D-445F-B094-AC1CA94BC531}">
      <dgm:prSet phldrT="[Text]" custT="1"/>
      <dgm:spPr/>
      <dgm:t>
        <a:bodyPr/>
        <a:lstStyle/>
        <a:p>
          <a:r>
            <a:rPr lang="en-US" sz="2000" noProof="0" dirty="0"/>
            <a:t>Cross-functional software such as ERP systems</a:t>
          </a:r>
          <a:endParaRPr lang="en-US" sz="2000" b="0" noProof="0" dirty="0"/>
        </a:p>
      </dgm:t>
    </dgm:pt>
    <dgm:pt modelId="{FE6CDA94-1939-4565-804D-BD80B5F07B7B}" type="parTrans" cxnId="{49EC4DCE-F883-4E5A-B93A-D613CA19CF03}">
      <dgm:prSet/>
      <dgm:spPr/>
      <dgm:t>
        <a:bodyPr/>
        <a:lstStyle/>
        <a:p>
          <a:endParaRPr lang="en-US" noProof="0" dirty="0"/>
        </a:p>
      </dgm:t>
    </dgm:pt>
    <dgm:pt modelId="{306A7077-63D7-44EB-A9FB-F7635C143E11}" type="sibTrans" cxnId="{49EC4DCE-F883-4E5A-B93A-D613CA19CF03}">
      <dgm:prSet/>
      <dgm:spPr/>
      <dgm:t>
        <a:bodyPr/>
        <a:lstStyle/>
        <a:p>
          <a:endParaRPr lang="en-US" noProof="0" dirty="0"/>
        </a:p>
      </dgm:t>
    </dgm:pt>
    <dgm:pt modelId="{E3F26A4D-4B62-4FB0-B13D-911D5C333980}">
      <dgm:prSet phldrT="[Text]" custT="1"/>
      <dgm:spPr/>
      <dgm:t>
        <a:bodyPr/>
        <a:lstStyle/>
        <a:p>
          <a:r>
            <a:rPr lang="en-US" sz="2000" noProof="0" dirty="0"/>
            <a:t>Business </a:t>
          </a:r>
          <a:r>
            <a:rPr lang="en-US" sz="2000" noProof="0" dirty="0" smtClean="0"/>
            <a:t>Intelligence </a:t>
          </a:r>
          <a:r>
            <a:rPr lang="en-US" sz="2000" noProof="0" dirty="0"/>
            <a:t>with Data Ware-houses and On-Line Analytic Processing (OLAP)</a:t>
          </a:r>
          <a:endParaRPr lang="en-US" sz="2000" b="0" noProof="0" dirty="0"/>
        </a:p>
      </dgm:t>
    </dgm:pt>
    <dgm:pt modelId="{61D6A99D-9B61-4C3D-9DF0-02E5D9F9BC01}" type="parTrans" cxnId="{9D8593AE-DBEF-4CDD-9D07-6A7870A828B5}">
      <dgm:prSet/>
      <dgm:spPr/>
      <dgm:t>
        <a:bodyPr/>
        <a:lstStyle/>
        <a:p>
          <a:endParaRPr lang="en-US" noProof="0" dirty="0"/>
        </a:p>
      </dgm:t>
    </dgm:pt>
    <dgm:pt modelId="{9CCC53D5-BB31-4EB8-A1D7-B4F0649AF160}" type="sibTrans" cxnId="{9D8593AE-DBEF-4CDD-9D07-6A7870A828B5}">
      <dgm:prSet/>
      <dgm:spPr/>
      <dgm:t>
        <a:bodyPr/>
        <a:lstStyle/>
        <a:p>
          <a:endParaRPr lang="en-US" noProof="0" dirty="0"/>
        </a:p>
      </dgm:t>
    </dgm:pt>
    <dgm:pt modelId="{FB463ECD-2789-4477-9499-DCF1870AEC3D}">
      <dgm:prSet phldrT="[Text]" custT="1"/>
      <dgm:spPr/>
      <dgm:t>
        <a:bodyPr/>
        <a:lstStyle/>
        <a:p>
          <a:r>
            <a:rPr lang="en-US" sz="2000" b="0" noProof="0" dirty="0"/>
            <a:t>In-Memory Databases (IMDB), Big Data, "Internet of Things"</a:t>
          </a:r>
        </a:p>
      </dgm:t>
    </dgm:pt>
    <dgm:pt modelId="{5C5961A0-E915-4CB1-B1BE-7CCD85F1B8EC}" type="parTrans" cxnId="{B3726C72-A748-4A65-BDCC-A40F4D01F5EA}">
      <dgm:prSet/>
      <dgm:spPr/>
      <dgm:t>
        <a:bodyPr/>
        <a:lstStyle/>
        <a:p>
          <a:endParaRPr lang="en-US" noProof="0" dirty="0"/>
        </a:p>
      </dgm:t>
    </dgm:pt>
    <dgm:pt modelId="{6E379DBF-55B3-46A0-A4C4-47CD5DBA4764}" type="sibTrans" cxnId="{B3726C72-A748-4A65-BDCC-A40F4D01F5EA}">
      <dgm:prSet/>
      <dgm:spPr/>
      <dgm:t>
        <a:bodyPr/>
        <a:lstStyle/>
        <a:p>
          <a:endParaRPr lang="en-US" noProof="0" dirty="0"/>
        </a:p>
      </dgm:t>
    </dgm:pt>
    <dgm:pt modelId="{E5F5D039-15B7-483C-91F7-35BD17BE585E}">
      <dgm:prSet phldrT="[Text]" custT="1"/>
      <dgm:spPr/>
      <dgm:t>
        <a:bodyPr/>
        <a:lstStyle/>
        <a:p>
          <a:r>
            <a:rPr lang="en-US" sz="2000" b="0" noProof="0" dirty="0"/>
            <a:t>Cloud computing, mobile computing, ubiquitous computing, ambient intelligence </a:t>
          </a:r>
        </a:p>
      </dgm:t>
    </dgm:pt>
    <dgm:pt modelId="{AB412D33-D9A5-4A44-A5F3-2360C17F96A0}" type="parTrans" cxnId="{AD3B498C-D980-40C4-B067-E13EAA65E6C6}">
      <dgm:prSet/>
      <dgm:spPr/>
      <dgm:t>
        <a:bodyPr/>
        <a:lstStyle/>
        <a:p>
          <a:endParaRPr lang="en-US" noProof="0" dirty="0"/>
        </a:p>
      </dgm:t>
    </dgm:pt>
    <dgm:pt modelId="{8D151680-927A-4A2F-A88E-48C88F3F0E5D}" type="sibTrans" cxnId="{AD3B498C-D980-40C4-B067-E13EAA65E6C6}">
      <dgm:prSet/>
      <dgm:spPr/>
      <dgm:t>
        <a:bodyPr/>
        <a:lstStyle/>
        <a:p>
          <a:endParaRPr lang="en-US" noProof="0" dirty="0"/>
        </a:p>
      </dgm:t>
    </dgm:pt>
    <dgm:pt modelId="{5E4787FA-1C61-4C46-A8EA-B2ABAB8F3F8A}">
      <dgm:prSet phldrT="[Text]" custT="1"/>
      <dgm:spPr/>
      <dgm:t>
        <a:bodyPr/>
        <a:lstStyle/>
        <a:p>
          <a:pPr algn="ctr"/>
          <a:r>
            <a:rPr lang="en-US" sz="2800" b="1" noProof="0" dirty="0"/>
            <a:t>?</a:t>
          </a:r>
        </a:p>
      </dgm:t>
    </dgm:pt>
    <dgm:pt modelId="{287D71FD-6449-48DE-9E11-AA03B563D751}" type="parTrans" cxnId="{68EE6428-8EFA-4A09-8C2A-03F566524C2E}">
      <dgm:prSet/>
      <dgm:spPr/>
      <dgm:t>
        <a:bodyPr/>
        <a:lstStyle/>
        <a:p>
          <a:endParaRPr lang="de-DE"/>
        </a:p>
      </dgm:t>
    </dgm:pt>
    <dgm:pt modelId="{A796A6EE-5C38-4A6D-838C-01E2456D2832}" type="sibTrans" cxnId="{68EE6428-8EFA-4A09-8C2A-03F566524C2E}">
      <dgm:prSet/>
      <dgm:spPr/>
      <dgm:t>
        <a:bodyPr/>
        <a:lstStyle/>
        <a:p>
          <a:endParaRPr lang="de-DE"/>
        </a:p>
      </dgm:t>
    </dgm:pt>
    <dgm:pt modelId="{C871358D-ACF6-491E-B4BE-6F64BFBA87F0}" type="pres">
      <dgm:prSet presAssocID="{0C034904-912A-48EF-840C-1261737EA6D7}" presName="rootnode" presStyleCnt="0">
        <dgm:presLayoutVars>
          <dgm:chMax/>
          <dgm:chPref/>
          <dgm:dir/>
          <dgm:animLvl val="lvl"/>
        </dgm:presLayoutVars>
      </dgm:prSet>
      <dgm:spPr/>
    </dgm:pt>
    <dgm:pt modelId="{9F8A9918-B0DF-422F-8FAB-A2987C95CE8D}" type="pres">
      <dgm:prSet presAssocID="{71716B59-EE4A-4192-83C3-FB2FE2B2C7F2}" presName="composite" presStyleCnt="0"/>
      <dgm:spPr/>
    </dgm:pt>
    <dgm:pt modelId="{BCE1F72D-B173-4E75-AD6F-523E647EDD61}" type="pres">
      <dgm:prSet presAssocID="{71716B59-EE4A-4192-83C3-FB2FE2B2C7F2}" presName="LShape" presStyleLbl="alignNode1" presStyleIdx="0" presStyleCnt="11"/>
      <dgm:spPr/>
    </dgm:pt>
    <dgm:pt modelId="{D66F4621-75EF-4BD0-8D29-862CEC068A1C}" type="pres">
      <dgm:prSet presAssocID="{71716B59-EE4A-4192-83C3-FB2FE2B2C7F2}" presName="ParentText" presStyleLbl="revTx" presStyleIdx="0" presStyleCnt="6">
        <dgm:presLayoutVars>
          <dgm:chMax val="0"/>
          <dgm:chPref val="0"/>
          <dgm:bulletEnabled val="1"/>
        </dgm:presLayoutVars>
      </dgm:prSet>
      <dgm:spPr/>
      <dgm:t>
        <a:bodyPr/>
        <a:lstStyle/>
        <a:p>
          <a:endParaRPr lang="de-DE"/>
        </a:p>
      </dgm:t>
    </dgm:pt>
    <dgm:pt modelId="{30A5D2A0-3CA4-4BF3-B6C2-4222B9CA94A7}" type="pres">
      <dgm:prSet presAssocID="{71716B59-EE4A-4192-83C3-FB2FE2B2C7F2}" presName="Triangle" presStyleLbl="alignNode1" presStyleIdx="1" presStyleCnt="11"/>
      <dgm:spPr/>
    </dgm:pt>
    <dgm:pt modelId="{AC90FD2E-6441-4B8E-838B-726EAF8EEE18}" type="pres">
      <dgm:prSet presAssocID="{DE617D73-F0B3-41EC-8386-23D27A969932}" presName="sibTrans" presStyleCnt="0"/>
      <dgm:spPr/>
    </dgm:pt>
    <dgm:pt modelId="{60D4DF70-48DB-464F-B973-A27AE7AC0A00}" type="pres">
      <dgm:prSet presAssocID="{DE617D73-F0B3-41EC-8386-23D27A969932}" presName="space" presStyleCnt="0"/>
      <dgm:spPr/>
    </dgm:pt>
    <dgm:pt modelId="{B77F2556-3D8C-41B7-B53F-A6CDC30FC0C3}" type="pres">
      <dgm:prSet presAssocID="{9CD7EA44-DB1D-445F-B094-AC1CA94BC531}" presName="composite" presStyleCnt="0"/>
      <dgm:spPr/>
    </dgm:pt>
    <dgm:pt modelId="{2E3CE29B-3F35-4B44-BD32-094B63063040}" type="pres">
      <dgm:prSet presAssocID="{9CD7EA44-DB1D-445F-B094-AC1CA94BC531}" presName="LShape" presStyleLbl="alignNode1" presStyleIdx="2" presStyleCnt="11"/>
      <dgm:spPr/>
    </dgm:pt>
    <dgm:pt modelId="{D4A6CE2D-5A8D-4CC9-B71C-043723E695F7}" type="pres">
      <dgm:prSet presAssocID="{9CD7EA44-DB1D-445F-B094-AC1CA94BC531}" presName="ParentText" presStyleLbl="revTx" presStyleIdx="1" presStyleCnt="6" custScaleX="114829" custLinFactNeighborX="3507">
        <dgm:presLayoutVars>
          <dgm:chMax val="0"/>
          <dgm:chPref val="0"/>
          <dgm:bulletEnabled val="1"/>
        </dgm:presLayoutVars>
      </dgm:prSet>
      <dgm:spPr/>
      <dgm:t>
        <a:bodyPr/>
        <a:lstStyle/>
        <a:p>
          <a:endParaRPr lang="de-DE"/>
        </a:p>
      </dgm:t>
    </dgm:pt>
    <dgm:pt modelId="{67A6031B-A6A0-4454-B0F3-49A87E8A1911}" type="pres">
      <dgm:prSet presAssocID="{9CD7EA44-DB1D-445F-B094-AC1CA94BC531}" presName="Triangle" presStyleLbl="alignNode1" presStyleIdx="3" presStyleCnt="11"/>
      <dgm:spPr/>
    </dgm:pt>
    <dgm:pt modelId="{89EC798B-9EB9-4238-A24E-05666856341C}" type="pres">
      <dgm:prSet presAssocID="{306A7077-63D7-44EB-A9FB-F7635C143E11}" presName="sibTrans" presStyleCnt="0"/>
      <dgm:spPr/>
    </dgm:pt>
    <dgm:pt modelId="{46EBBA46-230B-4EBF-81A9-E57557ADCA1A}" type="pres">
      <dgm:prSet presAssocID="{306A7077-63D7-44EB-A9FB-F7635C143E11}" presName="space" presStyleCnt="0"/>
      <dgm:spPr/>
    </dgm:pt>
    <dgm:pt modelId="{2E2A859E-30CB-45F9-97A5-8C8B00F64704}" type="pres">
      <dgm:prSet presAssocID="{E3F26A4D-4B62-4FB0-B13D-911D5C333980}" presName="composite" presStyleCnt="0"/>
      <dgm:spPr/>
    </dgm:pt>
    <dgm:pt modelId="{08EDB321-A80F-44BD-87E6-E75294C656A6}" type="pres">
      <dgm:prSet presAssocID="{E3F26A4D-4B62-4FB0-B13D-911D5C333980}" presName="LShape" presStyleLbl="alignNode1" presStyleIdx="4" presStyleCnt="11"/>
      <dgm:spPr/>
    </dgm:pt>
    <dgm:pt modelId="{B6970A40-FC5D-4968-B18E-23D3EA3CC17F}" type="pres">
      <dgm:prSet presAssocID="{E3F26A4D-4B62-4FB0-B13D-911D5C333980}" presName="ParentText" presStyleLbl="revTx" presStyleIdx="2" presStyleCnt="6" custScaleX="111432" custLinFactNeighborX="2338">
        <dgm:presLayoutVars>
          <dgm:chMax val="0"/>
          <dgm:chPref val="0"/>
          <dgm:bulletEnabled val="1"/>
        </dgm:presLayoutVars>
      </dgm:prSet>
      <dgm:spPr/>
      <dgm:t>
        <a:bodyPr/>
        <a:lstStyle/>
        <a:p>
          <a:endParaRPr lang="de-DE"/>
        </a:p>
      </dgm:t>
    </dgm:pt>
    <dgm:pt modelId="{CE21075A-544A-4B45-A235-DA7A4BABB34F}" type="pres">
      <dgm:prSet presAssocID="{E3F26A4D-4B62-4FB0-B13D-911D5C333980}" presName="Triangle" presStyleLbl="alignNode1" presStyleIdx="5" presStyleCnt="11"/>
      <dgm:spPr/>
    </dgm:pt>
    <dgm:pt modelId="{2338A021-E9BB-436A-A901-4D42ECC4C9B9}" type="pres">
      <dgm:prSet presAssocID="{9CCC53D5-BB31-4EB8-A1D7-B4F0649AF160}" presName="sibTrans" presStyleCnt="0"/>
      <dgm:spPr/>
    </dgm:pt>
    <dgm:pt modelId="{5025C7EC-A1A3-4D04-8A09-B5FB6A5BDB3D}" type="pres">
      <dgm:prSet presAssocID="{9CCC53D5-BB31-4EB8-A1D7-B4F0649AF160}" presName="space" presStyleCnt="0"/>
      <dgm:spPr/>
    </dgm:pt>
    <dgm:pt modelId="{25F1D135-6AD2-482F-8D4B-004ACC540E2E}" type="pres">
      <dgm:prSet presAssocID="{FB463ECD-2789-4477-9499-DCF1870AEC3D}" presName="composite" presStyleCnt="0"/>
      <dgm:spPr/>
    </dgm:pt>
    <dgm:pt modelId="{194DA811-5C40-468F-8EA7-2A3BC5892431}" type="pres">
      <dgm:prSet presAssocID="{FB463ECD-2789-4477-9499-DCF1870AEC3D}" presName="LShape" presStyleLbl="alignNode1" presStyleIdx="6" presStyleCnt="11"/>
      <dgm:spPr/>
    </dgm:pt>
    <dgm:pt modelId="{81FD350D-FE2C-43C4-90DA-33039E1D1047}" type="pres">
      <dgm:prSet presAssocID="{FB463ECD-2789-4477-9499-DCF1870AEC3D}" presName="ParentText" presStyleLbl="revTx" presStyleIdx="3" presStyleCnt="6" custScaleX="115971" custLinFactNeighborX="3507">
        <dgm:presLayoutVars>
          <dgm:chMax val="0"/>
          <dgm:chPref val="0"/>
          <dgm:bulletEnabled val="1"/>
        </dgm:presLayoutVars>
      </dgm:prSet>
      <dgm:spPr/>
      <dgm:t>
        <a:bodyPr/>
        <a:lstStyle/>
        <a:p>
          <a:endParaRPr lang="de-DE"/>
        </a:p>
      </dgm:t>
    </dgm:pt>
    <dgm:pt modelId="{338B653B-8B38-45E9-AB62-904AB16536C9}" type="pres">
      <dgm:prSet presAssocID="{FB463ECD-2789-4477-9499-DCF1870AEC3D}" presName="Triangle" presStyleLbl="alignNode1" presStyleIdx="7" presStyleCnt="11"/>
      <dgm:spPr/>
    </dgm:pt>
    <dgm:pt modelId="{F9464A9E-E682-45E9-B365-8283F17EFF9B}" type="pres">
      <dgm:prSet presAssocID="{6E379DBF-55B3-46A0-A4C4-47CD5DBA4764}" presName="sibTrans" presStyleCnt="0"/>
      <dgm:spPr/>
    </dgm:pt>
    <dgm:pt modelId="{F74D7484-11D5-461D-A26F-8B5CB5AE9A8D}" type="pres">
      <dgm:prSet presAssocID="{6E379DBF-55B3-46A0-A4C4-47CD5DBA4764}" presName="space" presStyleCnt="0"/>
      <dgm:spPr/>
    </dgm:pt>
    <dgm:pt modelId="{91EFD974-F9EE-4AB6-B0BC-E97BE5D1799C}" type="pres">
      <dgm:prSet presAssocID="{E5F5D039-15B7-483C-91F7-35BD17BE585E}" presName="composite" presStyleCnt="0"/>
      <dgm:spPr/>
    </dgm:pt>
    <dgm:pt modelId="{2D401B5B-FD89-4FE1-BB85-D4E739C38CB9}" type="pres">
      <dgm:prSet presAssocID="{E5F5D039-15B7-483C-91F7-35BD17BE585E}" presName="LShape" presStyleLbl="alignNode1" presStyleIdx="8" presStyleCnt="11"/>
      <dgm:spPr/>
    </dgm:pt>
    <dgm:pt modelId="{2A7690BF-ACE3-427F-8B47-E3BD66EB166C}" type="pres">
      <dgm:prSet presAssocID="{E5F5D039-15B7-483C-91F7-35BD17BE585E}" presName="ParentText" presStyleLbl="revTx" presStyleIdx="4" presStyleCnt="6" custScaleX="118116" custLinFactNeighborX="8939" custLinFactNeighborY="-5259">
        <dgm:presLayoutVars>
          <dgm:chMax val="0"/>
          <dgm:chPref val="0"/>
          <dgm:bulletEnabled val="1"/>
        </dgm:presLayoutVars>
      </dgm:prSet>
      <dgm:spPr/>
      <dgm:t>
        <a:bodyPr/>
        <a:lstStyle/>
        <a:p>
          <a:endParaRPr lang="de-DE"/>
        </a:p>
      </dgm:t>
    </dgm:pt>
    <dgm:pt modelId="{8AFD9FFC-C637-4788-9E9C-3D1E40C402A2}" type="pres">
      <dgm:prSet presAssocID="{E5F5D039-15B7-483C-91F7-35BD17BE585E}" presName="Triangle" presStyleLbl="alignNode1" presStyleIdx="9" presStyleCnt="11"/>
      <dgm:spPr/>
    </dgm:pt>
    <dgm:pt modelId="{A0730C23-9FDC-4963-9468-6E65EB59E2FC}" type="pres">
      <dgm:prSet presAssocID="{8D151680-927A-4A2F-A88E-48C88F3F0E5D}" presName="sibTrans" presStyleCnt="0"/>
      <dgm:spPr/>
    </dgm:pt>
    <dgm:pt modelId="{09F222C6-589A-435B-B612-BD2A00B593C8}" type="pres">
      <dgm:prSet presAssocID="{8D151680-927A-4A2F-A88E-48C88F3F0E5D}" presName="space" presStyleCnt="0"/>
      <dgm:spPr/>
    </dgm:pt>
    <dgm:pt modelId="{7D719D01-0878-44BB-AE7B-FFEDC6DD216D}" type="pres">
      <dgm:prSet presAssocID="{5E4787FA-1C61-4C46-A8EA-B2ABAB8F3F8A}" presName="composite" presStyleCnt="0"/>
      <dgm:spPr/>
    </dgm:pt>
    <dgm:pt modelId="{CB120FCC-AF34-4C06-89E0-B7C68D6322A3}" type="pres">
      <dgm:prSet presAssocID="{5E4787FA-1C61-4C46-A8EA-B2ABAB8F3F8A}" presName="LShape" presStyleLbl="alignNode1" presStyleIdx="10" presStyleCnt="11"/>
      <dgm:spPr/>
    </dgm:pt>
    <dgm:pt modelId="{7258E24B-D128-4805-A44F-ACA815666BE7}" type="pres">
      <dgm:prSet presAssocID="{5E4787FA-1C61-4C46-A8EA-B2ABAB8F3F8A}" presName="ParentText" presStyleLbl="revTx" presStyleIdx="5" presStyleCnt="6">
        <dgm:presLayoutVars>
          <dgm:chMax val="0"/>
          <dgm:chPref val="0"/>
          <dgm:bulletEnabled val="1"/>
        </dgm:presLayoutVars>
      </dgm:prSet>
      <dgm:spPr/>
      <dgm:t>
        <a:bodyPr/>
        <a:lstStyle/>
        <a:p>
          <a:endParaRPr lang="de-DE"/>
        </a:p>
      </dgm:t>
    </dgm:pt>
  </dgm:ptLst>
  <dgm:cxnLst>
    <dgm:cxn modelId="{68EE6428-8EFA-4A09-8C2A-03F566524C2E}" srcId="{0C034904-912A-48EF-840C-1261737EA6D7}" destId="{5E4787FA-1C61-4C46-A8EA-B2ABAB8F3F8A}" srcOrd="5" destOrd="0" parTransId="{287D71FD-6449-48DE-9E11-AA03B563D751}" sibTransId="{A796A6EE-5C38-4A6D-838C-01E2456D2832}"/>
    <dgm:cxn modelId="{AD3B498C-D980-40C4-B067-E13EAA65E6C6}" srcId="{0C034904-912A-48EF-840C-1261737EA6D7}" destId="{E5F5D039-15B7-483C-91F7-35BD17BE585E}" srcOrd="4" destOrd="0" parTransId="{AB412D33-D9A5-4A44-A5F3-2360C17F96A0}" sibTransId="{8D151680-927A-4A2F-A88E-48C88F3F0E5D}"/>
    <dgm:cxn modelId="{E11765C8-45F3-4737-AACB-53B29F74C130}" type="presOf" srcId="{FB463ECD-2789-4477-9499-DCF1870AEC3D}" destId="{81FD350D-FE2C-43C4-90DA-33039E1D1047}" srcOrd="0" destOrd="0" presId="urn:microsoft.com/office/officeart/2009/3/layout/StepUpProcess"/>
    <dgm:cxn modelId="{FA4191ED-7441-4F12-843A-343FBD7FA2EB}" srcId="{0C034904-912A-48EF-840C-1261737EA6D7}" destId="{71716B59-EE4A-4192-83C3-FB2FE2B2C7F2}" srcOrd="0" destOrd="0" parTransId="{95BBEFB4-44E3-482F-BC96-C5B09C531426}" sibTransId="{DE617D73-F0B3-41EC-8386-23D27A969932}"/>
    <dgm:cxn modelId="{4DD628C7-830F-43E3-A2D3-5D6CEE72CB0E}" type="presOf" srcId="{5E4787FA-1C61-4C46-A8EA-B2ABAB8F3F8A}" destId="{7258E24B-D128-4805-A44F-ACA815666BE7}" srcOrd="0" destOrd="0" presId="urn:microsoft.com/office/officeart/2009/3/layout/StepUpProcess"/>
    <dgm:cxn modelId="{9D8593AE-DBEF-4CDD-9D07-6A7870A828B5}" srcId="{0C034904-912A-48EF-840C-1261737EA6D7}" destId="{E3F26A4D-4B62-4FB0-B13D-911D5C333980}" srcOrd="2" destOrd="0" parTransId="{61D6A99D-9B61-4C3D-9DF0-02E5D9F9BC01}" sibTransId="{9CCC53D5-BB31-4EB8-A1D7-B4F0649AF160}"/>
    <dgm:cxn modelId="{965DE436-E4E5-47D5-87C8-4DAACCEBBCD5}" type="presOf" srcId="{0C034904-912A-48EF-840C-1261737EA6D7}" destId="{C871358D-ACF6-491E-B4BE-6F64BFBA87F0}" srcOrd="0" destOrd="0" presId="urn:microsoft.com/office/officeart/2009/3/layout/StepUpProcess"/>
    <dgm:cxn modelId="{5BC75D33-4FE4-4BED-B349-CCBA01B7E4AF}" type="presOf" srcId="{E5F5D039-15B7-483C-91F7-35BD17BE585E}" destId="{2A7690BF-ACE3-427F-8B47-E3BD66EB166C}" srcOrd="0" destOrd="0" presId="urn:microsoft.com/office/officeart/2009/3/layout/StepUpProcess"/>
    <dgm:cxn modelId="{90F58576-2788-4688-B12B-E29E810BC52F}" type="presOf" srcId="{71716B59-EE4A-4192-83C3-FB2FE2B2C7F2}" destId="{D66F4621-75EF-4BD0-8D29-862CEC068A1C}" srcOrd="0" destOrd="0" presId="urn:microsoft.com/office/officeart/2009/3/layout/StepUpProcess"/>
    <dgm:cxn modelId="{49EC4DCE-F883-4E5A-B93A-D613CA19CF03}" srcId="{0C034904-912A-48EF-840C-1261737EA6D7}" destId="{9CD7EA44-DB1D-445F-B094-AC1CA94BC531}" srcOrd="1" destOrd="0" parTransId="{FE6CDA94-1939-4565-804D-BD80B5F07B7B}" sibTransId="{306A7077-63D7-44EB-A9FB-F7635C143E11}"/>
    <dgm:cxn modelId="{1CF68ECD-A181-441E-95E9-25B66C627D3C}" type="presOf" srcId="{E3F26A4D-4B62-4FB0-B13D-911D5C333980}" destId="{B6970A40-FC5D-4968-B18E-23D3EA3CC17F}" srcOrd="0" destOrd="0" presId="urn:microsoft.com/office/officeart/2009/3/layout/StepUpProcess"/>
    <dgm:cxn modelId="{C4A218BD-9CFE-4F46-81FE-330B3465183F}" type="presOf" srcId="{9CD7EA44-DB1D-445F-B094-AC1CA94BC531}" destId="{D4A6CE2D-5A8D-4CC9-B71C-043723E695F7}" srcOrd="0" destOrd="0" presId="urn:microsoft.com/office/officeart/2009/3/layout/StepUpProcess"/>
    <dgm:cxn modelId="{B3726C72-A748-4A65-BDCC-A40F4D01F5EA}" srcId="{0C034904-912A-48EF-840C-1261737EA6D7}" destId="{FB463ECD-2789-4477-9499-DCF1870AEC3D}" srcOrd="3" destOrd="0" parTransId="{5C5961A0-E915-4CB1-B1BE-7CCD85F1B8EC}" sibTransId="{6E379DBF-55B3-46A0-A4C4-47CD5DBA4764}"/>
    <dgm:cxn modelId="{93DCC364-0EC6-4035-BEDC-DF92B9BCB15B}" type="presParOf" srcId="{C871358D-ACF6-491E-B4BE-6F64BFBA87F0}" destId="{9F8A9918-B0DF-422F-8FAB-A2987C95CE8D}" srcOrd="0" destOrd="0" presId="urn:microsoft.com/office/officeart/2009/3/layout/StepUpProcess"/>
    <dgm:cxn modelId="{69563CB6-B8EC-405B-AC59-AFE35AB83EEC}" type="presParOf" srcId="{9F8A9918-B0DF-422F-8FAB-A2987C95CE8D}" destId="{BCE1F72D-B173-4E75-AD6F-523E647EDD61}" srcOrd="0" destOrd="0" presId="urn:microsoft.com/office/officeart/2009/3/layout/StepUpProcess"/>
    <dgm:cxn modelId="{FD276DCD-3FBA-45D0-BAA2-6D9BAAF3C144}" type="presParOf" srcId="{9F8A9918-B0DF-422F-8FAB-A2987C95CE8D}" destId="{D66F4621-75EF-4BD0-8D29-862CEC068A1C}" srcOrd="1" destOrd="0" presId="urn:microsoft.com/office/officeart/2009/3/layout/StepUpProcess"/>
    <dgm:cxn modelId="{69D6BE15-38D1-4A19-9F7D-FA984AED92BF}" type="presParOf" srcId="{9F8A9918-B0DF-422F-8FAB-A2987C95CE8D}" destId="{30A5D2A0-3CA4-4BF3-B6C2-4222B9CA94A7}" srcOrd="2" destOrd="0" presId="urn:microsoft.com/office/officeart/2009/3/layout/StepUpProcess"/>
    <dgm:cxn modelId="{23E95A2C-6C78-4418-9549-501646F9F64C}" type="presParOf" srcId="{C871358D-ACF6-491E-B4BE-6F64BFBA87F0}" destId="{AC90FD2E-6441-4B8E-838B-726EAF8EEE18}" srcOrd="1" destOrd="0" presId="urn:microsoft.com/office/officeart/2009/3/layout/StepUpProcess"/>
    <dgm:cxn modelId="{BEE888B5-AE94-4BB8-BD80-6BEE21F89D53}" type="presParOf" srcId="{AC90FD2E-6441-4B8E-838B-726EAF8EEE18}" destId="{60D4DF70-48DB-464F-B973-A27AE7AC0A00}" srcOrd="0" destOrd="0" presId="urn:microsoft.com/office/officeart/2009/3/layout/StepUpProcess"/>
    <dgm:cxn modelId="{913ADE9D-8ADC-4BC0-A206-61956433D6D8}" type="presParOf" srcId="{C871358D-ACF6-491E-B4BE-6F64BFBA87F0}" destId="{B77F2556-3D8C-41B7-B53F-A6CDC30FC0C3}" srcOrd="2" destOrd="0" presId="urn:microsoft.com/office/officeart/2009/3/layout/StepUpProcess"/>
    <dgm:cxn modelId="{D42F2818-8C7B-4AA2-BF33-1760DBD12416}" type="presParOf" srcId="{B77F2556-3D8C-41B7-B53F-A6CDC30FC0C3}" destId="{2E3CE29B-3F35-4B44-BD32-094B63063040}" srcOrd="0" destOrd="0" presId="urn:microsoft.com/office/officeart/2009/3/layout/StepUpProcess"/>
    <dgm:cxn modelId="{7CE8C3F3-9458-4D60-B39D-8F3AD823561A}" type="presParOf" srcId="{B77F2556-3D8C-41B7-B53F-A6CDC30FC0C3}" destId="{D4A6CE2D-5A8D-4CC9-B71C-043723E695F7}" srcOrd="1" destOrd="0" presId="urn:microsoft.com/office/officeart/2009/3/layout/StepUpProcess"/>
    <dgm:cxn modelId="{FD95469C-E5A5-4175-BD5B-4CC86B506A09}" type="presParOf" srcId="{B77F2556-3D8C-41B7-B53F-A6CDC30FC0C3}" destId="{67A6031B-A6A0-4454-B0F3-49A87E8A1911}" srcOrd="2" destOrd="0" presId="urn:microsoft.com/office/officeart/2009/3/layout/StepUpProcess"/>
    <dgm:cxn modelId="{7098707D-CB70-43B4-BE56-1F8140D3D6A6}" type="presParOf" srcId="{C871358D-ACF6-491E-B4BE-6F64BFBA87F0}" destId="{89EC798B-9EB9-4238-A24E-05666856341C}" srcOrd="3" destOrd="0" presId="urn:microsoft.com/office/officeart/2009/3/layout/StepUpProcess"/>
    <dgm:cxn modelId="{080322DA-6448-4B8D-BB91-5F428D3D2289}" type="presParOf" srcId="{89EC798B-9EB9-4238-A24E-05666856341C}" destId="{46EBBA46-230B-4EBF-81A9-E57557ADCA1A}" srcOrd="0" destOrd="0" presId="urn:microsoft.com/office/officeart/2009/3/layout/StepUpProcess"/>
    <dgm:cxn modelId="{4B916854-C945-4716-ADBB-196B7B1E55AA}" type="presParOf" srcId="{C871358D-ACF6-491E-B4BE-6F64BFBA87F0}" destId="{2E2A859E-30CB-45F9-97A5-8C8B00F64704}" srcOrd="4" destOrd="0" presId="urn:microsoft.com/office/officeart/2009/3/layout/StepUpProcess"/>
    <dgm:cxn modelId="{F39D43BB-BA47-4D64-8078-01D2D15B4552}" type="presParOf" srcId="{2E2A859E-30CB-45F9-97A5-8C8B00F64704}" destId="{08EDB321-A80F-44BD-87E6-E75294C656A6}" srcOrd="0" destOrd="0" presId="urn:microsoft.com/office/officeart/2009/3/layout/StepUpProcess"/>
    <dgm:cxn modelId="{C0F5484E-8D4E-4FB8-8BB8-A3E2ABB2D536}" type="presParOf" srcId="{2E2A859E-30CB-45F9-97A5-8C8B00F64704}" destId="{B6970A40-FC5D-4968-B18E-23D3EA3CC17F}" srcOrd="1" destOrd="0" presId="urn:microsoft.com/office/officeart/2009/3/layout/StepUpProcess"/>
    <dgm:cxn modelId="{14DEABF9-C455-4CF0-8137-DB1ABFE03228}" type="presParOf" srcId="{2E2A859E-30CB-45F9-97A5-8C8B00F64704}" destId="{CE21075A-544A-4B45-A235-DA7A4BABB34F}" srcOrd="2" destOrd="0" presId="urn:microsoft.com/office/officeart/2009/3/layout/StepUpProcess"/>
    <dgm:cxn modelId="{1AA7E348-6360-428B-A812-BD54665B096F}" type="presParOf" srcId="{C871358D-ACF6-491E-B4BE-6F64BFBA87F0}" destId="{2338A021-E9BB-436A-A901-4D42ECC4C9B9}" srcOrd="5" destOrd="0" presId="urn:microsoft.com/office/officeart/2009/3/layout/StepUpProcess"/>
    <dgm:cxn modelId="{35A81DDC-365C-4539-9BE5-F27EA8B3AD5E}" type="presParOf" srcId="{2338A021-E9BB-436A-A901-4D42ECC4C9B9}" destId="{5025C7EC-A1A3-4D04-8A09-B5FB6A5BDB3D}" srcOrd="0" destOrd="0" presId="urn:microsoft.com/office/officeart/2009/3/layout/StepUpProcess"/>
    <dgm:cxn modelId="{6B0B5640-8C09-4488-BC66-8BDC9631C6A4}" type="presParOf" srcId="{C871358D-ACF6-491E-B4BE-6F64BFBA87F0}" destId="{25F1D135-6AD2-482F-8D4B-004ACC540E2E}" srcOrd="6" destOrd="0" presId="urn:microsoft.com/office/officeart/2009/3/layout/StepUpProcess"/>
    <dgm:cxn modelId="{1ABB33CE-C33C-4212-8247-46D5EEFED20A}" type="presParOf" srcId="{25F1D135-6AD2-482F-8D4B-004ACC540E2E}" destId="{194DA811-5C40-468F-8EA7-2A3BC5892431}" srcOrd="0" destOrd="0" presId="urn:microsoft.com/office/officeart/2009/3/layout/StepUpProcess"/>
    <dgm:cxn modelId="{4B7930BF-26C6-4D32-95AF-B7C83B6495B9}" type="presParOf" srcId="{25F1D135-6AD2-482F-8D4B-004ACC540E2E}" destId="{81FD350D-FE2C-43C4-90DA-33039E1D1047}" srcOrd="1" destOrd="0" presId="urn:microsoft.com/office/officeart/2009/3/layout/StepUpProcess"/>
    <dgm:cxn modelId="{1294277B-CC52-4A5B-A52C-765EEA2FDF04}" type="presParOf" srcId="{25F1D135-6AD2-482F-8D4B-004ACC540E2E}" destId="{338B653B-8B38-45E9-AB62-904AB16536C9}" srcOrd="2" destOrd="0" presId="urn:microsoft.com/office/officeart/2009/3/layout/StepUpProcess"/>
    <dgm:cxn modelId="{E92600CB-B5F1-4FD1-B06F-C0898588E03B}" type="presParOf" srcId="{C871358D-ACF6-491E-B4BE-6F64BFBA87F0}" destId="{F9464A9E-E682-45E9-B365-8283F17EFF9B}" srcOrd="7" destOrd="0" presId="urn:microsoft.com/office/officeart/2009/3/layout/StepUpProcess"/>
    <dgm:cxn modelId="{3BE36FAF-9624-4280-B89B-4BF9E78DF4BE}" type="presParOf" srcId="{F9464A9E-E682-45E9-B365-8283F17EFF9B}" destId="{F74D7484-11D5-461D-A26F-8B5CB5AE9A8D}" srcOrd="0" destOrd="0" presId="urn:microsoft.com/office/officeart/2009/3/layout/StepUpProcess"/>
    <dgm:cxn modelId="{18E2B100-7237-431F-8F78-69DC7D862E1F}" type="presParOf" srcId="{C871358D-ACF6-491E-B4BE-6F64BFBA87F0}" destId="{91EFD974-F9EE-4AB6-B0BC-E97BE5D1799C}" srcOrd="8" destOrd="0" presId="urn:microsoft.com/office/officeart/2009/3/layout/StepUpProcess"/>
    <dgm:cxn modelId="{30225BC2-192E-4F6A-BE00-80B1AC69FDEA}" type="presParOf" srcId="{91EFD974-F9EE-4AB6-B0BC-E97BE5D1799C}" destId="{2D401B5B-FD89-4FE1-BB85-D4E739C38CB9}" srcOrd="0" destOrd="0" presId="urn:microsoft.com/office/officeart/2009/3/layout/StepUpProcess"/>
    <dgm:cxn modelId="{E3462623-B66F-4324-AEF9-B47BD76A2722}" type="presParOf" srcId="{91EFD974-F9EE-4AB6-B0BC-E97BE5D1799C}" destId="{2A7690BF-ACE3-427F-8B47-E3BD66EB166C}" srcOrd="1" destOrd="0" presId="urn:microsoft.com/office/officeart/2009/3/layout/StepUpProcess"/>
    <dgm:cxn modelId="{1ED13763-5667-4F27-AE68-D47512E7F136}" type="presParOf" srcId="{91EFD974-F9EE-4AB6-B0BC-E97BE5D1799C}" destId="{8AFD9FFC-C637-4788-9E9C-3D1E40C402A2}" srcOrd="2" destOrd="0" presId="urn:microsoft.com/office/officeart/2009/3/layout/StepUpProcess"/>
    <dgm:cxn modelId="{93769DBD-F28D-4935-8BAB-E180DA1417BC}" type="presParOf" srcId="{C871358D-ACF6-491E-B4BE-6F64BFBA87F0}" destId="{A0730C23-9FDC-4963-9468-6E65EB59E2FC}" srcOrd="9" destOrd="0" presId="urn:microsoft.com/office/officeart/2009/3/layout/StepUpProcess"/>
    <dgm:cxn modelId="{CEA55765-200B-4830-9F71-6FCE86DE93B6}" type="presParOf" srcId="{A0730C23-9FDC-4963-9468-6E65EB59E2FC}" destId="{09F222C6-589A-435B-B612-BD2A00B593C8}" srcOrd="0" destOrd="0" presId="urn:microsoft.com/office/officeart/2009/3/layout/StepUpProcess"/>
    <dgm:cxn modelId="{CD7F3A60-C3F2-4B6F-8882-E492437F6861}" type="presParOf" srcId="{C871358D-ACF6-491E-B4BE-6F64BFBA87F0}" destId="{7D719D01-0878-44BB-AE7B-FFEDC6DD216D}" srcOrd="10" destOrd="0" presId="urn:microsoft.com/office/officeart/2009/3/layout/StepUpProcess"/>
    <dgm:cxn modelId="{0F008405-5858-42A4-AEF1-142785D05DC3}" type="presParOf" srcId="{7D719D01-0878-44BB-AE7B-FFEDC6DD216D}" destId="{CB120FCC-AF34-4C06-89E0-B7C68D6322A3}" srcOrd="0" destOrd="0" presId="urn:microsoft.com/office/officeart/2009/3/layout/StepUpProcess"/>
    <dgm:cxn modelId="{56C896E2-EA03-4418-A4C4-1670EA846003}" type="presParOf" srcId="{7D719D01-0878-44BB-AE7B-FFEDC6DD216D}" destId="{7258E24B-D128-4805-A44F-ACA815666BE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43AE4C2-165D-49F2-AFA7-9E7C1CE8C87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de-DE"/>
        </a:p>
      </dgm:t>
    </dgm:pt>
    <dgm:pt modelId="{EF7B4C97-7F63-4C45-8FDF-C15BD5B07BE3}">
      <dgm:prSet phldrT="[Text]" custT="1"/>
      <dgm:spPr/>
      <dgm:t>
        <a:bodyPr/>
        <a:lstStyle/>
        <a:p>
          <a:r>
            <a:rPr lang="de-DE" sz="3200" dirty="0"/>
            <a:t>Knowledge</a:t>
          </a:r>
        </a:p>
      </dgm:t>
    </dgm:pt>
    <dgm:pt modelId="{B4AA503E-570C-4F82-9556-DC3CD4D08465}" type="parTrans" cxnId="{1F5DE875-3764-457C-BCD8-FC8036E36378}">
      <dgm:prSet/>
      <dgm:spPr/>
      <dgm:t>
        <a:bodyPr/>
        <a:lstStyle/>
        <a:p>
          <a:endParaRPr lang="de-DE"/>
        </a:p>
      </dgm:t>
    </dgm:pt>
    <dgm:pt modelId="{10648864-B791-4363-B360-049CE8AC97CC}" type="sibTrans" cxnId="{1F5DE875-3764-457C-BCD8-FC8036E36378}">
      <dgm:prSet/>
      <dgm:spPr/>
      <dgm:t>
        <a:bodyPr/>
        <a:lstStyle/>
        <a:p>
          <a:endParaRPr lang="de-DE"/>
        </a:p>
      </dgm:t>
    </dgm:pt>
    <dgm:pt modelId="{E32EE4C8-77DF-4D5C-9FF6-67C05BFC9C4D}">
      <dgm:prSet phldrT="[Text]" custT="1"/>
      <dgm:spPr/>
      <dgm:t>
        <a:bodyPr/>
        <a:lstStyle/>
        <a:p>
          <a:r>
            <a:rPr lang="en-US" sz="2000" noProof="0" dirty="0" smtClean="0"/>
            <a:t>Heating and facility management in the corporate (energy) strategy</a:t>
          </a:r>
          <a:endParaRPr lang="en-US" sz="2000" noProof="0" dirty="0"/>
        </a:p>
      </dgm:t>
    </dgm:pt>
    <dgm:pt modelId="{285651D1-CE79-466C-9E9D-367107A50224}" type="parTrans" cxnId="{DED703AA-1420-468B-BA41-7A7DDB253429}">
      <dgm:prSet/>
      <dgm:spPr/>
      <dgm:t>
        <a:bodyPr/>
        <a:lstStyle/>
        <a:p>
          <a:endParaRPr lang="de-DE"/>
        </a:p>
      </dgm:t>
    </dgm:pt>
    <dgm:pt modelId="{27BFC8CD-A9B3-4D36-B7C0-B319AED1AF86}" type="sibTrans" cxnId="{DED703AA-1420-468B-BA41-7A7DDB253429}">
      <dgm:prSet/>
      <dgm:spPr/>
      <dgm:t>
        <a:bodyPr/>
        <a:lstStyle/>
        <a:p>
          <a:endParaRPr lang="de-DE"/>
        </a:p>
      </dgm:t>
    </dgm:pt>
    <dgm:pt modelId="{59DBA6DD-E708-4E10-AFCC-89A6922A88A1}">
      <dgm:prSet phldrT="[Text]" custT="1"/>
      <dgm:spPr/>
      <dgm:t>
        <a:bodyPr/>
        <a:lstStyle/>
        <a:p>
          <a:pPr algn="l"/>
          <a:r>
            <a:rPr lang="de-DE" sz="3200" dirty="0"/>
            <a:t>     </a:t>
          </a:r>
          <a:r>
            <a:rPr lang="en-US" sz="3200" noProof="0" dirty="0" smtClean="0"/>
            <a:t>Information</a:t>
          </a:r>
          <a:endParaRPr lang="en-US" sz="3200" noProof="0" dirty="0"/>
        </a:p>
      </dgm:t>
    </dgm:pt>
    <dgm:pt modelId="{4D311FD3-459C-49B4-BA9E-28C4A7209FA1}" type="parTrans" cxnId="{3818B809-FD25-4E7C-9205-14C3CFB7B50E}">
      <dgm:prSet/>
      <dgm:spPr/>
      <dgm:t>
        <a:bodyPr/>
        <a:lstStyle/>
        <a:p>
          <a:endParaRPr lang="de-DE"/>
        </a:p>
      </dgm:t>
    </dgm:pt>
    <dgm:pt modelId="{1A3726FA-8616-49EA-91A2-521C33BCCD19}" type="sibTrans" cxnId="{3818B809-FD25-4E7C-9205-14C3CFB7B50E}">
      <dgm:prSet/>
      <dgm:spPr/>
      <dgm:t>
        <a:bodyPr/>
        <a:lstStyle/>
        <a:p>
          <a:endParaRPr lang="de-DE"/>
        </a:p>
      </dgm:t>
    </dgm:pt>
    <dgm:pt modelId="{5A09451F-9350-4686-8817-B6063F8DE009}">
      <dgm:prSet phldrT="[Text]" custT="1"/>
      <dgm:spPr/>
      <dgm:t>
        <a:bodyPr/>
        <a:lstStyle/>
        <a:p>
          <a:r>
            <a:rPr lang="en-US" sz="2000" noProof="0" dirty="0" smtClean="0"/>
            <a:t>Maintenance needs</a:t>
          </a:r>
          <a:endParaRPr lang="en-US" sz="2000" noProof="0" dirty="0"/>
        </a:p>
      </dgm:t>
    </dgm:pt>
    <dgm:pt modelId="{9224397C-82F5-4564-9976-C6620E647DE1}" type="parTrans" cxnId="{9F3B41C5-C9EA-4BD5-AFE5-BE5E6121C619}">
      <dgm:prSet/>
      <dgm:spPr/>
      <dgm:t>
        <a:bodyPr/>
        <a:lstStyle/>
        <a:p>
          <a:endParaRPr lang="de-DE"/>
        </a:p>
      </dgm:t>
    </dgm:pt>
    <dgm:pt modelId="{1683BB97-21D8-4992-9D70-FAB25F729B83}" type="sibTrans" cxnId="{9F3B41C5-C9EA-4BD5-AFE5-BE5E6121C619}">
      <dgm:prSet/>
      <dgm:spPr/>
      <dgm:t>
        <a:bodyPr/>
        <a:lstStyle/>
        <a:p>
          <a:endParaRPr lang="de-DE"/>
        </a:p>
      </dgm:t>
    </dgm:pt>
    <dgm:pt modelId="{E2E2BEBC-095B-4026-8CC7-94A8B1BE8BA1}">
      <dgm:prSet phldrT="[Text]" custT="1"/>
      <dgm:spPr/>
      <dgm:t>
        <a:bodyPr/>
        <a:lstStyle/>
        <a:p>
          <a:r>
            <a:rPr lang="en-US" sz="2000" noProof="0" dirty="0" smtClean="0"/>
            <a:t>User behavior</a:t>
          </a:r>
          <a:endParaRPr lang="en-US" sz="2000" noProof="0" dirty="0"/>
        </a:p>
      </dgm:t>
    </dgm:pt>
    <dgm:pt modelId="{1314754D-B249-4DB7-ADFF-21875744D34F}" type="parTrans" cxnId="{F7072033-2C3E-4D79-B3F4-B51A9BC00227}">
      <dgm:prSet/>
      <dgm:spPr/>
      <dgm:t>
        <a:bodyPr/>
        <a:lstStyle/>
        <a:p>
          <a:endParaRPr lang="de-DE"/>
        </a:p>
      </dgm:t>
    </dgm:pt>
    <dgm:pt modelId="{0AC8BD22-F6CE-4CD8-B054-66422C6DE4CF}" type="sibTrans" cxnId="{F7072033-2C3E-4D79-B3F4-B51A9BC00227}">
      <dgm:prSet/>
      <dgm:spPr/>
      <dgm:t>
        <a:bodyPr/>
        <a:lstStyle/>
        <a:p>
          <a:endParaRPr lang="de-DE"/>
        </a:p>
      </dgm:t>
    </dgm:pt>
    <dgm:pt modelId="{FDDB5C65-BAEE-4CD7-9345-AAFFDCB3C679}">
      <dgm:prSet phldrT="[Text]" custT="1"/>
      <dgm:spPr/>
      <dgm:t>
        <a:bodyPr/>
        <a:lstStyle/>
        <a:p>
          <a:r>
            <a:rPr lang="de-DE" sz="3200" dirty="0"/>
            <a:t>Data</a:t>
          </a:r>
        </a:p>
      </dgm:t>
    </dgm:pt>
    <dgm:pt modelId="{0F98B774-FC7C-4BA7-9F4B-182700234FEE}" type="parTrans" cxnId="{69565CE5-E74D-47B3-A717-CA56D291B6ED}">
      <dgm:prSet/>
      <dgm:spPr/>
      <dgm:t>
        <a:bodyPr/>
        <a:lstStyle/>
        <a:p>
          <a:endParaRPr lang="de-DE"/>
        </a:p>
      </dgm:t>
    </dgm:pt>
    <dgm:pt modelId="{0EFDE10D-5D04-40F1-A870-9F71F66C052C}" type="sibTrans" cxnId="{69565CE5-E74D-47B3-A717-CA56D291B6ED}">
      <dgm:prSet/>
      <dgm:spPr/>
      <dgm:t>
        <a:bodyPr/>
        <a:lstStyle/>
        <a:p>
          <a:endParaRPr lang="de-DE"/>
        </a:p>
      </dgm:t>
    </dgm:pt>
    <dgm:pt modelId="{FE9278D0-7F8B-4FD9-8982-D54C0F811C4E}">
      <dgm:prSet phldrT="[Text]" custT="1"/>
      <dgm:spPr/>
      <dgm:t>
        <a:bodyPr/>
        <a:lstStyle/>
        <a:p>
          <a:r>
            <a:rPr lang="en-US" sz="2000" noProof="0" dirty="0" smtClean="0"/>
            <a:t>Heating consumption</a:t>
          </a:r>
          <a:endParaRPr lang="en-US" sz="2000" noProof="0" dirty="0"/>
        </a:p>
      </dgm:t>
    </dgm:pt>
    <dgm:pt modelId="{24FDC41E-D87A-496C-AB42-EE1944C96B5C}" type="parTrans" cxnId="{05771465-3156-43F1-90C2-ACDE024B3557}">
      <dgm:prSet/>
      <dgm:spPr/>
      <dgm:t>
        <a:bodyPr/>
        <a:lstStyle/>
        <a:p>
          <a:endParaRPr lang="de-DE"/>
        </a:p>
      </dgm:t>
    </dgm:pt>
    <dgm:pt modelId="{6F9839A4-F32B-4EE1-BD0E-167C3E89A4C0}" type="sibTrans" cxnId="{05771465-3156-43F1-90C2-ACDE024B3557}">
      <dgm:prSet/>
      <dgm:spPr/>
      <dgm:t>
        <a:bodyPr/>
        <a:lstStyle/>
        <a:p>
          <a:endParaRPr lang="de-DE"/>
        </a:p>
      </dgm:t>
    </dgm:pt>
    <dgm:pt modelId="{9C7B8518-BA31-483F-ACB2-3A1FB0CB4AAF}">
      <dgm:prSet phldrT="[Text]" custT="1"/>
      <dgm:spPr/>
      <dgm:t>
        <a:bodyPr/>
        <a:lstStyle/>
        <a:p>
          <a:r>
            <a:rPr lang="en-US" sz="2000" noProof="0" dirty="0" smtClean="0"/>
            <a:t>Heating utilization</a:t>
          </a:r>
          <a:endParaRPr lang="en-US" sz="2000" noProof="0" dirty="0"/>
        </a:p>
      </dgm:t>
    </dgm:pt>
    <dgm:pt modelId="{736EB334-A94F-4FCC-A279-A97D14D75A49}" type="parTrans" cxnId="{143B16D6-CC6B-4FB0-9A7C-83E775120725}">
      <dgm:prSet/>
      <dgm:spPr/>
      <dgm:t>
        <a:bodyPr/>
        <a:lstStyle/>
        <a:p>
          <a:endParaRPr lang="de-DE"/>
        </a:p>
      </dgm:t>
    </dgm:pt>
    <dgm:pt modelId="{F9A26C07-CBE1-4B26-9698-77DF684C53F2}" type="sibTrans" cxnId="{143B16D6-CC6B-4FB0-9A7C-83E775120725}">
      <dgm:prSet/>
      <dgm:spPr/>
      <dgm:t>
        <a:bodyPr/>
        <a:lstStyle/>
        <a:p>
          <a:endParaRPr lang="de-DE"/>
        </a:p>
      </dgm:t>
    </dgm:pt>
    <dgm:pt modelId="{F5E67142-7296-49E7-BBDF-B708FEEC4B67}">
      <dgm:prSet phldrT="[Text]" custT="1"/>
      <dgm:spPr/>
      <dgm:t>
        <a:bodyPr/>
        <a:lstStyle/>
        <a:p>
          <a:r>
            <a:rPr lang="en-US" sz="2000" noProof="0" dirty="0" smtClean="0"/>
            <a:t>Heating costs</a:t>
          </a:r>
          <a:endParaRPr lang="en-US" sz="2000" noProof="0" dirty="0"/>
        </a:p>
      </dgm:t>
    </dgm:pt>
    <dgm:pt modelId="{8266841F-1623-45C7-942F-92B6F3A7DE5F}" type="parTrans" cxnId="{915FD69B-98E5-49CE-BE60-AA15EB9E907A}">
      <dgm:prSet/>
      <dgm:spPr/>
      <dgm:t>
        <a:bodyPr/>
        <a:lstStyle/>
        <a:p>
          <a:endParaRPr lang="de-DE"/>
        </a:p>
      </dgm:t>
    </dgm:pt>
    <dgm:pt modelId="{F210CC67-6BFC-4D30-A15B-7DDEF1B414F5}" type="sibTrans" cxnId="{915FD69B-98E5-49CE-BE60-AA15EB9E907A}">
      <dgm:prSet/>
      <dgm:spPr/>
      <dgm:t>
        <a:bodyPr/>
        <a:lstStyle/>
        <a:p>
          <a:endParaRPr lang="de-DE"/>
        </a:p>
      </dgm:t>
    </dgm:pt>
    <dgm:pt modelId="{0BBFF3D2-66CD-401C-B984-8FFB6F703BEE}">
      <dgm:prSet phldrT="[Text]" custT="1"/>
      <dgm:spPr/>
      <dgm:t>
        <a:bodyPr/>
        <a:lstStyle/>
        <a:p>
          <a:r>
            <a:rPr lang="en-US" sz="2000" noProof="0" dirty="0" smtClean="0"/>
            <a:t>Potential consumption and cost reduction</a:t>
          </a:r>
          <a:endParaRPr lang="en-US" sz="2000" noProof="0" dirty="0"/>
        </a:p>
      </dgm:t>
    </dgm:pt>
    <dgm:pt modelId="{2393367A-C6D8-453B-A689-FA7CBA1A070C}" type="parTrans" cxnId="{D1B9FD64-78DD-4666-883B-8D9BD866CFC3}">
      <dgm:prSet/>
      <dgm:spPr/>
      <dgm:t>
        <a:bodyPr/>
        <a:lstStyle/>
        <a:p>
          <a:endParaRPr lang="de-DE"/>
        </a:p>
      </dgm:t>
    </dgm:pt>
    <dgm:pt modelId="{ABA43AEA-DC1D-4C5B-84AD-84594C473900}" type="sibTrans" cxnId="{D1B9FD64-78DD-4666-883B-8D9BD866CFC3}">
      <dgm:prSet/>
      <dgm:spPr/>
      <dgm:t>
        <a:bodyPr/>
        <a:lstStyle/>
        <a:p>
          <a:endParaRPr lang="de-DE"/>
        </a:p>
      </dgm:t>
    </dgm:pt>
    <dgm:pt modelId="{663C69A5-841C-428A-AB85-767CD463AA88}">
      <dgm:prSet phldrT="[Text]" custT="1"/>
      <dgm:spPr/>
      <dgm:t>
        <a:bodyPr/>
        <a:lstStyle/>
        <a:p>
          <a:r>
            <a:rPr lang="en-US" sz="2000" noProof="0" dirty="0" smtClean="0"/>
            <a:t>Integration of the company in the energy transition</a:t>
          </a:r>
          <a:endParaRPr lang="en-US" sz="2000" noProof="0" dirty="0"/>
        </a:p>
      </dgm:t>
    </dgm:pt>
    <dgm:pt modelId="{E635820F-AAF2-4BB9-9BF7-CF0A2CDA2FE5}" type="parTrans" cxnId="{35D79BD4-F27E-4230-8020-065D75E61864}">
      <dgm:prSet/>
      <dgm:spPr/>
      <dgm:t>
        <a:bodyPr/>
        <a:lstStyle/>
        <a:p>
          <a:endParaRPr lang="de-DE"/>
        </a:p>
      </dgm:t>
    </dgm:pt>
    <dgm:pt modelId="{387298E1-1F7C-427D-8246-AD175FD76B97}" type="sibTrans" cxnId="{35D79BD4-F27E-4230-8020-065D75E61864}">
      <dgm:prSet/>
      <dgm:spPr/>
      <dgm:t>
        <a:bodyPr/>
        <a:lstStyle/>
        <a:p>
          <a:endParaRPr lang="de-DE"/>
        </a:p>
      </dgm:t>
    </dgm:pt>
    <dgm:pt modelId="{074397FA-8B07-4437-93E5-09FECBC48228}">
      <dgm:prSet phldrT="[Text]" custT="1"/>
      <dgm:spPr/>
      <dgm:t>
        <a:bodyPr/>
        <a:lstStyle/>
        <a:p>
          <a:r>
            <a:rPr lang="en-US" sz="3200" noProof="0" dirty="0" smtClean="0"/>
            <a:t>Wisdom</a:t>
          </a:r>
          <a:endParaRPr lang="en-US" sz="3200" noProof="0" dirty="0"/>
        </a:p>
      </dgm:t>
    </dgm:pt>
    <dgm:pt modelId="{FC4FC7E7-C78B-47A6-AB29-063C3D2B5A07}" type="parTrans" cxnId="{A9A80A30-35A2-4926-9441-C85D80C8E3A1}">
      <dgm:prSet/>
      <dgm:spPr/>
      <dgm:t>
        <a:bodyPr/>
        <a:lstStyle/>
        <a:p>
          <a:endParaRPr lang="de-DE"/>
        </a:p>
      </dgm:t>
    </dgm:pt>
    <dgm:pt modelId="{4CB85341-4ECD-484E-9C47-FFF835C34F75}" type="sibTrans" cxnId="{A9A80A30-35A2-4926-9441-C85D80C8E3A1}">
      <dgm:prSet/>
      <dgm:spPr/>
      <dgm:t>
        <a:bodyPr/>
        <a:lstStyle/>
        <a:p>
          <a:endParaRPr lang="de-DE"/>
        </a:p>
      </dgm:t>
    </dgm:pt>
    <dgm:pt modelId="{9635DE21-8549-4CBB-A9B5-E8D4D8D442B3}">
      <dgm:prSet phldrT="[Text]" custT="1"/>
      <dgm:spPr/>
      <dgm:t>
        <a:bodyPr/>
        <a:lstStyle/>
        <a:p>
          <a:r>
            <a:rPr lang="en-US" sz="2000" noProof="0" dirty="0" smtClean="0"/>
            <a:t>Ethical-moral funding of the energy strategy</a:t>
          </a:r>
          <a:endParaRPr lang="en-US" sz="2000" noProof="0" dirty="0"/>
        </a:p>
      </dgm:t>
    </dgm:pt>
    <dgm:pt modelId="{428A107A-9422-40E1-A818-4247B06D5FF1}" type="parTrans" cxnId="{0A92D863-57E5-43C1-B333-EF9996CE094B}">
      <dgm:prSet/>
      <dgm:spPr/>
      <dgm:t>
        <a:bodyPr/>
        <a:lstStyle/>
        <a:p>
          <a:endParaRPr lang="de-DE"/>
        </a:p>
      </dgm:t>
    </dgm:pt>
    <dgm:pt modelId="{729FBC3C-A308-4C34-85DB-6502C4EA38B7}" type="sibTrans" cxnId="{0A92D863-57E5-43C1-B333-EF9996CE094B}">
      <dgm:prSet/>
      <dgm:spPr/>
      <dgm:t>
        <a:bodyPr/>
        <a:lstStyle/>
        <a:p>
          <a:endParaRPr lang="de-DE"/>
        </a:p>
      </dgm:t>
    </dgm:pt>
    <dgm:pt modelId="{3F8848C3-097F-4AB6-8451-E5D131B2E29B}">
      <dgm:prSet phldrT="[Text]" custT="1"/>
      <dgm:spPr/>
      <dgm:t>
        <a:bodyPr/>
        <a:lstStyle/>
        <a:p>
          <a:r>
            <a:rPr lang="en-US" sz="2000" noProof="0" dirty="0" smtClean="0"/>
            <a:t>Rationality beyond profitability</a:t>
          </a:r>
          <a:endParaRPr lang="en-US" sz="2000" noProof="0" dirty="0"/>
        </a:p>
      </dgm:t>
    </dgm:pt>
    <dgm:pt modelId="{6BB4E904-F582-42AD-BAF1-AE2087A6EB2A}" type="parTrans" cxnId="{00DF1A59-2A50-42B5-B4F9-43E36A13100B}">
      <dgm:prSet/>
      <dgm:spPr/>
      <dgm:t>
        <a:bodyPr/>
        <a:lstStyle/>
        <a:p>
          <a:endParaRPr lang="de-DE"/>
        </a:p>
      </dgm:t>
    </dgm:pt>
    <dgm:pt modelId="{062039F2-2751-4307-83CD-EB75DA5CEAE1}" type="sibTrans" cxnId="{00DF1A59-2A50-42B5-B4F9-43E36A13100B}">
      <dgm:prSet/>
      <dgm:spPr/>
      <dgm:t>
        <a:bodyPr/>
        <a:lstStyle/>
        <a:p>
          <a:endParaRPr lang="de-DE"/>
        </a:p>
      </dgm:t>
    </dgm:pt>
    <dgm:pt modelId="{8CAE52EE-F826-4F04-82DE-578E1C9ED547}" type="pres">
      <dgm:prSet presAssocID="{643AE4C2-165D-49F2-AFA7-9E7C1CE8C872}" presName="Name0" presStyleCnt="0">
        <dgm:presLayoutVars>
          <dgm:chMax val="7"/>
          <dgm:dir/>
          <dgm:animLvl val="lvl"/>
          <dgm:resizeHandles val="exact"/>
        </dgm:presLayoutVars>
      </dgm:prSet>
      <dgm:spPr/>
      <dgm:t>
        <a:bodyPr/>
        <a:lstStyle/>
        <a:p>
          <a:endParaRPr lang="de-DE"/>
        </a:p>
      </dgm:t>
    </dgm:pt>
    <dgm:pt modelId="{4CFDD676-B06B-4B79-9F27-81B6323E59D0}" type="pres">
      <dgm:prSet presAssocID="{074397FA-8B07-4437-93E5-09FECBC48228}" presName="circle1" presStyleLbl="node1" presStyleIdx="0" presStyleCnt="4"/>
      <dgm:spPr/>
    </dgm:pt>
    <dgm:pt modelId="{E923533E-AB11-41EB-8FE2-ECDE30C33B39}" type="pres">
      <dgm:prSet presAssocID="{074397FA-8B07-4437-93E5-09FECBC48228}" presName="space" presStyleCnt="0"/>
      <dgm:spPr/>
    </dgm:pt>
    <dgm:pt modelId="{DF9832F3-17A9-45B8-8A2C-FCEFC552D3BF}" type="pres">
      <dgm:prSet presAssocID="{074397FA-8B07-4437-93E5-09FECBC48228}" presName="rect1" presStyleLbl="alignAcc1" presStyleIdx="0" presStyleCnt="4" custScaleX="100592"/>
      <dgm:spPr/>
      <dgm:t>
        <a:bodyPr/>
        <a:lstStyle/>
        <a:p>
          <a:endParaRPr lang="de-DE"/>
        </a:p>
      </dgm:t>
    </dgm:pt>
    <dgm:pt modelId="{1F0763BB-478F-419E-A077-46C7AFB7FF68}" type="pres">
      <dgm:prSet presAssocID="{EF7B4C97-7F63-4C45-8FDF-C15BD5B07BE3}" presName="vertSpace2" presStyleLbl="node1" presStyleIdx="0" presStyleCnt="4"/>
      <dgm:spPr/>
    </dgm:pt>
    <dgm:pt modelId="{DDE31040-0048-4917-9ACE-23F289C264C4}" type="pres">
      <dgm:prSet presAssocID="{EF7B4C97-7F63-4C45-8FDF-C15BD5B07BE3}" presName="circle2" presStyleLbl="node1" presStyleIdx="1" presStyleCnt="4"/>
      <dgm:spPr/>
    </dgm:pt>
    <dgm:pt modelId="{4F6825ED-3F95-4A4E-822F-A6C4E48E7993}" type="pres">
      <dgm:prSet presAssocID="{EF7B4C97-7F63-4C45-8FDF-C15BD5B07BE3}" presName="rect2" presStyleLbl="alignAcc1" presStyleIdx="1" presStyleCnt="4" custScaleX="100592" custLinFactNeighborX="178" custLinFactNeighborY="726"/>
      <dgm:spPr/>
      <dgm:t>
        <a:bodyPr/>
        <a:lstStyle/>
        <a:p>
          <a:endParaRPr lang="de-DE"/>
        </a:p>
      </dgm:t>
    </dgm:pt>
    <dgm:pt modelId="{5147D41D-B6B9-4329-B1FE-581122F22170}" type="pres">
      <dgm:prSet presAssocID="{59DBA6DD-E708-4E10-AFCC-89A6922A88A1}" presName="vertSpace3" presStyleLbl="node1" presStyleIdx="1" presStyleCnt="4"/>
      <dgm:spPr/>
    </dgm:pt>
    <dgm:pt modelId="{B3788AA6-5727-441F-851F-A114CA8618FC}" type="pres">
      <dgm:prSet presAssocID="{59DBA6DD-E708-4E10-AFCC-89A6922A88A1}" presName="circle3" presStyleLbl="node1" presStyleIdx="2" presStyleCnt="4"/>
      <dgm:spPr/>
    </dgm:pt>
    <dgm:pt modelId="{5662F83C-A681-4D31-975F-3C497E09D456}" type="pres">
      <dgm:prSet presAssocID="{59DBA6DD-E708-4E10-AFCC-89A6922A88A1}" presName="rect3" presStyleLbl="alignAcc1" presStyleIdx="2" presStyleCnt="4" custScaleX="100592"/>
      <dgm:spPr/>
      <dgm:t>
        <a:bodyPr/>
        <a:lstStyle/>
        <a:p>
          <a:endParaRPr lang="de-DE"/>
        </a:p>
      </dgm:t>
    </dgm:pt>
    <dgm:pt modelId="{34FE632F-D0AD-4562-B8D3-76A2328069A0}" type="pres">
      <dgm:prSet presAssocID="{FDDB5C65-BAEE-4CD7-9345-AAFFDCB3C679}" presName="vertSpace4" presStyleLbl="node1" presStyleIdx="2" presStyleCnt="4"/>
      <dgm:spPr/>
    </dgm:pt>
    <dgm:pt modelId="{0E7ED716-0009-48A5-9267-C0E20426A63C}" type="pres">
      <dgm:prSet presAssocID="{FDDB5C65-BAEE-4CD7-9345-AAFFDCB3C679}" presName="circle4" presStyleLbl="node1" presStyleIdx="3" presStyleCnt="4"/>
      <dgm:spPr/>
    </dgm:pt>
    <dgm:pt modelId="{1FBA4B14-1639-4286-A1F9-ED0FE820C5B5}" type="pres">
      <dgm:prSet presAssocID="{FDDB5C65-BAEE-4CD7-9345-AAFFDCB3C679}" presName="rect4" presStyleLbl="alignAcc1" presStyleIdx="3" presStyleCnt="4" custScaleX="100592"/>
      <dgm:spPr/>
      <dgm:t>
        <a:bodyPr/>
        <a:lstStyle/>
        <a:p>
          <a:endParaRPr lang="de-DE"/>
        </a:p>
      </dgm:t>
    </dgm:pt>
    <dgm:pt modelId="{5CCCAA8C-6A93-4109-9085-5EE936ED7D11}" type="pres">
      <dgm:prSet presAssocID="{074397FA-8B07-4437-93E5-09FECBC48228}" presName="rect1ParTx" presStyleLbl="alignAcc1" presStyleIdx="3" presStyleCnt="4">
        <dgm:presLayoutVars>
          <dgm:chMax val="1"/>
          <dgm:bulletEnabled val="1"/>
        </dgm:presLayoutVars>
      </dgm:prSet>
      <dgm:spPr/>
      <dgm:t>
        <a:bodyPr/>
        <a:lstStyle/>
        <a:p>
          <a:endParaRPr lang="de-DE"/>
        </a:p>
      </dgm:t>
    </dgm:pt>
    <dgm:pt modelId="{9F376DFA-71AD-43E8-A812-69E113A770DC}" type="pres">
      <dgm:prSet presAssocID="{074397FA-8B07-4437-93E5-09FECBC48228}" presName="rect1ChTx" presStyleLbl="alignAcc1" presStyleIdx="3" presStyleCnt="4" custScaleX="132192" custLinFactNeighborX="-8778">
        <dgm:presLayoutVars>
          <dgm:bulletEnabled val="1"/>
        </dgm:presLayoutVars>
      </dgm:prSet>
      <dgm:spPr/>
      <dgm:t>
        <a:bodyPr/>
        <a:lstStyle/>
        <a:p>
          <a:endParaRPr lang="de-DE"/>
        </a:p>
      </dgm:t>
    </dgm:pt>
    <dgm:pt modelId="{1B082483-97C4-4964-A4F1-C4FCDA04CF22}" type="pres">
      <dgm:prSet presAssocID="{EF7B4C97-7F63-4C45-8FDF-C15BD5B07BE3}" presName="rect2ParTx" presStyleLbl="alignAcc1" presStyleIdx="3" presStyleCnt="4">
        <dgm:presLayoutVars>
          <dgm:chMax val="1"/>
          <dgm:bulletEnabled val="1"/>
        </dgm:presLayoutVars>
      </dgm:prSet>
      <dgm:spPr/>
      <dgm:t>
        <a:bodyPr/>
        <a:lstStyle/>
        <a:p>
          <a:endParaRPr lang="de-DE"/>
        </a:p>
      </dgm:t>
    </dgm:pt>
    <dgm:pt modelId="{CE743691-1641-4225-9D89-1E452E4F2462}" type="pres">
      <dgm:prSet presAssocID="{EF7B4C97-7F63-4C45-8FDF-C15BD5B07BE3}" presName="rect2ChTx" presStyleLbl="alignAcc1" presStyleIdx="3" presStyleCnt="4" custScaleX="131799" custLinFactNeighborX="-8778">
        <dgm:presLayoutVars>
          <dgm:bulletEnabled val="1"/>
        </dgm:presLayoutVars>
      </dgm:prSet>
      <dgm:spPr/>
      <dgm:t>
        <a:bodyPr/>
        <a:lstStyle/>
        <a:p>
          <a:endParaRPr lang="de-DE"/>
        </a:p>
      </dgm:t>
    </dgm:pt>
    <dgm:pt modelId="{ABF237CC-EA9A-49F5-999D-755B613B839A}" type="pres">
      <dgm:prSet presAssocID="{59DBA6DD-E708-4E10-AFCC-89A6922A88A1}" presName="rect3ParTx" presStyleLbl="alignAcc1" presStyleIdx="3" presStyleCnt="4">
        <dgm:presLayoutVars>
          <dgm:chMax val="1"/>
          <dgm:bulletEnabled val="1"/>
        </dgm:presLayoutVars>
      </dgm:prSet>
      <dgm:spPr/>
      <dgm:t>
        <a:bodyPr/>
        <a:lstStyle/>
        <a:p>
          <a:endParaRPr lang="de-DE"/>
        </a:p>
      </dgm:t>
    </dgm:pt>
    <dgm:pt modelId="{D84E7D3F-2D59-47EC-8C7F-C0D0BA8258B6}" type="pres">
      <dgm:prSet presAssocID="{59DBA6DD-E708-4E10-AFCC-89A6922A88A1}" presName="rect3ChTx" presStyleLbl="alignAcc1" presStyleIdx="3" presStyleCnt="4" custScaleX="124957" custLinFactNeighborX="-11704">
        <dgm:presLayoutVars>
          <dgm:bulletEnabled val="1"/>
        </dgm:presLayoutVars>
      </dgm:prSet>
      <dgm:spPr/>
      <dgm:t>
        <a:bodyPr/>
        <a:lstStyle/>
        <a:p>
          <a:endParaRPr lang="de-DE"/>
        </a:p>
      </dgm:t>
    </dgm:pt>
    <dgm:pt modelId="{6CCF9A06-6670-48EC-B3EA-91731A425FD5}" type="pres">
      <dgm:prSet presAssocID="{FDDB5C65-BAEE-4CD7-9345-AAFFDCB3C679}" presName="rect4ParTx" presStyleLbl="alignAcc1" presStyleIdx="3" presStyleCnt="4">
        <dgm:presLayoutVars>
          <dgm:chMax val="1"/>
          <dgm:bulletEnabled val="1"/>
        </dgm:presLayoutVars>
      </dgm:prSet>
      <dgm:spPr/>
      <dgm:t>
        <a:bodyPr/>
        <a:lstStyle/>
        <a:p>
          <a:endParaRPr lang="de-DE"/>
        </a:p>
      </dgm:t>
    </dgm:pt>
    <dgm:pt modelId="{0293EA24-5F62-4B5A-87E2-7E78389496E9}" type="pres">
      <dgm:prSet presAssocID="{FDDB5C65-BAEE-4CD7-9345-AAFFDCB3C679}" presName="rect4ChTx" presStyleLbl="alignAcc1" presStyleIdx="3" presStyleCnt="4" custScaleX="120833" custLinFactNeighborX="-12958">
        <dgm:presLayoutVars>
          <dgm:bulletEnabled val="1"/>
        </dgm:presLayoutVars>
      </dgm:prSet>
      <dgm:spPr/>
      <dgm:t>
        <a:bodyPr/>
        <a:lstStyle/>
        <a:p>
          <a:endParaRPr lang="de-DE"/>
        </a:p>
      </dgm:t>
    </dgm:pt>
  </dgm:ptLst>
  <dgm:cxnLst>
    <dgm:cxn modelId="{B4123743-6B30-4C0E-A4A7-ECF500C1DB79}" type="presOf" srcId="{0BBFF3D2-66CD-401C-B984-8FFB6F703BEE}" destId="{D84E7D3F-2D59-47EC-8C7F-C0D0BA8258B6}" srcOrd="0" destOrd="2" presId="urn:microsoft.com/office/officeart/2005/8/layout/target3"/>
    <dgm:cxn modelId="{E6712D0B-68C9-44D4-9B15-74B3CB8DD2CB}" type="presOf" srcId="{643AE4C2-165D-49F2-AFA7-9E7C1CE8C872}" destId="{8CAE52EE-F826-4F04-82DE-578E1C9ED547}" srcOrd="0" destOrd="0" presId="urn:microsoft.com/office/officeart/2005/8/layout/target3"/>
    <dgm:cxn modelId="{0C17B4E9-593C-499C-BD6C-AFA230246A56}" type="presOf" srcId="{FDDB5C65-BAEE-4CD7-9345-AAFFDCB3C679}" destId="{1FBA4B14-1639-4286-A1F9-ED0FE820C5B5}" srcOrd="0" destOrd="0" presId="urn:microsoft.com/office/officeart/2005/8/layout/target3"/>
    <dgm:cxn modelId="{960F99EB-EC38-4807-80E0-E43160335F77}" type="presOf" srcId="{5A09451F-9350-4686-8817-B6063F8DE009}" destId="{D84E7D3F-2D59-47EC-8C7F-C0D0BA8258B6}" srcOrd="0" destOrd="0" presId="urn:microsoft.com/office/officeart/2005/8/layout/target3"/>
    <dgm:cxn modelId="{F7072033-2C3E-4D79-B3F4-B51A9BC00227}" srcId="{59DBA6DD-E708-4E10-AFCC-89A6922A88A1}" destId="{E2E2BEBC-095B-4026-8CC7-94A8B1BE8BA1}" srcOrd="1" destOrd="0" parTransId="{1314754D-B249-4DB7-ADFF-21875744D34F}" sibTransId="{0AC8BD22-F6CE-4CD8-B054-66422C6DE4CF}"/>
    <dgm:cxn modelId="{3CE95B9C-553E-4D32-BFC7-DFB7545DC4ED}" type="presOf" srcId="{E32EE4C8-77DF-4D5C-9FF6-67C05BFC9C4D}" destId="{CE743691-1641-4225-9D89-1E452E4F2462}" srcOrd="0" destOrd="0" presId="urn:microsoft.com/office/officeart/2005/8/layout/target3"/>
    <dgm:cxn modelId="{143B16D6-CC6B-4FB0-9A7C-83E775120725}" srcId="{FDDB5C65-BAEE-4CD7-9345-AAFFDCB3C679}" destId="{9C7B8518-BA31-483F-ACB2-3A1FB0CB4AAF}" srcOrd="1" destOrd="0" parTransId="{736EB334-A94F-4FCC-A279-A97D14D75A49}" sibTransId="{F9A26C07-CBE1-4B26-9698-77DF684C53F2}"/>
    <dgm:cxn modelId="{D1B9FD64-78DD-4666-883B-8D9BD866CFC3}" srcId="{59DBA6DD-E708-4E10-AFCC-89A6922A88A1}" destId="{0BBFF3D2-66CD-401C-B984-8FFB6F703BEE}" srcOrd="2" destOrd="0" parTransId="{2393367A-C6D8-453B-A689-FA7CBA1A070C}" sibTransId="{ABA43AEA-DC1D-4C5B-84AD-84594C473900}"/>
    <dgm:cxn modelId="{1E6A93E3-1DE1-4223-B895-8650F2E0D3B5}" type="presOf" srcId="{9C7B8518-BA31-483F-ACB2-3A1FB0CB4AAF}" destId="{0293EA24-5F62-4B5A-87E2-7E78389496E9}" srcOrd="0" destOrd="1" presId="urn:microsoft.com/office/officeart/2005/8/layout/target3"/>
    <dgm:cxn modelId="{35D79BD4-F27E-4230-8020-065D75E61864}" srcId="{EF7B4C97-7F63-4C45-8FDF-C15BD5B07BE3}" destId="{663C69A5-841C-428A-AB85-767CD463AA88}" srcOrd="1" destOrd="0" parTransId="{E635820F-AAF2-4BB9-9BF7-CF0A2CDA2FE5}" sibTransId="{387298E1-1F7C-427D-8246-AD175FD76B97}"/>
    <dgm:cxn modelId="{92B557BB-46C4-43CD-B358-5BD625FF4B88}" type="presOf" srcId="{59DBA6DD-E708-4E10-AFCC-89A6922A88A1}" destId="{5662F83C-A681-4D31-975F-3C497E09D456}" srcOrd="0" destOrd="0" presId="urn:microsoft.com/office/officeart/2005/8/layout/target3"/>
    <dgm:cxn modelId="{915FD69B-98E5-49CE-BE60-AA15EB9E907A}" srcId="{FDDB5C65-BAEE-4CD7-9345-AAFFDCB3C679}" destId="{F5E67142-7296-49E7-BBDF-B708FEEC4B67}" srcOrd="2" destOrd="0" parTransId="{8266841F-1623-45C7-942F-92B6F3A7DE5F}" sibTransId="{F210CC67-6BFC-4D30-A15B-7DDEF1B414F5}"/>
    <dgm:cxn modelId="{9FBE756A-50AE-4278-8706-34092F5CD3FC}" type="presOf" srcId="{FE9278D0-7F8B-4FD9-8982-D54C0F811C4E}" destId="{0293EA24-5F62-4B5A-87E2-7E78389496E9}" srcOrd="0" destOrd="0" presId="urn:microsoft.com/office/officeart/2005/8/layout/target3"/>
    <dgm:cxn modelId="{F47DB667-4E61-45ED-98E2-8099F1BE85F2}" type="presOf" srcId="{EF7B4C97-7F63-4C45-8FDF-C15BD5B07BE3}" destId="{1B082483-97C4-4964-A4F1-C4FCDA04CF22}" srcOrd="1" destOrd="0" presId="urn:microsoft.com/office/officeart/2005/8/layout/target3"/>
    <dgm:cxn modelId="{F99243E0-9BEE-48C0-AE44-23E60CCCB194}" type="presOf" srcId="{074397FA-8B07-4437-93E5-09FECBC48228}" destId="{5CCCAA8C-6A93-4109-9085-5EE936ED7D11}" srcOrd="1" destOrd="0" presId="urn:microsoft.com/office/officeart/2005/8/layout/target3"/>
    <dgm:cxn modelId="{3818B809-FD25-4E7C-9205-14C3CFB7B50E}" srcId="{643AE4C2-165D-49F2-AFA7-9E7C1CE8C872}" destId="{59DBA6DD-E708-4E10-AFCC-89A6922A88A1}" srcOrd="2" destOrd="0" parTransId="{4D311FD3-459C-49B4-BA9E-28C4A7209FA1}" sibTransId="{1A3726FA-8616-49EA-91A2-521C33BCCD19}"/>
    <dgm:cxn modelId="{69565CE5-E74D-47B3-A717-CA56D291B6ED}" srcId="{643AE4C2-165D-49F2-AFA7-9E7C1CE8C872}" destId="{FDDB5C65-BAEE-4CD7-9345-AAFFDCB3C679}" srcOrd="3" destOrd="0" parTransId="{0F98B774-FC7C-4BA7-9F4B-182700234FEE}" sibTransId="{0EFDE10D-5D04-40F1-A870-9F71F66C052C}"/>
    <dgm:cxn modelId="{240A3068-3F89-4C05-95DB-F360B86014EE}" type="presOf" srcId="{EF7B4C97-7F63-4C45-8FDF-C15BD5B07BE3}" destId="{4F6825ED-3F95-4A4E-822F-A6C4E48E7993}" srcOrd="0" destOrd="0" presId="urn:microsoft.com/office/officeart/2005/8/layout/target3"/>
    <dgm:cxn modelId="{1F5DE875-3764-457C-BCD8-FC8036E36378}" srcId="{643AE4C2-165D-49F2-AFA7-9E7C1CE8C872}" destId="{EF7B4C97-7F63-4C45-8FDF-C15BD5B07BE3}" srcOrd="1" destOrd="0" parTransId="{B4AA503E-570C-4F82-9556-DC3CD4D08465}" sibTransId="{10648864-B791-4363-B360-049CE8AC97CC}"/>
    <dgm:cxn modelId="{00DF1A59-2A50-42B5-B4F9-43E36A13100B}" srcId="{074397FA-8B07-4437-93E5-09FECBC48228}" destId="{3F8848C3-097F-4AB6-8451-E5D131B2E29B}" srcOrd="1" destOrd="0" parTransId="{6BB4E904-F582-42AD-BAF1-AE2087A6EB2A}" sibTransId="{062039F2-2751-4307-83CD-EB75DA5CEAE1}"/>
    <dgm:cxn modelId="{A970FD22-0BF2-45E7-93AF-356132E6D310}" type="presOf" srcId="{9635DE21-8549-4CBB-A9B5-E8D4D8D442B3}" destId="{9F376DFA-71AD-43E8-A812-69E113A770DC}" srcOrd="0" destOrd="0" presId="urn:microsoft.com/office/officeart/2005/8/layout/target3"/>
    <dgm:cxn modelId="{9F3B41C5-C9EA-4BD5-AFE5-BE5E6121C619}" srcId="{59DBA6DD-E708-4E10-AFCC-89A6922A88A1}" destId="{5A09451F-9350-4686-8817-B6063F8DE009}" srcOrd="0" destOrd="0" parTransId="{9224397C-82F5-4564-9976-C6620E647DE1}" sibTransId="{1683BB97-21D8-4992-9D70-FAB25F729B83}"/>
    <dgm:cxn modelId="{0A92D863-57E5-43C1-B333-EF9996CE094B}" srcId="{074397FA-8B07-4437-93E5-09FECBC48228}" destId="{9635DE21-8549-4CBB-A9B5-E8D4D8D442B3}" srcOrd="0" destOrd="0" parTransId="{428A107A-9422-40E1-A818-4247B06D5FF1}" sibTransId="{729FBC3C-A308-4C34-85DB-6502C4EA38B7}"/>
    <dgm:cxn modelId="{0094F4B6-0C93-4F9E-9D5F-735426ACB2BF}" type="presOf" srcId="{E2E2BEBC-095B-4026-8CC7-94A8B1BE8BA1}" destId="{D84E7D3F-2D59-47EC-8C7F-C0D0BA8258B6}" srcOrd="0" destOrd="1" presId="urn:microsoft.com/office/officeart/2005/8/layout/target3"/>
    <dgm:cxn modelId="{CDFDA908-B318-4D24-B7F9-4146F6724CB4}" type="presOf" srcId="{3F8848C3-097F-4AB6-8451-E5D131B2E29B}" destId="{9F376DFA-71AD-43E8-A812-69E113A770DC}" srcOrd="0" destOrd="1" presId="urn:microsoft.com/office/officeart/2005/8/layout/target3"/>
    <dgm:cxn modelId="{DED703AA-1420-468B-BA41-7A7DDB253429}" srcId="{EF7B4C97-7F63-4C45-8FDF-C15BD5B07BE3}" destId="{E32EE4C8-77DF-4D5C-9FF6-67C05BFC9C4D}" srcOrd="0" destOrd="0" parTransId="{285651D1-CE79-466C-9E9D-367107A50224}" sibTransId="{27BFC8CD-A9B3-4D36-B7C0-B319AED1AF86}"/>
    <dgm:cxn modelId="{05771465-3156-43F1-90C2-ACDE024B3557}" srcId="{FDDB5C65-BAEE-4CD7-9345-AAFFDCB3C679}" destId="{FE9278D0-7F8B-4FD9-8982-D54C0F811C4E}" srcOrd="0" destOrd="0" parTransId="{24FDC41E-D87A-496C-AB42-EE1944C96B5C}" sibTransId="{6F9839A4-F32B-4EE1-BD0E-167C3E89A4C0}"/>
    <dgm:cxn modelId="{E651D020-1B53-4669-9D89-707DA6478CF0}" type="presOf" srcId="{074397FA-8B07-4437-93E5-09FECBC48228}" destId="{DF9832F3-17A9-45B8-8A2C-FCEFC552D3BF}" srcOrd="0" destOrd="0" presId="urn:microsoft.com/office/officeart/2005/8/layout/target3"/>
    <dgm:cxn modelId="{8F4036B7-75B8-4979-8E32-2483113A03DF}" type="presOf" srcId="{F5E67142-7296-49E7-BBDF-B708FEEC4B67}" destId="{0293EA24-5F62-4B5A-87E2-7E78389496E9}" srcOrd="0" destOrd="2" presId="urn:microsoft.com/office/officeart/2005/8/layout/target3"/>
    <dgm:cxn modelId="{A9A80A30-35A2-4926-9441-C85D80C8E3A1}" srcId="{643AE4C2-165D-49F2-AFA7-9E7C1CE8C872}" destId="{074397FA-8B07-4437-93E5-09FECBC48228}" srcOrd="0" destOrd="0" parTransId="{FC4FC7E7-C78B-47A6-AB29-063C3D2B5A07}" sibTransId="{4CB85341-4ECD-484E-9C47-FFF835C34F75}"/>
    <dgm:cxn modelId="{2542A6F2-DD17-4C63-9F91-EA9654EF29F5}" type="presOf" srcId="{FDDB5C65-BAEE-4CD7-9345-AAFFDCB3C679}" destId="{6CCF9A06-6670-48EC-B3EA-91731A425FD5}" srcOrd="1" destOrd="0" presId="urn:microsoft.com/office/officeart/2005/8/layout/target3"/>
    <dgm:cxn modelId="{C800C36A-8EC9-46BA-82CF-AB3A57ECB918}" type="presOf" srcId="{663C69A5-841C-428A-AB85-767CD463AA88}" destId="{CE743691-1641-4225-9D89-1E452E4F2462}" srcOrd="0" destOrd="1" presId="urn:microsoft.com/office/officeart/2005/8/layout/target3"/>
    <dgm:cxn modelId="{4835FEDB-2305-45AA-845D-097435505918}" type="presOf" srcId="{59DBA6DD-E708-4E10-AFCC-89A6922A88A1}" destId="{ABF237CC-EA9A-49F5-999D-755B613B839A}" srcOrd="1" destOrd="0" presId="urn:microsoft.com/office/officeart/2005/8/layout/target3"/>
    <dgm:cxn modelId="{AE2AB27D-855E-4A93-818D-92A5D046B987}" type="presParOf" srcId="{8CAE52EE-F826-4F04-82DE-578E1C9ED547}" destId="{4CFDD676-B06B-4B79-9F27-81B6323E59D0}" srcOrd="0" destOrd="0" presId="urn:microsoft.com/office/officeart/2005/8/layout/target3"/>
    <dgm:cxn modelId="{E9D5B2D6-3779-45C9-8988-250BAC13C8D8}" type="presParOf" srcId="{8CAE52EE-F826-4F04-82DE-578E1C9ED547}" destId="{E923533E-AB11-41EB-8FE2-ECDE30C33B39}" srcOrd="1" destOrd="0" presId="urn:microsoft.com/office/officeart/2005/8/layout/target3"/>
    <dgm:cxn modelId="{09A90669-2405-475A-A74A-DC36898EED3A}" type="presParOf" srcId="{8CAE52EE-F826-4F04-82DE-578E1C9ED547}" destId="{DF9832F3-17A9-45B8-8A2C-FCEFC552D3BF}" srcOrd="2" destOrd="0" presId="urn:microsoft.com/office/officeart/2005/8/layout/target3"/>
    <dgm:cxn modelId="{16F1EC27-8372-4DEB-9B2E-18AE9863CFE3}" type="presParOf" srcId="{8CAE52EE-F826-4F04-82DE-578E1C9ED547}" destId="{1F0763BB-478F-419E-A077-46C7AFB7FF68}" srcOrd="3" destOrd="0" presId="urn:microsoft.com/office/officeart/2005/8/layout/target3"/>
    <dgm:cxn modelId="{167C98EB-9E87-403F-94DE-C2A0ABA1E1E0}" type="presParOf" srcId="{8CAE52EE-F826-4F04-82DE-578E1C9ED547}" destId="{DDE31040-0048-4917-9ACE-23F289C264C4}" srcOrd="4" destOrd="0" presId="urn:microsoft.com/office/officeart/2005/8/layout/target3"/>
    <dgm:cxn modelId="{3D1F6255-B4B6-4BEA-930B-EEDFC4411226}" type="presParOf" srcId="{8CAE52EE-F826-4F04-82DE-578E1C9ED547}" destId="{4F6825ED-3F95-4A4E-822F-A6C4E48E7993}" srcOrd="5" destOrd="0" presId="urn:microsoft.com/office/officeart/2005/8/layout/target3"/>
    <dgm:cxn modelId="{3E475882-1BD2-4329-9507-21886E5F0F16}" type="presParOf" srcId="{8CAE52EE-F826-4F04-82DE-578E1C9ED547}" destId="{5147D41D-B6B9-4329-B1FE-581122F22170}" srcOrd="6" destOrd="0" presId="urn:microsoft.com/office/officeart/2005/8/layout/target3"/>
    <dgm:cxn modelId="{053D6F2D-2FAA-43CF-B3D3-E582561747DC}" type="presParOf" srcId="{8CAE52EE-F826-4F04-82DE-578E1C9ED547}" destId="{B3788AA6-5727-441F-851F-A114CA8618FC}" srcOrd="7" destOrd="0" presId="urn:microsoft.com/office/officeart/2005/8/layout/target3"/>
    <dgm:cxn modelId="{7630BCDF-B761-46E8-AE52-0E1A1AB5873B}" type="presParOf" srcId="{8CAE52EE-F826-4F04-82DE-578E1C9ED547}" destId="{5662F83C-A681-4D31-975F-3C497E09D456}" srcOrd="8" destOrd="0" presId="urn:microsoft.com/office/officeart/2005/8/layout/target3"/>
    <dgm:cxn modelId="{CC6CFE9B-A7D9-4523-8E48-0F9A9557E93C}" type="presParOf" srcId="{8CAE52EE-F826-4F04-82DE-578E1C9ED547}" destId="{34FE632F-D0AD-4562-B8D3-76A2328069A0}" srcOrd="9" destOrd="0" presId="urn:microsoft.com/office/officeart/2005/8/layout/target3"/>
    <dgm:cxn modelId="{627DCACE-9736-48C2-85F7-CEA17B62EB48}" type="presParOf" srcId="{8CAE52EE-F826-4F04-82DE-578E1C9ED547}" destId="{0E7ED716-0009-48A5-9267-C0E20426A63C}" srcOrd="10" destOrd="0" presId="urn:microsoft.com/office/officeart/2005/8/layout/target3"/>
    <dgm:cxn modelId="{5938B6A3-EDA9-413C-9FCD-CEBC274D35FC}" type="presParOf" srcId="{8CAE52EE-F826-4F04-82DE-578E1C9ED547}" destId="{1FBA4B14-1639-4286-A1F9-ED0FE820C5B5}" srcOrd="11" destOrd="0" presId="urn:microsoft.com/office/officeart/2005/8/layout/target3"/>
    <dgm:cxn modelId="{4E411E21-05F8-4DC7-967C-F1486E05916D}" type="presParOf" srcId="{8CAE52EE-F826-4F04-82DE-578E1C9ED547}" destId="{5CCCAA8C-6A93-4109-9085-5EE936ED7D11}" srcOrd="12" destOrd="0" presId="urn:microsoft.com/office/officeart/2005/8/layout/target3"/>
    <dgm:cxn modelId="{7B1BB44D-18D1-4358-80A6-D0D63C1CAA28}" type="presParOf" srcId="{8CAE52EE-F826-4F04-82DE-578E1C9ED547}" destId="{9F376DFA-71AD-43E8-A812-69E113A770DC}" srcOrd="13" destOrd="0" presId="urn:microsoft.com/office/officeart/2005/8/layout/target3"/>
    <dgm:cxn modelId="{AA9355A4-43F0-42B8-A904-A40013A97645}" type="presParOf" srcId="{8CAE52EE-F826-4F04-82DE-578E1C9ED547}" destId="{1B082483-97C4-4964-A4F1-C4FCDA04CF22}" srcOrd="14" destOrd="0" presId="urn:microsoft.com/office/officeart/2005/8/layout/target3"/>
    <dgm:cxn modelId="{2230D316-A96B-4AEC-A1B8-C33BF11E57CF}" type="presParOf" srcId="{8CAE52EE-F826-4F04-82DE-578E1C9ED547}" destId="{CE743691-1641-4225-9D89-1E452E4F2462}" srcOrd="15" destOrd="0" presId="urn:microsoft.com/office/officeart/2005/8/layout/target3"/>
    <dgm:cxn modelId="{D1712B05-239C-4FCF-8C4F-F47436BBB44F}" type="presParOf" srcId="{8CAE52EE-F826-4F04-82DE-578E1C9ED547}" destId="{ABF237CC-EA9A-49F5-999D-755B613B839A}" srcOrd="16" destOrd="0" presId="urn:microsoft.com/office/officeart/2005/8/layout/target3"/>
    <dgm:cxn modelId="{A94A608E-030D-48E7-8DCC-125C1D5907F3}" type="presParOf" srcId="{8CAE52EE-F826-4F04-82DE-578E1C9ED547}" destId="{D84E7D3F-2D59-47EC-8C7F-C0D0BA8258B6}" srcOrd="17" destOrd="0" presId="urn:microsoft.com/office/officeart/2005/8/layout/target3"/>
    <dgm:cxn modelId="{889176AB-DA2B-499D-8EF5-7B6DE0EAE816}" type="presParOf" srcId="{8CAE52EE-F826-4F04-82DE-578E1C9ED547}" destId="{6CCF9A06-6670-48EC-B3EA-91731A425FD5}" srcOrd="18" destOrd="0" presId="urn:microsoft.com/office/officeart/2005/8/layout/target3"/>
    <dgm:cxn modelId="{FDB1D389-CF34-4E91-86E7-0F37C449D195}" type="presParOf" srcId="{8CAE52EE-F826-4F04-82DE-578E1C9ED547}" destId="{0293EA24-5F62-4B5A-87E2-7E78389496E9}"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5C120-FD1B-4487-AF4B-2C6077EC646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89F5BC34-868B-4D0D-BC64-1DFE82CA5115}">
      <dgm:prSet phldrT="[Text]" custT="1"/>
      <dgm:spPr/>
      <dgm:t>
        <a:bodyPr/>
        <a:lstStyle/>
        <a:p>
          <a:r>
            <a:rPr lang="de-DE" sz="2400" noProof="0" dirty="0"/>
            <a:t>1,6 kg </a:t>
          </a:r>
          <a:r>
            <a:rPr lang="de-DE" sz="2400" noProof="0" dirty="0" smtClean="0"/>
            <a:t>fossil </a:t>
          </a:r>
          <a:r>
            <a:rPr lang="de-DE" sz="2400" noProof="0" dirty="0" err="1" smtClean="0"/>
            <a:t>fuels</a:t>
          </a:r>
          <a:endParaRPr lang="de-DE" sz="2400" noProof="0" dirty="0"/>
        </a:p>
      </dgm:t>
    </dgm:pt>
    <dgm:pt modelId="{4F5BF911-63FD-4278-B1CF-211F0C0ECF98}" type="parTrans" cxnId="{2AA5EAD7-BEC2-4D35-B7AB-4B7434E7EA74}">
      <dgm:prSet/>
      <dgm:spPr/>
      <dgm:t>
        <a:bodyPr/>
        <a:lstStyle/>
        <a:p>
          <a:endParaRPr lang="de-DE" noProof="0" dirty="0"/>
        </a:p>
      </dgm:t>
    </dgm:pt>
    <dgm:pt modelId="{E6553CC6-5B59-49B6-9FFA-DB3E873FE881}" type="sibTrans" cxnId="{2AA5EAD7-BEC2-4D35-B7AB-4B7434E7EA74}">
      <dgm:prSet/>
      <dgm:spPr/>
      <dgm:t>
        <a:bodyPr/>
        <a:lstStyle/>
        <a:p>
          <a:endParaRPr lang="de-DE" noProof="0" dirty="0"/>
        </a:p>
      </dgm:t>
    </dgm:pt>
    <dgm:pt modelId="{BFEB06DE-BAF8-4C65-8A90-7B8E74A6449F}">
      <dgm:prSet phldrT="[Text]" custT="1"/>
      <dgm:spPr/>
      <dgm:t>
        <a:bodyPr/>
        <a:lstStyle/>
        <a:p>
          <a:r>
            <a:rPr lang="de-DE" sz="2400" noProof="0" dirty="0"/>
            <a:t>72 g </a:t>
          </a:r>
          <a:r>
            <a:rPr lang="en-US" sz="2400" noProof="0" dirty="0" smtClean="0"/>
            <a:t>chemicals</a:t>
          </a:r>
          <a:endParaRPr lang="en-US" sz="2400" noProof="0" dirty="0"/>
        </a:p>
      </dgm:t>
    </dgm:pt>
    <dgm:pt modelId="{B09CD723-1DEA-4FCA-823C-244DCB8B5366}" type="parTrans" cxnId="{2E0309A9-2B8A-4F12-AC40-0A17C0AE4777}">
      <dgm:prSet/>
      <dgm:spPr/>
      <dgm:t>
        <a:bodyPr/>
        <a:lstStyle/>
        <a:p>
          <a:endParaRPr lang="de-DE" noProof="0" dirty="0"/>
        </a:p>
      </dgm:t>
    </dgm:pt>
    <dgm:pt modelId="{5F77B612-AAC7-4CEC-9106-B98B976B0318}" type="sibTrans" cxnId="{2E0309A9-2B8A-4F12-AC40-0A17C0AE4777}">
      <dgm:prSet/>
      <dgm:spPr/>
      <dgm:t>
        <a:bodyPr/>
        <a:lstStyle/>
        <a:p>
          <a:endParaRPr lang="de-DE" noProof="0" dirty="0"/>
        </a:p>
      </dgm:t>
    </dgm:pt>
    <dgm:pt modelId="{840A545E-6FC3-40C4-8138-3CF4005B7331}">
      <dgm:prSet phldrT="[Text]" custT="1"/>
      <dgm:spPr/>
      <dgm:t>
        <a:bodyPr/>
        <a:lstStyle/>
        <a:p>
          <a:r>
            <a:rPr lang="de-DE" sz="2400" noProof="0" dirty="0"/>
            <a:t>32 l </a:t>
          </a:r>
          <a:r>
            <a:rPr lang="de-DE" sz="2400" noProof="0" dirty="0" err="1" smtClean="0"/>
            <a:t>water</a:t>
          </a:r>
          <a:endParaRPr lang="de-DE" sz="2400" noProof="0" dirty="0"/>
        </a:p>
      </dgm:t>
    </dgm:pt>
    <dgm:pt modelId="{CB4363A0-D01B-42C7-922D-9A92267EDC4E}" type="parTrans" cxnId="{33FBB6B2-C04C-4E6E-B6C0-3EFBF5F6E014}">
      <dgm:prSet/>
      <dgm:spPr/>
      <dgm:t>
        <a:bodyPr/>
        <a:lstStyle/>
        <a:p>
          <a:endParaRPr lang="de-DE" noProof="0" dirty="0"/>
        </a:p>
      </dgm:t>
    </dgm:pt>
    <dgm:pt modelId="{3DE7864D-CEA0-430B-9AC8-520895421108}" type="sibTrans" cxnId="{33FBB6B2-C04C-4E6E-B6C0-3EFBF5F6E014}">
      <dgm:prSet/>
      <dgm:spPr/>
      <dgm:t>
        <a:bodyPr/>
        <a:lstStyle/>
        <a:p>
          <a:endParaRPr lang="de-DE" noProof="0" dirty="0"/>
        </a:p>
      </dgm:t>
    </dgm:pt>
    <dgm:pt modelId="{C75BFFB9-3696-4EE6-9BF7-93C489AD5AC5}">
      <dgm:prSet phldrT="[Text]" custT="1"/>
      <dgm:spPr/>
      <dgm:t>
        <a:bodyPr/>
        <a:lstStyle/>
        <a:p>
          <a:r>
            <a:rPr lang="de-DE" sz="2800" b="1" noProof="0" dirty="0"/>
            <a:t>Computerchip</a:t>
          </a:r>
          <a:br>
            <a:rPr lang="de-DE" sz="2800" b="1" noProof="0" dirty="0"/>
          </a:br>
          <a:r>
            <a:rPr lang="de-DE" sz="2800" b="1" noProof="0" dirty="0" smtClean="0"/>
            <a:t>(</a:t>
          </a:r>
          <a:r>
            <a:rPr lang="en-US" sz="2800" b="1" noProof="0" dirty="0" smtClean="0"/>
            <a:t>Weight 2 grams, size 1.2 cm²)</a:t>
          </a:r>
          <a:endParaRPr lang="en-US" sz="2800" b="1" noProof="0" dirty="0"/>
        </a:p>
      </dgm:t>
    </dgm:pt>
    <dgm:pt modelId="{07B124BF-ECEC-4263-91EA-2A13EACC46AF}" type="parTrans" cxnId="{15897031-C440-4C44-BD53-D9AD801D0483}">
      <dgm:prSet/>
      <dgm:spPr/>
      <dgm:t>
        <a:bodyPr/>
        <a:lstStyle/>
        <a:p>
          <a:endParaRPr lang="de-DE" noProof="0" dirty="0"/>
        </a:p>
      </dgm:t>
    </dgm:pt>
    <dgm:pt modelId="{AAC8DBCF-A18A-4534-A0E7-8F92A8151CF0}" type="sibTrans" cxnId="{15897031-C440-4C44-BD53-D9AD801D0483}">
      <dgm:prSet/>
      <dgm:spPr/>
      <dgm:t>
        <a:bodyPr/>
        <a:lstStyle/>
        <a:p>
          <a:endParaRPr lang="de-DE" noProof="0" dirty="0"/>
        </a:p>
      </dgm:t>
    </dgm:pt>
    <dgm:pt modelId="{9A9D0A7F-0849-404C-AF19-6A7CF65F4B28}" type="pres">
      <dgm:prSet presAssocID="{F235C120-FD1B-4487-AF4B-2C6077EC646D}" presName="Name0" presStyleCnt="0">
        <dgm:presLayoutVars>
          <dgm:chMax val="4"/>
          <dgm:resizeHandles val="exact"/>
        </dgm:presLayoutVars>
      </dgm:prSet>
      <dgm:spPr/>
      <dgm:t>
        <a:bodyPr/>
        <a:lstStyle/>
        <a:p>
          <a:endParaRPr lang="de-DE"/>
        </a:p>
      </dgm:t>
    </dgm:pt>
    <dgm:pt modelId="{27EEFFE3-1C70-4152-9319-EEBF37A2E053}" type="pres">
      <dgm:prSet presAssocID="{F235C120-FD1B-4487-AF4B-2C6077EC646D}" presName="ellipse" presStyleLbl="trBgShp" presStyleIdx="0" presStyleCnt="1" custLinFactNeighborX="5998" custLinFactNeighborY="1456"/>
      <dgm:spPr/>
    </dgm:pt>
    <dgm:pt modelId="{FB29193D-2801-4749-BC15-80BA5B56D52F}" type="pres">
      <dgm:prSet presAssocID="{F235C120-FD1B-4487-AF4B-2C6077EC646D}" presName="arrow1" presStyleLbl="fgShp" presStyleIdx="0" presStyleCnt="1"/>
      <dgm:spPr/>
    </dgm:pt>
    <dgm:pt modelId="{DC62AEF2-DF39-40E4-BC19-4756C180E221}" type="pres">
      <dgm:prSet presAssocID="{F235C120-FD1B-4487-AF4B-2C6077EC646D}" presName="rectangle" presStyleLbl="revTx" presStyleIdx="0" presStyleCnt="1" custScaleX="157353" custLinFactNeighborY="-12342">
        <dgm:presLayoutVars>
          <dgm:bulletEnabled val="1"/>
        </dgm:presLayoutVars>
      </dgm:prSet>
      <dgm:spPr/>
      <dgm:t>
        <a:bodyPr/>
        <a:lstStyle/>
        <a:p>
          <a:endParaRPr lang="de-DE"/>
        </a:p>
      </dgm:t>
    </dgm:pt>
    <dgm:pt modelId="{0D96D7CD-EA06-4C41-8357-B29A24F26093}" type="pres">
      <dgm:prSet presAssocID="{BFEB06DE-BAF8-4C65-8A90-7B8E74A6449F}" presName="item1" presStyleLbl="node1" presStyleIdx="0" presStyleCnt="3" custScaleX="138514" custScaleY="133435" custLinFactNeighborX="-16200" custLinFactNeighborY="11903">
        <dgm:presLayoutVars>
          <dgm:bulletEnabled val="1"/>
        </dgm:presLayoutVars>
      </dgm:prSet>
      <dgm:spPr/>
      <dgm:t>
        <a:bodyPr/>
        <a:lstStyle/>
        <a:p>
          <a:endParaRPr lang="de-DE"/>
        </a:p>
      </dgm:t>
    </dgm:pt>
    <dgm:pt modelId="{25ADE1EF-AB83-4BE7-BDCA-E258E294A1CF}" type="pres">
      <dgm:prSet presAssocID="{840A545E-6FC3-40C4-8138-3CF4005B7331}" presName="item2" presStyleLbl="node1" presStyleIdx="1" presStyleCnt="3" custScaleX="149700" custScaleY="133416" custLinFactNeighborX="-28129" custLinFactNeighborY="-28130">
        <dgm:presLayoutVars>
          <dgm:bulletEnabled val="1"/>
        </dgm:presLayoutVars>
      </dgm:prSet>
      <dgm:spPr/>
      <dgm:t>
        <a:bodyPr/>
        <a:lstStyle/>
        <a:p>
          <a:endParaRPr lang="de-DE"/>
        </a:p>
      </dgm:t>
    </dgm:pt>
    <dgm:pt modelId="{420F9501-6819-4846-B876-B6673FDBC0C7}" type="pres">
      <dgm:prSet presAssocID="{C75BFFB9-3696-4EE6-9BF7-93C489AD5AC5}" presName="item3" presStyleLbl="node1" presStyleIdx="2" presStyleCnt="3" custScaleX="152193" custScaleY="141320" custLinFactNeighborX="25609" custLinFactNeighborY="-9377">
        <dgm:presLayoutVars>
          <dgm:bulletEnabled val="1"/>
        </dgm:presLayoutVars>
      </dgm:prSet>
      <dgm:spPr/>
      <dgm:t>
        <a:bodyPr/>
        <a:lstStyle/>
        <a:p>
          <a:endParaRPr lang="de-DE"/>
        </a:p>
      </dgm:t>
    </dgm:pt>
    <dgm:pt modelId="{632B0594-6EF9-4BB8-B57F-7E84C8C88F92}" type="pres">
      <dgm:prSet presAssocID="{F235C120-FD1B-4487-AF4B-2C6077EC646D}" presName="funnel" presStyleLbl="trAlignAcc1" presStyleIdx="0" presStyleCnt="1" custScaleX="171990" custScaleY="142857" custLinFactNeighborX="435" custLinFactNeighborY="35115"/>
      <dgm:spPr/>
    </dgm:pt>
  </dgm:ptLst>
  <dgm:cxnLst>
    <dgm:cxn modelId="{32495B9C-7CDB-405D-9E1C-01831293B69F}" type="presOf" srcId="{C75BFFB9-3696-4EE6-9BF7-93C489AD5AC5}" destId="{DC62AEF2-DF39-40E4-BC19-4756C180E221}" srcOrd="0" destOrd="0" presId="urn:microsoft.com/office/officeart/2005/8/layout/funnel1"/>
    <dgm:cxn modelId="{2AA5EAD7-BEC2-4D35-B7AB-4B7434E7EA74}" srcId="{F235C120-FD1B-4487-AF4B-2C6077EC646D}" destId="{89F5BC34-868B-4D0D-BC64-1DFE82CA5115}" srcOrd="0" destOrd="0" parTransId="{4F5BF911-63FD-4278-B1CF-211F0C0ECF98}" sibTransId="{E6553CC6-5B59-49B6-9FFA-DB3E873FE881}"/>
    <dgm:cxn modelId="{33FBB6B2-C04C-4E6E-B6C0-3EFBF5F6E014}" srcId="{F235C120-FD1B-4487-AF4B-2C6077EC646D}" destId="{840A545E-6FC3-40C4-8138-3CF4005B7331}" srcOrd="2" destOrd="0" parTransId="{CB4363A0-D01B-42C7-922D-9A92267EDC4E}" sibTransId="{3DE7864D-CEA0-430B-9AC8-520895421108}"/>
    <dgm:cxn modelId="{BE3E3C96-61E1-4B5D-822A-A0F3F0EBF725}" type="presOf" srcId="{F235C120-FD1B-4487-AF4B-2C6077EC646D}" destId="{9A9D0A7F-0849-404C-AF19-6A7CF65F4B28}" srcOrd="0" destOrd="0" presId="urn:microsoft.com/office/officeart/2005/8/layout/funnel1"/>
    <dgm:cxn modelId="{2ACC6C3E-7CBF-4BEE-8EF2-5851CBDE59AF}" type="presOf" srcId="{89F5BC34-868B-4D0D-BC64-1DFE82CA5115}" destId="{420F9501-6819-4846-B876-B6673FDBC0C7}" srcOrd="0" destOrd="0" presId="urn:microsoft.com/office/officeart/2005/8/layout/funnel1"/>
    <dgm:cxn modelId="{2E0309A9-2B8A-4F12-AC40-0A17C0AE4777}" srcId="{F235C120-FD1B-4487-AF4B-2C6077EC646D}" destId="{BFEB06DE-BAF8-4C65-8A90-7B8E74A6449F}" srcOrd="1" destOrd="0" parTransId="{B09CD723-1DEA-4FCA-823C-244DCB8B5366}" sibTransId="{5F77B612-AAC7-4CEC-9106-B98B976B0318}"/>
    <dgm:cxn modelId="{8E1CB054-AF18-4B72-80CE-D2B0B5FBAA7D}" type="presOf" srcId="{BFEB06DE-BAF8-4C65-8A90-7B8E74A6449F}" destId="{25ADE1EF-AB83-4BE7-BDCA-E258E294A1CF}" srcOrd="0" destOrd="0" presId="urn:microsoft.com/office/officeart/2005/8/layout/funnel1"/>
    <dgm:cxn modelId="{F7A191A2-E98B-4B2A-A349-87730AD8D0E5}" type="presOf" srcId="{840A545E-6FC3-40C4-8138-3CF4005B7331}" destId="{0D96D7CD-EA06-4C41-8357-B29A24F26093}" srcOrd="0" destOrd="0" presId="urn:microsoft.com/office/officeart/2005/8/layout/funnel1"/>
    <dgm:cxn modelId="{15897031-C440-4C44-BD53-D9AD801D0483}" srcId="{F235C120-FD1B-4487-AF4B-2C6077EC646D}" destId="{C75BFFB9-3696-4EE6-9BF7-93C489AD5AC5}" srcOrd="3" destOrd="0" parTransId="{07B124BF-ECEC-4263-91EA-2A13EACC46AF}" sibTransId="{AAC8DBCF-A18A-4534-A0E7-8F92A8151CF0}"/>
    <dgm:cxn modelId="{0FB424B5-C411-4CFD-B526-5651E603D570}" type="presParOf" srcId="{9A9D0A7F-0849-404C-AF19-6A7CF65F4B28}" destId="{27EEFFE3-1C70-4152-9319-EEBF37A2E053}" srcOrd="0" destOrd="0" presId="urn:microsoft.com/office/officeart/2005/8/layout/funnel1"/>
    <dgm:cxn modelId="{76AE23F3-1D7C-45B7-82CE-DE30B9595553}" type="presParOf" srcId="{9A9D0A7F-0849-404C-AF19-6A7CF65F4B28}" destId="{FB29193D-2801-4749-BC15-80BA5B56D52F}" srcOrd="1" destOrd="0" presId="urn:microsoft.com/office/officeart/2005/8/layout/funnel1"/>
    <dgm:cxn modelId="{7DB8E74E-FFE0-4B63-BC7E-C66FB0DBEAC1}" type="presParOf" srcId="{9A9D0A7F-0849-404C-AF19-6A7CF65F4B28}" destId="{DC62AEF2-DF39-40E4-BC19-4756C180E221}" srcOrd="2" destOrd="0" presId="urn:microsoft.com/office/officeart/2005/8/layout/funnel1"/>
    <dgm:cxn modelId="{4A54BC33-AAC1-4305-922E-E3D19D0ECAC3}" type="presParOf" srcId="{9A9D0A7F-0849-404C-AF19-6A7CF65F4B28}" destId="{0D96D7CD-EA06-4C41-8357-B29A24F26093}" srcOrd="3" destOrd="0" presId="urn:microsoft.com/office/officeart/2005/8/layout/funnel1"/>
    <dgm:cxn modelId="{61E5A55C-9130-467C-841A-9249436393C7}" type="presParOf" srcId="{9A9D0A7F-0849-404C-AF19-6A7CF65F4B28}" destId="{25ADE1EF-AB83-4BE7-BDCA-E258E294A1CF}" srcOrd="4" destOrd="0" presId="urn:microsoft.com/office/officeart/2005/8/layout/funnel1"/>
    <dgm:cxn modelId="{F22224DB-EC71-4382-84A1-926E91507376}" type="presParOf" srcId="{9A9D0A7F-0849-404C-AF19-6A7CF65F4B28}" destId="{420F9501-6819-4846-B876-B6673FDBC0C7}" srcOrd="5" destOrd="0" presId="urn:microsoft.com/office/officeart/2005/8/layout/funnel1"/>
    <dgm:cxn modelId="{3DB51280-04F8-4307-8DF1-C72BFF422FEB}" type="presParOf" srcId="{9A9D0A7F-0849-404C-AF19-6A7CF65F4B28}" destId="{632B0594-6EF9-4BB8-B57F-7E84C8C88F9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35C120-FD1B-4487-AF4B-2C6077EC646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89F5BC34-868B-4D0D-BC64-1DFE82CA5115}">
      <dgm:prSet phldrT="[Text]" custT="1"/>
      <dgm:spPr/>
      <dgm:t>
        <a:bodyPr/>
        <a:lstStyle/>
        <a:p>
          <a:r>
            <a:rPr lang="de-DE" sz="2400" noProof="0" dirty="0"/>
            <a:t>240 kg </a:t>
          </a:r>
          <a:r>
            <a:rPr lang="de-DE" sz="2400" noProof="0" dirty="0" smtClean="0"/>
            <a:t>fossil </a:t>
          </a:r>
          <a:r>
            <a:rPr lang="de-DE" sz="2400" noProof="0" dirty="0" err="1"/>
            <a:t>fuels</a:t>
          </a:r>
          <a:endParaRPr lang="de-DE" sz="2400" noProof="0" dirty="0"/>
        </a:p>
      </dgm:t>
    </dgm:pt>
    <dgm:pt modelId="{4F5BF911-63FD-4278-B1CF-211F0C0ECF98}" type="parTrans" cxnId="{2AA5EAD7-BEC2-4D35-B7AB-4B7434E7EA74}">
      <dgm:prSet/>
      <dgm:spPr/>
      <dgm:t>
        <a:bodyPr/>
        <a:lstStyle/>
        <a:p>
          <a:endParaRPr lang="de-DE" noProof="0" dirty="0"/>
        </a:p>
      </dgm:t>
    </dgm:pt>
    <dgm:pt modelId="{E6553CC6-5B59-49B6-9FFA-DB3E873FE881}" type="sibTrans" cxnId="{2AA5EAD7-BEC2-4D35-B7AB-4B7434E7EA74}">
      <dgm:prSet/>
      <dgm:spPr/>
      <dgm:t>
        <a:bodyPr/>
        <a:lstStyle/>
        <a:p>
          <a:endParaRPr lang="de-DE" noProof="0" dirty="0"/>
        </a:p>
      </dgm:t>
    </dgm:pt>
    <dgm:pt modelId="{BFEB06DE-BAF8-4C65-8A90-7B8E74A6449F}">
      <dgm:prSet phldrT="[Text]" custT="1"/>
      <dgm:spPr/>
      <dgm:t>
        <a:bodyPr/>
        <a:lstStyle/>
        <a:p>
          <a:r>
            <a:rPr lang="de-DE" sz="2400" noProof="0" dirty="0"/>
            <a:t>22 kg </a:t>
          </a:r>
          <a:r>
            <a:rPr lang="de-DE" sz="2400" noProof="0" dirty="0" err="1" smtClean="0"/>
            <a:t>chemicals</a:t>
          </a:r>
          <a:endParaRPr lang="de-DE" sz="2400" noProof="0" dirty="0"/>
        </a:p>
      </dgm:t>
    </dgm:pt>
    <dgm:pt modelId="{B09CD723-1DEA-4FCA-823C-244DCB8B5366}" type="parTrans" cxnId="{2E0309A9-2B8A-4F12-AC40-0A17C0AE4777}">
      <dgm:prSet/>
      <dgm:spPr/>
      <dgm:t>
        <a:bodyPr/>
        <a:lstStyle/>
        <a:p>
          <a:endParaRPr lang="de-DE" noProof="0" dirty="0"/>
        </a:p>
      </dgm:t>
    </dgm:pt>
    <dgm:pt modelId="{5F77B612-AAC7-4CEC-9106-B98B976B0318}" type="sibTrans" cxnId="{2E0309A9-2B8A-4F12-AC40-0A17C0AE4777}">
      <dgm:prSet/>
      <dgm:spPr/>
      <dgm:t>
        <a:bodyPr/>
        <a:lstStyle/>
        <a:p>
          <a:endParaRPr lang="de-DE" noProof="0" dirty="0"/>
        </a:p>
      </dgm:t>
    </dgm:pt>
    <dgm:pt modelId="{840A545E-6FC3-40C4-8138-3CF4005B7331}">
      <dgm:prSet phldrT="[Text]" custT="1"/>
      <dgm:spPr/>
      <dgm:t>
        <a:bodyPr/>
        <a:lstStyle/>
        <a:p>
          <a:r>
            <a:rPr lang="de-DE" sz="2400" noProof="0" dirty="0"/>
            <a:t>72 l </a:t>
          </a:r>
          <a:r>
            <a:rPr lang="de-DE" sz="2400" noProof="0" dirty="0" err="1" smtClean="0"/>
            <a:t>water</a:t>
          </a:r>
          <a:endParaRPr lang="de-DE" sz="2400" noProof="0" dirty="0"/>
        </a:p>
      </dgm:t>
    </dgm:pt>
    <dgm:pt modelId="{CB4363A0-D01B-42C7-922D-9A92267EDC4E}" type="parTrans" cxnId="{33FBB6B2-C04C-4E6E-B6C0-3EFBF5F6E014}">
      <dgm:prSet/>
      <dgm:spPr/>
      <dgm:t>
        <a:bodyPr/>
        <a:lstStyle/>
        <a:p>
          <a:endParaRPr lang="de-DE" noProof="0" dirty="0"/>
        </a:p>
      </dgm:t>
    </dgm:pt>
    <dgm:pt modelId="{3DE7864D-CEA0-430B-9AC8-520895421108}" type="sibTrans" cxnId="{33FBB6B2-C04C-4E6E-B6C0-3EFBF5F6E014}">
      <dgm:prSet/>
      <dgm:spPr/>
      <dgm:t>
        <a:bodyPr/>
        <a:lstStyle/>
        <a:p>
          <a:endParaRPr lang="de-DE" noProof="0" dirty="0"/>
        </a:p>
      </dgm:t>
    </dgm:pt>
    <dgm:pt modelId="{C75BFFB9-3696-4EE6-9BF7-93C489AD5AC5}">
      <dgm:prSet phldrT="[Text]"/>
      <dgm:spPr/>
      <dgm:t>
        <a:bodyPr/>
        <a:lstStyle/>
        <a:p>
          <a:r>
            <a:rPr lang="de-DE" b="1" noProof="0" dirty="0"/>
            <a:t>PC </a:t>
          </a:r>
          <a:r>
            <a:rPr lang="de-DE" b="1" noProof="0" dirty="0" err="1"/>
            <a:t>with</a:t>
          </a:r>
          <a:r>
            <a:rPr lang="de-DE" b="1" noProof="0" dirty="0"/>
            <a:t> a </a:t>
          </a:r>
          <a:r>
            <a:rPr lang="de-DE" b="1" noProof="0" dirty="0" err="1"/>
            <a:t>monitor</a:t>
          </a:r>
          <a:endParaRPr lang="de-DE" b="1" noProof="0" dirty="0"/>
        </a:p>
      </dgm:t>
    </dgm:pt>
    <dgm:pt modelId="{07B124BF-ECEC-4263-91EA-2A13EACC46AF}" type="parTrans" cxnId="{15897031-C440-4C44-BD53-D9AD801D0483}">
      <dgm:prSet/>
      <dgm:spPr/>
      <dgm:t>
        <a:bodyPr/>
        <a:lstStyle/>
        <a:p>
          <a:endParaRPr lang="de-DE" noProof="0" dirty="0"/>
        </a:p>
      </dgm:t>
    </dgm:pt>
    <dgm:pt modelId="{AAC8DBCF-A18A-4534-A0E7-8F92A8151CF0}" type="sibTrans" cxnId="{15897031-C440-4C44-BD53-D9AD801D0483}">
      <dgm:prSet/>
      <dgm:spPr/>
      <dgm:t>
        <a:bodyPr/>
        <a:lstStyle/>
        <a:p>
          <a:endParaRPr lang="de-DE" noProof="0" dirty="0"/>
        </a:p>
      </dgm:t>
    </dgm:pt>
    <dgm:pt modelId="{9A9D0A7F-0849-404C-AF19-6A7CF65F4B28}" type="pres">
      <dgm:prSet presAssocID="{F235C120-FD1B-4487-AF4B-2C6077EC646D}" presName="Name0" presStyleCnt="0">
        <dgm:presLayoutVars>
          <dgm:chMax val="4"/>
          <dgm:resizeHandles val="exact"/>
        </dgm:presLayoutVars>
      </dgm:prSet>
      <dgm:spPr/>
      <dgm:t>
        <a:bodyPr/>
        <a:lstStyle/>
        <a:p>
          <a:endParaRPr lang="de-DE"/>
        </a:p>
      </dgm:t>
    </dgm:pt>
    <dgm:pt modelId="{27EEFFE3-1C70-4152-9319-EEBF37A2E053}" type="pres">
      <dgm:prSet presAssocID="{F235C120-FD1B-4487-AF4B-2C6077EC646D}" presName="ellipse" presStyleLbl="trBgShp" presStyleIdx="0" presStyleCnt="1" custLinFactNeighborX="5998" custLinFactNeighborY="1456"/>
      <dgm:spPr/>
    </dgm:pt>
    <dgm:pt modelId="{FB29193D-2801-4749-BC15-80BA5B56D52F}" type="pres">
      <dgm:prSet presAssocID="{F235C120-FD1B-4487-AF4B-2C6077EC646D}" presName="arrow1" presStyleLbl="fgShp" presStyleIdx="0" presStyleCnt="1" custLinFactNeighborY="22789"/>
      <dgm:spPr/>
    </dgm:pt>
    <dgm:pt modelId="{DC62AEF2-DF39-40E4-BC19-4756C180E221}" type="pres">
      <dgm:prSet presAssocID="{F235C120-FD1B-4487-AF4B-2C6077EC646D}" presName="rectangle" presStyleLbl="revTx" presStyleIdx="0" presStyleCnt="1" custLinFactNeighborY="178">
        <dgm:presLayoutVars>
          <dgm:bulletEnabled val="1"/>
        </dgm:presLayoutVars>
      </dgm:prSet>
      <dgm:spPr/>
      <dgm:t>
        <a:bodyPr/>
        <a:lstStyle/>
        <a:p>
          <a:endParaRPr lang="de-DE"/>
        </a:p>
      </dgm:t>
    </dgm:pt>
    <dgm:pt modelId="{0D96D7CD-EA06-4C41-8357-B29A24F26093}" type="pres">
      <dgm:prSet presAssocID="{BFEB06DE-BAF8-4C65-8A90-7B8E74A6449F}" presName="item1" presStyleLbl="node1" presStyleIdx="0" presStyleCnt="3" custScaleX="138514" custScaleY="133435" custLinFactNeighborX="7241" custLinFactNeighborY="13239">
        <dgm:presLayoutVars>
          <dgm:bulletEnabled val="1"/>
        </dgm:presLayoutVars>
      </dgm:prSet>
      <dgm:spPr/>
      <dgm:t>
        <a:bodyPr/>
        <a:lstStyle/>
        <a:p>
          <a:endParaRPr lang="de-DE"/>
        </a:p>
      </dgm:t>
    </dgm:pt>
    <dgm:pt modelId="{25ADE1EF-AB83-4BE7-BDCA-E258E294A1CF}" type="pres">
      <dgm:prSet presAssocID="{840A545E-6FC3-40C4-8138-3CF4005B7331}" presName="item2" presStyleLbl="node1" presStyleIdx="1" presStyleCnt="3" custScaleX="149700" custScaleY="133416" custLinFactNeighborX="-78122" custLinFactNeighborY="-27345">
        <dgm:presLayoutVars>
          <dgm:bulletEnabled val="1"/>
        </dgm:presLayoutVars>
      </dgm:prSet>
      <dgm:spPr/>
      <dgm:t>
        <a:bodyPr/>
        <a:lstStyle/>
        <a:p>
          <a:endParaRPr lang="de-DE"/>
        </a:p>
      </dgm:t>
    </dgm:pt>
    <dgm:pt modelId="{420F9501-6819-4846-B876-B6673FDBC0C7}" type="pres">
      <dgm:prSet presAssocID="{C75BFFB9-3696-4EE6-9BF7-93C489AD5AC5}" presName="item3" presStyleLbl="node1" presStyleIdx="2" presStyleCnt="3" custScaleX="152193" custScaleY="141320" custLinFactNeighborX="79598" custLinFactNeighborY="-18753">
        <dgm:presLayoutVars>
          <dgm:bulletEnabled val="1"/>
        </dgm:presLayoutVars>
      </dgm:prSet>
      <dgm:spPr/>
      <dgm:t>
        <a:bodyPr/>
        <a:lstStyle/>
        <a:p>
          <a:endParaRPr lang="de-DE"/>
        </a:p>
      </dgm:t>
    </dgm:pt>
    <dgm:pt modelId="{632B0594-6EF9-4BB8-B57F-7E84C8C88F92}" type="pres">
      <dgm:prSet presAssocID="{F235C120-FD1B-4487-AF4B-2C6077EC646D}" presName="funnel" presStyleLbl="trAlignAcc1" presStyleIdx="0" presStyleCnt="1" custScaleX="168779" custScaleY="142857" custLinFactNeighborX="3014" custLinFactNeighborY="-11773"/>
      <dgm:spPr/>
    </dgm:pt>
  </dgm:ptLst>
  <dgm:cxnLst>
    <dgm:cxn modelId="{2E0309A9-2B8A-4F12-AC40-0A17C0AE4777}" srcId="{F235C120-FD1B-4487-AF4B-2C6077EC646D}" destId="{BFEB06DE-BAF8-4C65-8A90-7B8E74A6449F}" srcOrd="1" destOrd="0" parTransId="{B09CD723-1DEA-4FCA-823C-244DCB8B5366}" sibTransId="{5F77B612-AAC7-4CEC-9106-B98B976B0318}"/>
    <dgm:cxn modelId="{50663510-1DFD-46DD-B546-7E4A086C3B66}" type="presOf" srcId="{F235C120-FD1B-4487-AF4B-2C6077EC646D}" destId="{9A9D0A7F-0849-404C-AF19-6A7CF65F4B28}" srcOrd="0" destOrd="0" presId="urn:microsoft.com/office/officeart/2005/8/layout/funnel1"/>
    <dgm:cxn modelId="{33FBB6B2-C04C-4E6E-B6C0-3EFBF5F6E014}" srcId="{F235C120-FD1B-4487-AF4B-2C6077EC646D}" destId="{840A545E-6FC3-40C4-8138-3CF4005B7331}" srcOrd="2" destOrd="0" parTransId="{CB4363A0-D01B-42C7-922D-9A92267EDC4E}" sibTransId="{3DE7864D-CEA0-430B-9AC8-520895421108}"/>
    <dgm:cxn modelId="{2AA5EAD7-BEC2-4D35-B7AB-4B7434E7EA74}" srcId="{F235C120-FD1B-4487-AF4B-2C6077EC646D}" destId="{89F5BC34-868B-4D0D-BC64-1DFE82CA5115}" srcOrd="0" destOrd="0" parTransId="{4F5BF911-63FD-4278-B1CF-211F0C0ECF98}" sibTransId="{E6553CC6-5B59-49B6-9FFA-DB3E873FE881}"/>
    <dgm:cxn modelId="{8AD0C35B-A904-4437-B5B9-2B08979B5C9B}" type="presOf" srcId="{840A545E-6FC3-40C4-8138-3CF4005B7331}" destId="{0D96D7CD-EA06-4C41-8357-B29A24F26093}" srcOrd="0" destOrd="0" presId="urn:microsoft.com/office/officeart/2005/8/layout/funnel1"/>
    <dgm:cxn modelId="{2B89DF66-153F-4160-8FC9-DE31BF9D0F4E}" type="presOf" srcId="{C75BFFB9-3696-4EE6-9BF7-93C489AD5AC5}" destId="{DC62AEF2-DF39-40E4-BC19-4756C180E221}" srcOrd="0" destOrd="0" presId="urn:microsoft.com/office/officeart/2005/8/layout/funnel1"/>
    <dgm:cxn modelId="{15897031-C440-4C44-BD53-D9AD801D0483}" srcId="{F235C120-FD1B-4487-AF4B-2C6077EC646D}" destId="{C75BFFB9-3696-4EE6-9BF7-93C489AD5AC5}" srcOrd="3" destOrd="0" parTransId="{07B124BF-ECEC-4263-91EA-2A13EACC46AF}" sibTransId="{AAC8DBCF-A18A-4534-A0E7-8F92A8151CF0}"/>
    <dgm:cxn modelId="{E72785BC-63ED-4A17-AA04-03F022BC0D7F}" type="presOf" srcId="{BFEB06DE-BAF8-4C65-8A90-7B8E74A6449F}" destId="{25ADE1EF-AB83-4BE7-BDCA-E258E294A1CF}" srcOrd="0" destOrd="0" presId="urn:microsoft.com/office/officeart/2005/8/layout/funnel1"/>
    <dgm:cxn modelId="{D88F4077-2498-4D22-8BD2-CD539B52A55F}" type="presOf" srcId="{89F5BC34-868B-4D0D-BC64-1DFE82CA5115}" destId="{420F9501-6819-4846-B876-B6673FDBC0C7}" srcOrd="0" destOrd="0" presId="urn:microsoft.com/office/officeart/2005/8/layout/funnel1"/>
    <dgm:cxn modelId="{F804251D-18A1-4C2B-8EFB-1F74D3F278A4}" type="presParOf" srcId="{9A9D0A7F-0849-404C-AF19-6A7CF65F4B28}" destId="{27EEFFE3-1C70-4152-9319-EEBF37A2E053}" srcOrd="0" destOrd="0" presId="urn:microsoft.com/office/officeart/2005/8/layout/funnel1"/>
    <dgm:cxn modelId="{420AFB37-CBFF-49E7-B181-EE50A3CE99DB}" type="presParOf" srcId="{9A9D0A7F-0849-404C-AF19-6A7CF65F4B28}" destId="{FB29193D-2801-4749-BC15-80BA5B56D52F}" srcOrd="1" destOrd="0" presId="urn:microsoft.com/office/officeart/2005/8/layout/funnel1"/>
    <dgm:cxn modelId="{425406D1-99EB-4B4C-B2BF-E004239CDD61}" type="presParOf" srcId="{9A9D0A7F-0849-404C-AF19-6A7CF65F4B28}" destId="{DC62AEF2-DF39-40E4-BC19-4756C180E221}" srcOrd="2" destOrd="0" presId="urn:microsoft.com/office/officeart/2005/8/layout/funnel1"/>
    <dgm:cxn modelId="{98E736CB-0110-41DC-8EF9-E610C2A64DDD}" type="presParOf" srcId="{9A9D0A7F-0849-404C-AF19-6A7CF65F4B28}" destId="{0D96D7CD-EA06-4C41-8357-B29A24F26093}" srcOrd="3" destOrd="0" presId="urn:microsoft.com/office/officeart/2005/8/layout/funnel1"/>
    <dgm:cxn modelId="{B392ED35-F0EF-463F-95A4-A3FF12B708C6}" type="presParOf" srcId="{9A9D0A7F-0849-404C-AF19-6A7CF65F4B28}" destId="{25ADE1EF-AB83-4BE7-BDCA-E258E294A1CF}" srcOrd="4" destOrd="0" presId="urn:microsoft.com/office/officeart/2005/8/layout/funnel1"/>
    <dgm:cxn modelId="{9FA0C38F-AC0D-455A-9D98-3D88A450FE70}" type="presParOf" srcId="{9A9D0A7F-0849-404C-AF19-6A7CF65F4B28}" destId="{420F9501-6819-4846-B876-B6673FDBC0C7}" srcOrd="5" destOrd="0" presId="urn:microsoft.com/office/officeart/2005/8/layout/funnel1"/>
    <dgm:cxn modelId="{5998CCFD-46D3-4299-84FF-CF6B010F4A32}" type="presParOf" srcId="{9A9D0A7F-0849-404C-AF19-6A7CF65F4B28}" destId="{632B0594-6EF9-4BB8-B57F-7E84C8C88F9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0DB87D-C9A5-4A3D-8EC2-FE3B0BB9BAA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2FEFB6A-52D1-4BB9-936C-E8DD7636510B}">
      <dgm:prSet phldrT="[Text]"/>
      <dgm:spPr/>
      <dgm:t>
        <a:bodyPr/>
        <a:lstStyle/>
        <a:p>
          <a:r>
            <a:rPr lang="en-US" noProof="0" dirty="0" smtClean="0"/>
            <a:t>Currently no ecological production</a:t>
          </a:r>
          <a:endParaRPr lang="en-US" noProof="0" dirty="0"/>
        </a:p>
      </dgm:t>
    </dgm:pt>
    <dgm:pt modelId="{1CA5BF15-ADFF-417C-ACF2-1F448DD8F264}" type="parTrans" cxnId="{C7A221CC-8A39-4B2B-AF3D-52B14413EF84}">
      <dgm:prSet/>
      <dgm:spPr/>
      <dgm:t>
        <a:bodyPr/>
        <a:lstStyle/>
        <a:p>
          <a:endParaRPr lang="de-DE" noProof="0" dirty="0"/>
        </a:p>
      </dgm:t>
    </dgm:pt>
    <dgm:pt modelId="{EB9FE8D1-600C-4066-BC03-29308FC95645}" type="sibTrans" cxnId="{C7A221CC-8A39-4B2B-AF3D-52B14413EF84}">
      <dgm:prSet/>
      <dgm:spPr/>
      <dgm:t>
        <a:bodyPr/>
        <a:lstStyle/>
        <a:p>
          <a:endParaRPr lang="de-DE" noProof="0" dirty="0"/>
        </a:p>
      </dgm:t>
    </dgm:pt>
    <dgm:pt modelId="{ADB2772D-7A13-4DF4-AF4D-F96BE29AE2DA}">
      <dgm:prSet phldrT="[Text]"/>
      <dgm:spPr/>
      <dgm:t>
        <a:bodyPr/>
        <a:lstStyle/>
        <a:p>
          <a:r>
            <a:rPr lang="en-US" noProof="0" dirty="0" smtClean="0"/>
            <a:t>Elaborate production of many IT components (batteries, chips etc.)</a:t>
          </a:r>
          <a:endParaRPr lang="en-US" noProof="0" dirty="0"/>
        </a:p>
      </dgm:t>
    </dgm:pt>
    <dgm:pt modelId="{3844EB31-D47B-45EE-8AE9-2C84E10821D8}" type="parTrans" cxnId="{CADC5735-51CF-47C3-A8D3-16118E0174BB}">
      <dgm:prSet/>
      <dgm:spPr/>
      <dgm:t>
        <a:bodyPr/>
        <a:lstStyle/>
        <a:p>
          <a:endParaRPr lang="de-DE" noProof="0" dirty="0"/>
        </a:p>
      </dgm:t>
    </dgm:pt>
    <dgm:pt modelId="{3C753B0C-E6ED-4D36-AA37-4CC6153B5300}" type="sibTrans" cxnId="{CADC5735-51CF-47C3-A8D3-16118E0174BB}">
      <dgm:prSet/>
      <dgm:spPr/>
      <dgm:t>
        <a:bodyPr/>
        <a:lstStyle/>
        <a:p>
          <a:endParaRPr lang="de-DE" noProof="0" dirty="0"/>
        </a:p>
      </dgm:t>
    </dgm:pt>
    <dgm:pt modelId="{25769EEF-BCEE-47E1-B493-E975156D93B2}">
      <dgm:prSet phldrT="[Text]"/>
      <dgm:spPr/>
      <dgm:t>
        <a:bodyPr/>
        <a:lstStyle/>
        <a:p>
          <a:r>
            <a:rPr lang="en-US" noProof="0" dirty="0" smtClean="0"/>
            <a:t>Production requires almost 50 percent of lifecycle energy consumption</a:t>
          </a:r>
          <a:endParaRPr lang="en-US" noProof="0" dirty="0"/>
        </a:p>
      </dgm:t>
    </dgm:pt>
    <dgm:pt modelId="{2099A18C-F460-47A3-B3E4-EF0AD27D0517}" type="parTrans" cxnId="{F008447B-6631-4C08-8C12-101A3840B996}">
      <dgm:prSet/>
      <dgm:spPr/>
      <dgm:t>
        <a:bodyPr/>
        <a:lstStyle/>
        <a:p>
          <a:endParaRPr lang="de-DE" noProof="0" dirty="0"/>
        </a:p>
      </dgm:t>
    </dgm:pt>
    <dgm:pt modelId="{F790AE63-1570-4D58-9D6A-9DA1605CB2B1}" type="sibTrans" cxnId="{F008447B-6631-4C08-8C12-101A3840B996}">
      <dgm:prSet/>
      <dgm:spPr/>
      <dgm:t>
        <a:bodyPr/>
        <a:lstStyle/>
        <a:p>
          <a:endParaRPr lang="de-DE" noProof="0" dirty="0"/>
        </a:p>
      </dgm:t>
    </dgm:pt>
    <dgm:pt modelId="{9A5931B3-CFFE-40FE-BB30-4222B072E2C7}">
      <dgm:prSet phldrT="[Text]"/>
      <dgm:spPr/>
      <dgm:t>
        <a:bodyPr/>
        <a:lstStyle/>
        <a:p>
          <a:r>
            <a:rPr lang="en-US" noProof="0" dirty="0" smtClean="0"/>
            <a:t>First initiatives show the possibilities (</a:t>
          </a:r>
          <a:r>
            <a:rPr lang="en-US" noProof="0" dirty="0" err="1" smtClean="0"/>
            <a:t>Fairphones</a:t>
          </a:r>
          <a:r>
            <a:rPr lang="en-US" noProof="0" dirty="0" smtClean="0"/>
            <a:t>, The Fair Mouse)</a:t>
          </a:r>
          <a:endParaRPr lang="en-US" noProof="0" dirty="0"/>
        </a:p>
      </dgm:t>
    </dgm:pt>
    <dgm:pt modelId="{8567181B-3BE0-4E05-A7F4-6F14D7600DAB}" type="parTrans" cxnId="{B6D7B516-7537-459D-B909-7C89604581AC}">
      <dgm:prSet/>
      <dgm:spPr/>
      <dgm:t>
        <a:bodyPr/>
        <a:lstStyle/>
        <a:p>
          <a:endParaRPr lang="de-DE" noProof="0" dirty="0"/>
        </a:p>
      </dgm:t>
    </dgm:pt>
    <dgm:pt modelId="{D6659B88-3260-43D1-A2BD-947EC005D62B}" type="sibTrans" cxnId="{B6D7B516-7537-459D-B909-7C89604581AC}">
      <dgm:prSet/>
      <dgm:spPr/>
      <dgm:t>
        <a:bodyPr/>
        <a:lstStyle/>
        <a:p>
          <a:endParaRPr lang="de-DE" noProof="0" dirty="0"/>
        </a:p>
      </dgm:t>
    </dgm:pt>
    <dgm:pt modelId="{6008B042-EAC1-47FF-8A1B-DDE08E734E49}" type="pres">
      <dgm:prSet presAssocID="{660DB87D-C9A5-4A3D-8EC2-FE3B0BB9BAAC}" presName="diagram" presStyleCnt="0">
        <dgm:presLayoutVars>
          <dgm:dir/>
          <dgm:resizeHandles val="exact"/>
        </dgm:presLayoutVars>
      </dgm:prSet>
      <dgm:spPr/>
      <dgm:t>
        <a:bodyPr/>
        <a:lstStyle/>
        <a:p>
          <a:endParaRPr lang="de-DE"/>
        </a:p>
      </dgm:t>
    </dgm:pt>
    <dgm:pt modelId="{F449BA0D-726D-477F-8D76-1962AFDFE559}" type="pres">
      <dgm:prSet presAssocID="{82FEFB6A-52D1-4BB9-936C-E8DD7636510B}" presName="node" presStyleLbl="node1" presStyleIdx="0" presStyleCnt="4">
        <dgm:presLayoutVars>
          <dgm:bulletEnabled val="1"/>
        </dgm:presLayoutVars>
      </dgm:prSet>
      <dgm:spPr/>
      <dgm:t>
        <a:bodyPr/>
        <a:lstStyle/>
        <a:p>
          <a:endParaRPr lang="de-DE"/>
        </a:p>
      </dgm:t>
    </dgm:pt>
    <dgm:pt modelId="{457882E8-F3F8-4AEA-AFBF-B17859408B2E}" type="pres">
      <dgm:prSet presAssocID="{EB9FE8D1-600C-4066-BC03-29308FC95645}" presName="sibTrans" presStyleCnt="0"/>
      <dgm:spPr/>
    </dgm:pt>
    <dgm:pt modelId="{9F7356EA-10AB-4615-AEDA-9BB524B6413B}" type="pres">
      <dgm:prSet presAssocID="{ADB2772D-7A13-4DF4-AF4D-F96BE29AE2DA}" presName="node" presStyleLbl="node1" presStyleIdx="1" presStyleCnt="4">
        <dgm:presLayoutVars>
          <dgm:bulletEnabled val="1"/>
        </dgm:presLayoutVars>
      </dgm:prSet>
      <dgm:spPr/>
      <dgm:t>
        <a:bodyPr/>
        <a:lstStyle/>
        <a:p>
          <a:endParaRPr lang="de-DE"/>
        </a:p>
      </dgm:t>
    </dgm:pt>
    <dgm:pt modelId="{D58F8B00-C721-4DD8-BBD2-DEF2B31D1BF2}" type="pres">
      <dgm:prSet presAssocID="{3C753B0C-E6ED-4D36-AA37-4CC6153B5300}" presName="sibTrans" presStyleCnt="0"/>
      <dgm:spPr/>
    </dgm:pt>
    <dgm:pt modelId="{14ADE5F1-BD93-4DD4-8322-FF829DF36994}" type="pres">
      <dgm:prSet presAssocID="{25769EEF-BCEE-47E1-B493-E975156D93B2}" presName="node" presStyleLbl="node1" presStyleIdx="2" presStyleCnt="4">
        <dgm:presLayoutVars>
          <dgm:bulletEnabled val="1"/>
        </dgm:presLayoutVars>
      </dgm:prSet>
      <dgm:spPr/>
      <dgm:t>
        <a:bodyPr/>
        <a:lstStyle/>
        <a:p>
          <a:endParaRPr lang="de-DE"/>
        </a:p>
      </dgm:t>
    </dgm:pt>
    <dgm:pt modelId="{9F879F31-CE74-4D06-B59C-668F23C55695}" type="pres">
      <dgm:prSet presAssocID="{F790AE63-1570-4D58-9D6A-9DA1605CB2B1}" presName="sibTrans" presStyleCnt="0"/>
      <dgm:spPr/>
    </dgm:pt>
    <dgm:pt modelId="{04182FB2-C147-4CBD-A4C5-0A0CD6CD0327}" type="pres">
      <dgm:prSet presAssocID="{9A5931B3-CFFE-40FE-BB30-4222B072E2C7}" presName="node" presStyleLbl="node1" presStyleIdx="3" presStyleCnt="4">
        <dgm:presLayoutVars>
          <dgm:bulletEnabled val="1"/>
        </dgm:presLayoutVars>
      </dgm:prSet>
      <dgm:spPr/>
      <dgm:t>
        <a:bodyPr/>
        <a:lstStyle/>
        <a:p>
          <a:endParaRPr lang="de-DE"/>
        </a:p>
      </dgm:t>
    </dgm:pt>
  </dgm:ptLst>
  <dgm:cxnLst>
    <dgm:cxn modelId="{E13C0D67-BC0C-4576-B7EB-F3A527E6EBB4}" type="presOf" srcId="{ADB2772D-7A13-4DF4-AF4D-F96BE29AE2DA}" destId="{9F7356EA-10AB-4615-AEDA-9BB524B6413B}" srcOrd="0" destOrd="0" presId="urn:microsoft.com/office/officeart/2005/8/layout/default"/>
    <dgm:cxn modelId="{C7A221CC-8A39-4B2B-AF3D-52B14413EF84}" srcId="{660DB87D-C9A5-4A3D-8EC2-FE3B0BB9BAAC}" destId="{82FEFB6A-52D1-4BB9-936C-E8DD7636510B}" srcOrd="0" destOrd="0" parTransId="{1CA5BF15-ADFF-417C-ACF2-1F448DD8F264}" sibTransId="{EB9FE8D1-600C-4066-BC03-29308FC95645}"/>
    <dgm:cxn modelId="{B6D7B516-7537-459D-B909-7C89604581AC}" srcId="{660DB87D-C9A5-4A3D-8EC2-FE3B0BB9BAAC}" destId="{9A5931B3-CFFE-40FE-BB30-4222B072E2C7}" srcOrd="3" destOrd="0" parTransId="{8567181B-3BE0-4E05-A7F4-6F14D7600DAB}" sibTransId="{D6659B88-3260-43D1-A2BD-947EC005D62B}"/>
    <dgm:cxn modelId="{CCB523AC-01CF-48B0-BFA4-6C5E5226A046}" type="presOf" srcId="{9A5931B3-CFFE-40FE-BB30-4222B072E2C7}" destId="{04182FB2-C147-4CBD-A4C5-0A0CD6CD0327}" srcOrd="0" destOrd="0" presId="urn:microsoft.com/office/officeart/2005/8/layout/default"/>
    <dgm:cxn modelId="{CADC5735-51CF-47C3-A8D3-16118E0174BB}" srcId="{660DB87D-C9A5-4A3D-8EC2-FE3B0BB9BAAC}" destId="{ADB2772D-7A13-4DF4-AF4D-F96BE29AE2DA}" srcOrd="1" destOrd="0" parTransId="{3844EB31-D47B-45EE-8AE9-2C84E10821D8}" sibTransId="{3C753B0C-E6ED-4D36-AA37-4CC6153B5300}"/>
    <dgm:cxn modelId="{F008447B-6631-4C08-8C12-101A3840B996}" srcId="{660DB87D-C9A5-4A3D-8EC2-FE3B0BB9BAAC}" destId="{25769EEF-BCEE-47E1-B493-E975156D93B2}" srcOrd="2" destOrd="0" parTransId="{2099A18C-F460-47A3-B3E4-EF0AD27D0517}" sibTransId="{F790AE63-1570-4D58-9D6A-9DA1605CB2B1}"/>
    <dgm:cxn modelId="{9884DF8A-F1CC-41CE-9BC0-7AC793490E0B}" type="presOf" srcId="{82FEFB6A-52D1-4BB9-936C-E8DD7636510B}" destId="{F449BA0D-726D-477F-8D76-1962AFDFE559}" srcOrd="0" destOrd="0" presId="urn:microsoft.com/office/officeart/2005/8/layout/default"/>
    <dgm:cxn modelId="{9C8FB390-539D-4F1C-BC0A-4631ACF87940}" type="presOf" srcId="{25769EEF-BCEE-47E1-B493-E975156D93B2}" destId="{14ADE5F1-BD93-4DD4-8322-FF829DF36994}" srcOrd="0" destOrd="0" presId="urn:microsoft.com/office/officeart/2005/8/layout/default"/>
    <dgm:cxn modelId="{72D754F6-A6E1-4242-9E2E-5BA53569D568}" type="presOf" srcId="{660DB87D-C9A5-4A3D-8EC2-FE3B0BB9BAAC}" destId="{6008B042-EAC1-47FF-8A1B-DDE08E734E49}" srcOrd="0" destOrd="0" presId="urn:microsoft.com/office/officeart/2005/8/layout/default"/>
    <dgm:cxn modelId="{65BE2CC4-3AB1-4976-BA93-A5B00788FEA1}" type="presParOf" srcId="{6008B042-EAC1-47FF-8A1B-DDE08E734E49}" destId="{F449BA0D-726D-477F-8D76-1962AFDFE559}" srcOrd="0" destOrd="0" presId="urn:microsoft.com/office/officeart/2005/8/layout/default"/>
    <dgm:cxn modelId="{9887E18A-191A-4BF9-B10F-0EE3D223EF4F}" type="presParOf" srcId="{6008B042-EAC1-47FF-8A1B-DDE08E734E49}" destId="{457882E8-F3F8-4AEA-AFBF-B17859408B2E}" srcOrd="1" destOrd="0" presId="urn:microsoft.com/office/officeart/2005/8/layout/default"/>
    <dgm:cxn modelId="{9D3B62B9-484D-4576-AA3B-6ADDEB342934}" type="presParOf" srcId="{6008B042-EAC1-47FF-8A1B-DDE08E734E49}" destId="{9F7356EA-10AB-4615-AEDA-9BB524B6413B}" srcOrd="2" destOrd="0" presId="urn:microsoft.com/office/officeart/2005/8/layout/default"/>
    <dgm:cxn modelId="{253E5EB9-7711-4292-A562-D96E6D099B84}" type="presParOf" srcId="{6008B042-EAC1-47FF-8A1B-DDE08E734E49}" destId="{D58F8B00-C721-4DD8-BBD2-DEF2B31D1BF2}" srcOrd="3" destOrd="0" presId="urn:microsoft.com/office/officeart/2005/8/layout/default"/>
    <dgm:cxn modelId="{4A3663FD-6B18-421B-8404-4D404684D5FE}" type="presParOf" srcId="{6008B042-EAC1-47FF-8A1B-DDE08E734E49}" destId="{14ADE5F1-BD93-4DD4-8322-FF829DF36994}" srcOrd="4" destOrd="0" presId="urn:microsoft.com/office/officeart/2005/8/layout/default"/>
    <dgm:cxn modelId="{BCF83339-475D-4E10-9956-59CB806C4604}" type="presParOf" srcId="{6008B042-EAC1-47FF-8A1B-DDE08E734E49}" destId="{9F879F31-CE74-4D06-B59C-668F23C55695}" srcOrd="5" destOrd="0" presId="urn:microsoft.com/office/officeart/2005/8/layout/default"/>
    <dgm:cxn modelId="{3DD36E0F-7BAC-4FA6-80E4-D350A8CACEDE}" type="presParOf" srcId="{6008B042-EAC1-47FF-8A1B-DDE08E734E49}" destId="{04182FB2-C147-4CBD-A4C5-0A0CD6CD032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45D9BE-3E47-436B-BFCF-7E0BE5FDD82F}" type="doc">
      <dgm:prSet loTypeId="urn:microsoft.com/office/officeart/2005/8/layout/equation1" loCatId="process" qsTypeId="urn:microsoft.com/office/officeart/2005/8/quickstyle/simple1" qsCatId="simple" csTypeId="urn:microsoft.com/office/officeart/2005/8/colors/accent1_2" csCatId="accent1" phldr="1"/>
      <dgm:spPr/>
    </dgm:pt>
    <dgm:pt modelId="{3DE108D8-2C27-4578-91CE-8A75FABE5E09}">
      <dgm:prSet phldrT="[Text]" custT="1"/>
      <dgm:spPr/>
      <dgm:t>
        <a:bodyPr/>
        <a:lstStyle/>
        <a:p>
          <a:r>
            <a:rPr lang="en-US" sz="2400" dirty="0"/>
            <a:t>Operation of energy efficient devices</a:t>
          </a:r>
          <a:endParaRPr lang="de-DE" sz="2400" noProof="0" dirty="0"/>
        </a:p>
      </dgm:t>
    </dgm:pt>
    <dgm:pt modelId="{55A74187-DA36-40DD-9457-ED29783FF789}" type="parTrans" cxnId="{78E4A835-9E19-4C0A-BE56-63C89B34746C}">
      <dgm:prSet/>
      <dgm:spPr/>
      <dgm:t>
        <a:bodyPr/>
        <a:lstStyle/>
        <a:p>
          <a:endParaRPr lang="de-DE" noProof="0" dirty="0"/>
        </a:p>
      </dgm:t>
    </dgm:pt>
    <dgm:pt modelId="{357D79BE-0ED2-48FE-973E-621573695E8D}" type="sibTrans" cxnId="{78E4A835-9E19-4C0A-BE56-63C89B34746C}">
      <dgm:prSet/>
      <dgm:spPr/>
      <dgm:t>
        <a:bodyPr/>
        <a:lstStyle/>
        <a:p>
          <a:endParaRPr lang="de-DE" noProof="0" dirty="0"/>
        </a:p>
      </dgm:t>
    </dgm:pt>
    <dgm:pt modelId="{F7591F5D-7E8F-41F5-93A7-E48DCF4A6B24}">
      <dgm:prSet phldrT="[Text]" custT="1"/>
      <dgm:spPr/>
      <dgm:t>
        <a:bodyPr/>
        <a:lstStyle/>
        <a:p>
          <a:r>
            <a:rPr lang="en-US" sz="2400" noProof="0" dirty="0" smtClean="0"/>
            <a:t>Active energy-saving</a:t>
          </a:r>
          <a:endParaRPr lang="en-US" sz="2400" noProof="0" dirty="0"/>
        </a:p>
      </dgm:t>
    </dgm:pt>
    <dgm:pt modelId="{175A66AC-CE01-478E-8F82-9CA091D0B2DB}" type="parTrans" cxnId="{5F134D1F-8041-43B9-9AED-A76530428CC4}">
      <dgm:prSet/>
      <dgm:spPr/>
      <dgm:t>
        <a:bodyPr/>
        <a:lstStyle/>
        <a:p>
          <a:endParaRPr lang="de-DE" noProof="0" dirty="0"/>
        </a:p>
      </dgm:t>
    </dgm:pt>
    <dgm:pt modelId="{3A2D0F13-348C-435D-8E6B-721FCA35ED4D}" type="sibTrans" cxnId="{5F134D1F-8041-43B9-9AED-A76530428CC4}">
      <dgm:prSet/>
      <dgm:spPr/>
      <dgm:t>
        <a:bodyPr/>
        <a:lstStyle/>
        <a:p>
          <a:endParaRPr lang="de-DE" noProof="0" dirty="0"/>
        </a:p>
      </dgm:t>
    </dgm:pt>
    <dgm:pt modelId="{5F77A343-15F1-4A76-AF8C-DA4C37705A6E}">
      <dgm:prSet phldrT="[Text]" custT="1"/>
      <dgm:spPr/>
      <dgm:t>
        <a:bodyPr/>
        <a:lstStyle/>
        <a:p>
          <a:r>
            <a:rPr lang="en-US" sz="2400" noProof="0" dirty="0" smtClean="0"/>
            <a:t>Reduction of energy consumption</a:t>
          </a:r>
          <a:endParaRPr lang="en-US" sz="2400" noProof="0" dirty="0"/>
        </a:p>
      </dgm:t>
    </dgm:pt>
    <dgm:pt modelId="{A21CB7A5-F4F4-49EE-A092-11B73CC90A83}" type="parTrans" cxnId="{270B39FD-BC0F-4FE5-8F25-0CDBA336CC47}">
      <dgm:prSet/>
      <dgm:spPr/>
      <dgm:t>
        <a:bodyPr/>
        <a:lstStyle/>
        <a:p>
          <a:endParaRPr lang="de-DE" noProof="0" dirty="0"/>
        </a:p>
      </dgm:t>
    </dgm:pt>
    <dgm:pt modelId="{600773D7-FDC2-4D2A-ADF3-3923F4DB6D88}" type="sibTrans" cxnId="{270B39FD-BC0F-4FE5-8F25-0CDBA336CC47}">
      <dgm:prSet/>
      <dgm:spPr/>
      <dgm:t>
        <a:bodyPr/>
        <a:lstStyle/>
        <a:p>
          <a:endParaRPr lang="de-DE" noProof="0" dirty="0"/>
        </a:p>
      </dgm:t>
    </dgm:pt>
    <dgm:pt modelId="{83126DAF-9590-4DBD-BCEC-EEF94F42960D}" type="pres">
      <dgm:prSet presAssocID="{FF45D9BE-3E47-436B-BFCF-7E0BE5FDD82F}" presName="linearFlow" presStyleCnt="0">
        <dgm:presLayoutVars>
          <dgm:dir/>
          <dgm:resizeHandles val="exact"/>
        </dgm:presLayoutVars>
      </dgm:prSet>
      <dgm:spPr/>
    </dgm:pt>
    <dgm:pt modelId="{6424E338-CBBC-47AB-9BA5-C2A972F8C2B5}" type="pres">
      <dgm:prSet presAssocID="{3DE108D8-2C27-4578-91CE-8A75FABE5E09}" presName="node" presStyleLbl="node1" presStyleIdx="0" presStyleCnt="3">
        <dgm:presLayoutVars>
          <dgm:bulletEnabled val="1"/>
        </dgm:presLayoutVars>
      </dgm:prSet>
      <dgm:spPr/>
      <dgm:t>
        <a:bodyPr/>
        <a:lstStyle/>
        <a:p>
          <a:endParaRPr lang="de-DE"/>
        </a:p>
      </dgm:t>
    </dgm:pt>
    <dgm:pt modelId="{416C9AA8-D8EF-4C9A-A706-CDF8462CE0DF}" type="pres">
      <dgm:prSet presAssocID="{357D79BE-0ED2-48FE-973E-621573695E8D}" presName="spacerL" presStyleCnt="0"/>
      <dgm:spPr/>
    </dgm:pt>
    <dgm:pt modelId="{54B2CC8D-631E-46BB-A6E5-8CD1F60A4EF8}" type="pres">
      <dgm:prSet presAssocID="{357D79BE-0ED2-48FE-973E-621573695E8D}" presName="sibTrans" presStyleLbl="sibTrans2D1" presStyleIdx="0" presStyleCnt="2"/>
      <dgm:spPr/>
      <dgm:t>
        <a:bodyPr/>
        <a:lstStyle/>
        <a:p>
          <a:endParaRPr lang="de-DE"/>
        </a:p>
      </dgm:t>
    </dgm:pt>
    <dgm:pt modelId="{9EA6B5B4-35E0-42A0-8F27-E9AC5D72D7F1}" type="pres">
      <dgm:prSet presAssocID="{357D79BE-0ED2-48FE-973E-621573695E8D}" presName="spacerR" presStyleCnt="0"/>
      <dgm:spPr/>
    </dgm:pt>
    <dgm:pt modelId="{0B8209B0-F853-4F48-8048-3DB5980C4E85}" type="pres">
      <dgm:prSet presAssocID="{F7591F5D-7E8F-41F5-93A7-E48DCF4A6B24}" presName="node" presStyleLbl="node1" presStyleIdx="1" presStyleCnt="3">
        <dgm:presLayoutVars>
          <dgm:bulletEnabled val="1"/>
        </dgm:presLayoutVars>
      </dgm:prSet>
      <dgm:spPr/>
      <dgm:t>
        <a:bodyPr/>
        <a:lstStyle/>
        <a:p>
          <a:endParaRPr lang="de-DE"/>
        </a:p>
      </dgm:t>
    </dgm:pt>
    <dgm:pt modelId="{9DD5E08C-70E3-4627-A1C8-25515C362B79}" type="pres">
      <dgm:prSet presAssocID="{3A2D0F13-348C-435D-8E6B-721FCA35ED4D}" presName="spacerL" presStyleCnt="0"/>
      <dgm:spPr/>
    </dgm:pt>
    <dgm:pt modelId="{DE3960A8-D9B4-48DA-8745-B9D91E05A3E4}" type="pres">
      <dgm:prSet presAssocID="{3A2D0F13-348C-435D-8E6B-721FCA35ED4D}" presName="sibTrans" presStyleLbl="sibTrans2D1" presStyleIdx="1" presStyleCnt="2"/>
      <dgm:spPr/>
      <dgm:t>
        <a:bodyPr/>
        <a:lstStyle/>
        <a:p>
          <a:endParaRPr lang="de-DE"/>
        </a:p>
      </dgm:t>
    </dgm:pt>
    <dgm:pt modelId="{7FAB5789-99B4-4285-B4DA-7B6CE0B870A7}" type="pres">
      <dgm:prSet presAssocID="{3A2D0F13-348C-435D-8E6B-721FCA35ED4D}" presName="spacerR" presStyleCnt="0"/>
      <dgm:spPr/>
    </dgm:pt>
    <dgm:pt modelId="{507FE321-A422-49DE-8ACA-FB88C87E832B}" type="pres">
      <dgm:prSet presAssocID="{5F77A343-15F1-4A76-AF8C-DA4C37705A6E}" presName="node" presStyleLbl="node1" presStyleIdx="2" presStyleCnt="3" custScaleX="134412" custScaleY="123167">
        <dgm:presLayoutVars>
          <dgm:bulletEnabled val="1"/>
        </dgm:presLayoutVars>
      </dgm:prSet>
      <dgm:spPr/>
      <dgm:t>
        <a:bodyPr/>
        <a:lstStyle/>
        <a:p>
          <a:endParaRPr lang="de-DE"/>
        </a:p>
      </dgm:t>
    </dgm:pt>
  </dgm:ptLst>
  <dgm:cxnLst>
    <dgm:cxn modelId="{270B39FD-BC0F-4FE5-8F25-0CDBA336CC47}" srcId="{FF45D9BE-3E47-436B-BFCF-7E0BE5FDD82F}" destId="{5F77A343-15F1-4A76-AF8C-DA4C37705A6E}" srcOrd="2" destOrd="0" parTransId="{A21CB7A5-F4F4-49EE-A092-11B73CC90A83}" sibTransId="{600773D7-FDC2-4D2A-ADF3-3923F4DB6D88}"/>
    <dgm:cxn modelId="{5F134D1F-8041-43B9-9AED-A76530428CC4}" srcId="{FF45D9BE-3E47-436B-BFCF-7E0BE5FDD82F}" destId="{F7591F5D-7E8F-41F5-93A7-E48DCF4A6B24}" srcOrd="1" destOrd="0" parTransId="{175A66AC-CE01-478E-8F82-9CA091D0B2DB}" sibTransId="{3A2D0F13-348C-435D-8E6B-721FCA35ED4D}"/>
    <dgm:cxn modelId="{78E4A835-9E19-4C0A-BE56-63C89B34746C}" srcId="{FF45D9BE-3E47-436B-BFCF-7E0BE5FDD82F}" destId="{3DE108D8-2C27-4578-91CE-8A75FABE5E09}" srcOrd="0" destOrd="0" parTransId="{55A74187-DA36-40DD-9457-ED29783FF789}" sibTransId="{357D79BE-0ED2-48FE-973E-621573695E8D}"/>
    <dgm:cxn modelId="{ABA0FB2B-A78D-44AD-A6E3-319609AFC333}" type="presOf" srcId="{3A2D0F13-348C-435D-8E6B-721FCA35ED4D}" destId="{DE3960A8-D9B4-48DA-8745-B9D91E05A3E4}" srcOrd="0" destOrd="0" presId="urn:microsoft.com/office/officeart/2005/8/layout/equation1"/>
    <dgm:cxn modelId="{DA896F98-9721-4725-BEAC-989FB663BFFD}" type="presOf" srcId="{F7591F5D-7E8F-41F5-93A7-E48DCF4A6B24}" destId="{0B8209B0-F853-4F48-8048-3DB5980C4E85}" srcOrd="0" destOrd="0" presId="urn:microsoft.com/office/officeart/2005/8/layout/equation1"/>
    <dgm:cxn modelId="{8A1A4559-CE6A-4A33-8219-C33BD6861206}" type="presOf" srcId="{3DE108D8-2C27-4578-91CE-8A75FABE5E09}" destId="{6424E338-CBBC-47AB-9BA5-C2A972F8C2B5}" srcOrd="0" destOrd="0" presId="urn:microsoft.com/office/officeart/2005/8/layout/equation1"/>
    <dgm:cxn modelId="{9667D6FF-44F8-4872-8CED-880C11F25AE6}" type="presOf" srcId="{357D79BE-0ED2-48FE-973E-621573695E8D}" destId="{54B2CC8D-631E-46BB-A6E5-8CD1F60A4EF8}" srcOrd="0" destOrd="0" presId="urn:microsoft.com/office/officeart/2005/8/layout/equation1"/>
    <dgm:cxn modelId="{65252FBC-2F0C-4E2E-BB9C-B21635FE4226}" type="presOf" srcId="{5F77A343-15F1-4A76-AF8C-DA4C37705A6E}" destId="{507FE321-A422-49DE-8ACA-FB88C87E832B}" srcOrd="0" destOrd="0" presId="urn:microsoft.com/office/officeart/2005/8/layout/equation1"/>
    <dgm:cxn modelId="{C5FBE1A0-F79B-4DEB-BAD9-7F027C84460C}" type="presOf" srcId="{FF45D9BE-3E47-436B-BFCF-7E0BE5FDD82F}" destId="{83126DAF-9590-4DBD-BCEC-EEF94F42960D}" srcOrd="0" destOrd="0" presId="urn:microsoft.com/office/officeart/2005/8/layout/equation1"/>
    <dgm:cxn modelId="{DBE8C8F0-E112-4B61-AB2D-86C11507A313}" type="presParOf" srcId="{83126DAF-9590-4DBD-BCEC-EEF94F42960D}" destId="{6424E338-CBBC-47AB-9BA5-C2A972F8C2B5}" srcOrd="0" destOrd="0" presId="urn:microsoft.com/office/officeart/2005/8/layout/equation1"/>
    <dgm:cxn modelId="{A744729B-FDFA-46F4-8FA3-7403142D66F8}" type="presParOf" srcId="{83126DAF-9590-4DBD-BCEC-EEF94F42960D}" destId="{416C9AA8-D8EF-4C9A-A706-CDF8462CE0DF}" srcOrd="1" destOrd="0" presId="urn:microsoft.com/office/officeart/2005/8/layout/equation1"/>
    <dgm:cxn modelId="{84C45A33-10AC-4F3C-A28D-6105DC7ACC74}" type="presParOf" srcId="{83126DAF-9590-4DBD-BCEC-EEF94F42960D}" destId="{54B2CC8D-631E-46BB-A6E5-8CD1F60A4EF8}" srcOrd="2" destOrd="0" presId="urn:microsoft.com/office/officeart/2005/8/layout/equation1"/>
    <dgm:cxn modelId="{F55E8A16-EC3F-4DCB-9F0A-3BEDE680623A}" type="presParOf" srcId="{83126DAF-9590-4DBD-BCEC-EEF94F42960D}" destId="{9EA6B5B4-35E0-42A0-8F27-E9AC5D72D7F1}" srcOrd="3" destOrd="0" presId="urn:microsoft.com/office/officeart/2005/8/layout/equation1"/>
    <dgm:cxn modelId="{D93EFCD7-9E61-4D0D-8157-D21B65EC28A6}" type="presParOf" srcId="{83126DAF-9590-4DBD-BCEC-EEF94F42960D}" destId="{0B8209B0-F853-4F48-8048-3DB5980C4E85}" srcOrd="4" destOrd="0" presId="urn:microsoft.com/office/officeart/2005/8/layout/equation1"/>
    <dgm:cxn modelId="{6210DB0A-42D8-4A39-A4A7-DACD0745D474}" type="presParOf" srcId="{83126DAF-9590-4DBD-BCEC-EEF94F42960D}" destId="{9DD5E08C-70E3-4627-A1C8-25515C362B79}" srcOrd="5" destOrd="0" presId="urn:microsoft.com/office/officeart/2005/8/layout/equation1"/>
    <dgm:cxn modelId="{C0C816EB-2C8F-4FD2-B578-2DE6476979A0}" type="presParOf" srcId="{83126DAF-9590-4DBD-BCEC-EEF94F42960D}" destId="{DE3960A8-D9B4-48DA-8745-B9D91E05A3E4}" srcOrd="6" destOrd="0" presId="urn:microsoft.com/office/officeart/2005/8/layout/equation1"/>
    <dgm:cxn modelId="{D72D6C43-67E4-45BE-9714-C72AE31C5C53}" type="presParOf" srcId="{83126DAF-9590-4DBD-BCEC-EEF94F42960D}" destId="{7FAB5789-99B4-4285-B4DA-7B6CE0B870A7}" srcOrd="7" destOrd="0" presId="urn:microsoft.com/office/officeart/2005/8/layout/equation1"/>
    <dgm:cxn modelId="{DF85E2A1-A84C-480F-9A85-8D3720777B31}" type="presParOf" srcId="{83126DAF-9590-4DBD-BCEC-EEF94F42960D}" destId="{507FE321-A422-49DE-8ACA-FB88C87E832B}"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AE38FC-D7D4-4458-ABD1-0D0A38B845C2}"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59E7E9FE-FF1A-4613-8321-4D40CAEA6335}">
      <dgm:prSet phldrT="[Text]"/>
      <dgm:spPr/>
      <dgm:t>
        <a:bodyPr/>
        <a:lstStyle/>
        <a:p>
          <a:r>
            <a:rPr lang="de-DE" dirty="0"/>
            <a:t>Green IT </a:t>
          </a:r>
          <a:r>
            <a:rPr lang="de-DE" dirty="0" err="1"/>
            <a:t>and</a:t>
          </a:r>
          <a:r>
            <a:rPr lang="de-DE" dirty="0"/>
            <a:t> </a:t>
          </a:r>
          <a:r>
            <a:rPr lang="de-DE" dirty="0" err="1" smtClean="0"/>
            <a:t>operation</a:t>
          </a:r>
          <a:r>
            <a:rPr lang="de-DE" dirty="0"/>
            <a:t>: </a:t>
          </a:r>
        </a:p>
        <a:p>
          <a:r>
            <a:rPr lang="en-US" noProof="0" dirty="0" smtClean="0"/>
            <a:t>Use of energy-efficient equipment/devices</a:t>
          </a:r>
          <a:endParaRPr lang="en-US" noProof="0" dirty="0"/>
        </a:p>
      </dgm:t>
    </dgm:pt>
    <dgm:pt modelId="{4EE40DA2-9640-4B7C-A544-5DBB8AD24735}" type="parTrans" cxnId="{D0EAD886-C5ED-4FB2-A4B2-9BED7425428B}">
      <dgm:prSet/>
      <dgm:spPr/>
      <dgm:t>
        <a:bodyPr/>
        <a:lstStyle/>
        <a:p>
          <a:endParaRPr lang="en-US"/>
        </a:p>
      </dgm:t>
    </dgm:pt>
    <dgm:pt modelId="{0E759F58-8D86-4573-B97E-814DDDE7C954}" type="sibTrans" cxnId="{D0EAD886-C5ED-4FB2-A4B2-9BED7425428B}">
      <dgm:prSet/>
      <dgm:spPr/>
      <dgm:t>
        <a:bodyPr/>
        <a:lstStyle/>
        <a:p>
          <a:endParaRPr lang="en-US"/>
        </a:p>
      </dgm:t>
    </dgm:pt>
    <dgm:pt modelId="{BC866E2F-5F86-4386-9E3B-D9AC1B70DC47}">
      <dgm:prSet phldrT="[Text]" custT="1"/>
      <dgm:spPr/>
      <dgm:t>
        <a:bodyPr/>
        <a:lstStyle/>
        <a:p>
          <a:r>
            <a:rPr lang="en-US" sz="2400" dirty="0"/>
            <a:t>Awarding for energy-efficient office equipment; Manufacturers must comply with specific energy efficiency criteria</a:t>
          </a:r>
          <a:endParaRPr lang="de-DE" sz="2400" noProof="0" dirty="0"/>
        </a:p>
      </dgm:t>
    </dgm:pt>
    <dgm:pt modelId="{02DDE742-B4B3-497C-9546-76BDA40FB5FE}" type="parTrans" cxnId="{AD23D7E8-C201-4C1F-AA7F-E0FF98DC48E5}">
      <dgm:prSet/>
      <dgm:spPr/>
      <dgm:t>
        <a:bodyPr/>
        <a:lstStyle/>
        <a:p>
          <a:endParaRPr lang="en-US"/>
        </a:p>
      </dgm:t>
    </dgm:pt>
    <dgm:pt modelId="{E1921B39-7064-4D3D-8BC4-5347AA652353}" type="sibTrans" cxnId="{AD23D7E8-C201-4C1F-AA7F-E0FF98DC48E5}">
      <dgm:prSet/>
      <dgm:spPr/>
      <dgm:t>
        <a:bodyPr/>
        <a:lstStyle/>
        <a:p>
          <a:endParaRPr lang="en-US"/>
        </a:p>
      </dgm:t>
    </dgm:pt>
    <dgm:pt modelId="{51644C80-0CEF-49E2-A427-C4881D446BBD}">
      <dgm:prSet phldrT="[Text]" custT="1"/>
      <dgm:spPr/>
      <dgm:t>
        <a:bodyPr/>
        <a:lstStyle/>
        <a:p>
          <a:r>
            <a:rPr lang="en-US" sz="2400" dirty="0"/>
            <a:t>Computers have to be up to </a:t>
          </a:r>
          <a:r>
            <a:rPr lang="en-US" sz="2400" dirty="0" smtClean="0"/>
            <a:t>25-40 percent more </a:t>
          </a:r>
          <a:r>
            <a:rPr lang="en-US" sz="2400" dirty="0"/>
            <a:t>energy efficient than the Energy Star Label requirements</a:t>
          </a:r>
          <a:endParaRPr lang="de-DE" sz="2400" noProof="0" dirty="0"/>
        </a:p>
      </dgm:t>
    </dgm:pt>
    <dgm:pt modelId="{069DD24F-393A-4DC0-BCA4-08650756C3F5}" type="parTrans" cxnId="{1E404D53-9AD5-43E1-8527-2EECC4D7028F}">
      <dgm:prSet/>
      <dgm:spPr/>
      <dgm:t>
        <a:bodyPr/>
        <a:lstStyle/>
        <a:p>
          <a:endParaRPr lang="en-US"/>
        </a:p>
      </dgm:t>
    </dgm:pt>
    <dgm:pt modelId="{BF74AC7E-FFD0-4B7D-A995-26AE7064A448}" type="sibTrans" cxnId="{1E404D53-9AD5-43E1-8527-2EECC4D7028F}">
      <dgm:prSet/>
      <dgm:spPr/>
      <dgm:t>
        <a:bodyPr/>
        <a:lstStyle/>
        <a:p>
          <a:endParaRPr lang="en-US"/>
        </a:p>
      </dgm:t>
    </dgm:pt>
    <dgm:pt modelId="{69FA1A7F-ADA6-442F-8207-889F4C461109}">
      <dgm:prSet phldrT="[Text]" custT="1"/>
      <dgm:spPr/>
      <dgm:t>
        <a:bodyPr/>
        <a:lstStyle/>
        <a:p>
          <a:r>
            <a:rPr lang="en-US" sz="2400" dirty="0"/>
            <a:t>Labeling of exceedingly energy-efficient devices with requirements of the Energy Star</a:t>
          </a:r>
          <a:endParaRPr lang="de-DE" sz="2400" noProof="0" dirty="0"/>
        </a:p>
      </dgm:t>
    </dgm:pt>
    <dgm:pt modelId="{E0AAD707-B5D2-41B0-B8FC-5456FE49AFF3}" type="parTrans" cxnId="{84BF1339-A9FF-4076-BBC2-B89C46487234}">
      <dgm:prSet/>
      <dgm:spPr/>
      <dgm:t>
        <a:bodyPr/>
        <a:lstStyle/>
        <a:p>
          <a:endParaRPr lang="en-US"/>
        </a:p>
      </dgm:t>
    </dgm:pt>
    <dgm:pt modelId="{F96CF15D-66F0-420D-B90C-187B89A041B4}" type="sibTrans" cxnId="{84BF1339-A9FF-4076-BBC2-B89C46487234}">
      <dgm:prSet/>
      <dgm:spPr/>
      <dgm:t>
        <a:bodyPr/>
        <a:lstStyle/>
        <a:p>
          <a:endParaRPr lang="en-US"/>
        </a:p>
      </dgm:t>
    </dgm:pt>
    <dgm:pt modelId="{581B5E4E-A5FF-4FA3-B29B-146CDAD8477B}">
      <dgm:prSet phldrT="[Text]" custT="1"/>
      <dgm:spPr/>
      <dgm:t>
        <a:bodyPr/>
        <a:lstStyle/>
        <a:p>
          <a:r>
            <a:rPr lang="en-US" sz="2400" dirty="0"/>
            <a:t>Consideration (in addition to social and environmental aspects) of the energy efficiency criteria; Criteria of Energy Star must be proven by the test laboratory</a:t>
          </a:r>
          <a:endParaRPr lang="de-DE" sz="2400" noProof="0" dirty="0"/>
        </a:p>
      </dgm:t>
    </dgm:pt>
    <dgm:pt modelId="{22493B9E-1CBB-483E-AF05-5D419D5FFC33}" type="parTrans" cxnId="{75951080-B6B6-4153-8406-A9B3B067516E}">
      <dgm:prSet/>
      <dgm:spPr/>
      <dgm:t>
        <a:bodyPr/>
        <a:lstStyle/>
        <a:p>
          <a:endParaRPr lang="en-US"/>
        </a:p>
      </dgm:t>
    </dgm:pt>
    <dgm:pt modelId="{871290D3-407D-4EE1-BD69-AFF905B03424}" type="sibTrans" cxnId="{75951080-B6B6-4153-8406-A9B3B067516E}">
      <dgm:prSet/>
      <dgm:spPr/>
      <dgm:t>
        <a:bodyPr/>
        <a:lstStyle/>
        <a:p>
          <a:endParaRPr lang="en-US"/>
        </a:p>
      </dgm:t>
    </dgm:pt>
    <dgm:pt modelId="{A7771851-1C72-4FE6-96B4-197CE307EF96}" type="pres">
      <dgm:prSet presAssocID="{DBAE38FC-D7D4-4458-ABD1-0D0A38B845C2}" presName="layout" presStyleCnt="0">
        <dgm:presLayoutVars>
          <dgm:chMax/>
          <dgm:chPref/>
          <dgm:dir/>
          <dgm:animOne val="branch"/>
          <dgm:animLvl val="lvl"/>
          <dgm:resizeHandles/>
        </dgm:presLayoutVars>
      </dgm:prSet>
      <dgm:spPr/>
      <dgm:t>
        <a:bodyPr/>
        <a:lstStyle/>
        <a:p>
          <a:endParaRPr lang="de-DE"/>
        </a:p>
      </dgm:t>
    </dgm:pt>
    <dgm:pt modelId="{787AFC6C-1AC5-4155-9882-BDCB0F0708AC}" type="pres">
      <dgm:prSet presAssocID="{59E7E9FE-FF1A-4613-8321-4D40CAEA6335}" presName="root" presStyleCnt="0">
        <dgm:presLayoutVars>
          <dgm:chMax/>
          <dgm:chPref val="4"/>
        </dgm:presLayoutVars>
      </dgm:prSet>
      <dgm:spPr/>
    </dgm:pt>
    <dgm:pt modelId="{EAAC0F9F-9725-462B-B749-8842F36FF44B}" type="pres">
      <dgm:prSet presAssocID="{59E7E9FE-FF1A-4613-8321-4D40CAEA6335}" presName="rootComposite" presStyleCnt="0">
        <dgm:presLayoutVars/>
      </dgm:prSet>
      <dgm:spPr/>
    </dgm:pt>
    <dgm:pt modelId="{ADA215DB-FA9D-4BAA-86C0-571CEBD2A4C7}" type="pres">
      <dgm:prSet presAssocID="{59E7E9FE-FF1A-4613-8321-4D40CAEA6335}" presName="rootText" presStyleLbl="node0" presStyleIdx="0" presStyleCnt="1">
        <dgm:presLayoutVars>
          <dgm:chMax/>
          <dgm:chPref val="4"/>
        </dgm:presLayoutVars>
      </dgm:prSet>
      <dgm:spPr/>
      <dgm:t>
        <a:bodyPr/>
        <a:lstStyle/>
        <a:p>
          <a:endParaRPr lang="de-DE"/>
        </a:p>
      </dgm:t>
    </dgm:pt>
    <dgm:pt modelId="{98B7419F-EBA9-4FD5-80A4-82DE4134BEBD}" type="pres">
      <dgm:prSet presAssocID="{59E7E9FE-FF1A-4613-8321-4D40CAEA6335}" presName="childShape" presStyleCnt="0">
        <dgm:presLayoutVars>
          <dgm:chMax val="0"/>
          <dgm:chPref val="0"/>
        </dgm:presLayoutVars>
      </dgm:prSet>
      <dgm:spPr/>
    </dgm:pt>
    <dgm:pt modelId="{BF13D649-C786-473D-92E1-A756942B3A04}" type="pres">
      <dgm:prSet presAssocID="{BC866E2F-5F86-4386-9E3B-D9AC1B70DC47}" presName="childComposite" presStyleCnt="0">
        <dgm:presLayoutVars>
          <dgm:chMax val="0"/>
          <dgm:chPref val="0"/>
        </dgm:presLayoutVars>
      </dgm:prSet>
      <dgm:spPr/>
    </dgm:pt>
    <dgm:pt modelId="{DEF18F3B-45F3-481F-A03C-059C307931A3}" type="pres">
      <dgm:prSet presAssocID="{BC866E2F-5F86-4386-9E3B-D9AC1B70DC47}"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de-DE"/>
        </a:p>
      </dgm:t>
    </dgm:pt>
    <dgm:pt modelId="{A530E21D-FDFE-460A-BD31-08A9F50BF471}" type="pres">
      <dgm:prSet presAssocID="{BC866E2F-5F86-4386-9E3B-D9AC1B70DC47}" presName="childText" presStyleLbl="lnNode1" presStyleIdx="0" presStyleCnt="4">
        <dgm:presLayoutVars>
          <dgm:chMax val="0"/>
          <dgm:chPref val="0"/>
          <dgm:bulletEnabled val="1"/>
        </dgm:presLayoutVars>
      </dgm:prSet>
      <dgm:spPr/>
      <dgm:t>
        <a:bodyPr/>
        <a:lstStyle/>
        <a:p>
          <a:endParaRPr lang="de-DE"/>
        </a:p>
      </dgm:t>
    </dgm:pt>
    <dgm:pt modelId="{F6CEAFAE-9441-4EE8-B8F2-B0A0B65E9783}" type="pres">
      <dgm:prSet presAssocID="{51644C80-0CEF-49E2-A427-C4881D446BBD}" presName="childComposite" presStyleCnt="0">
        <dgm:presLayoutVars>
          <dgm:chMax val="0"/>
          <dgm:chPref val="0"/>
        </dgm:presLayoutVars>
      </dgm:prSet>
      <dgm:spPr/>
    </dgm:pt>
    <dgm:pt modelId="{31EF0DB7-1376-45B0-ABFA-B9001F244892}" type="pres">
      <dgm:prSet presAssocID="{51644C80-0CEF-49E2-A427-C4881D446BBD}" presName="Imag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de-DE"/>
        </a:p>
      </dgm:t>
    </dgm:pt>
    <dgm:pt modelId="{E924F4C8-3E59-461B-B020-6CE04C212F1E}" type="pres">
      <dgm:prSet presAssocID="{51644C80-0CEF-49E2-A427-C4881D446BBD}" presName="childText" presStyleLbl="lnNode1" presStyleIdx="1" presStyleCnt="4">
        <dgm:presLayoutVars>
          <dgm:chMax val="0"/>
          <dgm:chPref val="0"/>
          <dgm:bulletEnabled val="1"/>
        </dgm:presLayoutVars>
      </dgm:prSet>
      <dgm:spPr/>
      <dgm:t>
        <a:bodyPr/>
        <a:lstStyle/>
        <a:p>
          <a:endParaRPr lang="de-DE"/>
        </a:p>
      </dgm:t>
    </dgm:pt>
    <dgm:pt modelId="{DF82DAA4-7703-435B-B560-7B54A1295563}" type="pres">
      <dgm:prSet presAssocID="{69FA1A7F-ADA6-442F-8207-889F4C461109}" presName="childComposite" presStyleCnt="0">
        <dgm:presLayoutVars>
          <dgm:chMax val="0"/>
          <dgm:chPref val="0"/>
        </dgm:presLayoutVars>
      </dgm:prSet>
      <dgm:spPr/>
    </dgm:pt>
    <dgm:pt modelId="{68F8CC2B-2000-4F91-965E-30D6408E77B7}" type="pres">
      <dgm:prSet presAssocID="{69FA1A7F-ADA6-442F-8207-889F4C461109}" presName="Image"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dgm:spPr>
      <dgm:t>
        <a:bodyPr/>
        <a:lstStyle/>
        <a:p>
          <a:endParaRPr lang="de-DE"/>
        </a:p>
      </dgm:t>
    </dgm:pt>
    <dgm:pt modelId="{6126C867-F183-45D0-8195-89D539ABFD5E}" type="pres">
      <dgm:prSet presAssocID="{69FA1A7F-ADA6-442F-8207-889F4C461109}" presName="childText" presStyleLbl="lnNode1" presStyleIdx="2" presStyleCnt="4">
        <dgm:presLayoutVars>
          <dgm:chMax val="0"/>
          <dgm:chPref val="0"/>
          <dgm:bulletEnabled val="1"/>
        </dgm:presLayoutVars>
      </dgm:prSet>
      <dgm:spPr/>
      <dgm:t>
        <a:bodyPr/>
        <a:lstStyle/>
        <a:p>
          <a:endParaRPr lang="de-DE"/>
        </a:p>
      </dgm:t>
    </dgm:pt>
    <dgm:pt modelId="{981D4754-1A7E-4392-8586-5D7F003F62C1}" type="pres">
      <dgm:prSet presAssocID="{581B5E4E-A5FF-4FA3-B29B-146CDAD8477B}" presName="childComposite" presStyleCnt="0">
        <dgm:presLayoutVars>
          <dgm:chMax val="0"/>
          <dgm:chPref val="0"/>
        </dgm:presLayoutVars>
      </dgm:prSet>
      <dgm:spPr/>
    </dgm:pt>
    <dgm:pt modelId="{3E8DD1D9-D52B-45A1-AFE8-6CB9755EC140}" type="pres">
      <dgm:prSet presAssocID="{581B5E4E-A5FF-4FA3-B29B-146CDAD8477B}" presName="Image" presStyleLbl="node1" presStyleIdx="3" presStyleCnt="4"/>
      <dgm:spPr/>
      <dgm:t>
        <a:bodyPr/>
        <a:lstStyle/>
        <a:p>
          <a:endParaRPr lang="de-DE"/>
        </a:p>
      </dgm:t>
    </dgm:pt>
    <dgm:pt modelId="{0D21781C-C983-4CAB-83DA-3154455C035E}" type="pres">
      <dgm:prSet presAssocID="{581B5E4E-A5FF-4FA3-B29B-146CDAD8477B}" presName="childText" presStyleLbl="lnNode1" presStyleIdx="3" presStyleCnt="4">
        <dgm:presLayoutVars>
          <dgm:chMax val="0"/>
          <dgm:chPref val="0"/>
          <dgm:bulletEnabled val="1"/>
        </dgm:presLayoutVars>
      </dgm:prSet>
      <dgm:spPr/>
      <dgm:t>
        <a:bodyPr/>
        <a:lstStyle/>
        <a:p>
          <a:endParaRPr lang="de-DE"/>
        </a:p>
      </dgm:t>
    </dgm:pt>
  </dgm:ptLst>
  <dgm:cxnLst>
    <dgm:cxn modelId="{D0EAD886-C5ED-4FB2-A4B2-9BED7425428B}" srcId="{DBAE38FC-D7D4-4458-ABD1-0D0A38B845C2}" destId="{59E7E9FE-FF1A-4613-8321-4D40CAEA6335}" srcOrd="0" destOrd="0" parTransId="{4EE40DA2-9640-4B7C-A544-5DBB8AD24735}" sibTransId="{0E759F58-8D86-4573-B97E-814DDDE7C954}"/>
    <dgm:cxn modelId="{0FD88E69-235A-472C-A7D5-AC336D9E3C9D}" type="presOf" srcId="{51644C80-0CEF-49E2-A427-C4881D446BBD}" destId="{E924F4C8-3E59-461B-B020-6CE04C212F1E}" srcOrd="0" destOrd="0" presId="urn:microsoft.com/office/officeart/2008/layout/PictureAccentList"/>
    <dgm:cxn modelId="{BBED2F86-FF4F-491E-803C-7CDD1D2C63DD}" type="presOf" srcId="{59E7E9FE-FF1A-4613-8321-4D40CAEA6335}" destId="{ADA215DB-FA9D-4BAA-86C0-571CEBD2A4C7}" srcOrd="0" destOrd="0" presId="urn:microsoft.com/office/officeart/2008/layout/PictureAccentList"/>
    <dgm:cxn modelId="{75951080-B6B6-4153-8406-A9B3B067516E}" srcId="{59E7E9FE-FF1A-4613-8321-4D40CAEA6335}" destId="{581B5E4E-A5FF-4FA3-B29B-146CDAD8477B}" srcOrd="3" destOrd="0" parTransId="{22493B9E-1CBB-483E-AF05-5D419D5FFC33}" sibTransId="{871290D3-407D-4EE1-BD69-AFF905B03424}"/>
    <dgm:cxn modelId="{AD23D7E8-C201-4C1F-AA7F-E0FF98DC48E5}" srcId="{59E7E9FE-FF1A-4613-8321-4D40CAEA6335}" destId="{BC866E2F-5F86-4386-9E3B-D9AC1B70DC47}" srcOrd="0" destOrd="0" parTransId="{02DDE742-B4B3-497C-9546-76BDA40FB5FE}" sibTransId="{E1921B39-7064-4D3D-8BC4-5347AA652353}"/>
    <dgm:cxn modelId="{CD0BCF61-762D-46F5-B287-2D83BD85FBFF}" type="presOf" srcId="{BC866E2F-5F86-4386-9E3B-D9AC1B70DC47}" destId="{A530E21D-FDFE-460A-BD31-08A9F50BF471}" srcOrd="0" destOrd="0" presId="urn:microsoft.com/office/officeart/2008/layout/PictureAccentList"/>
    <dgm:cxn modelId="{4F6941EC-2A59-45CD-ADA2-C302354A7615}" type="presOf" srcId="{69FA1A7F-ADA6-442F-8207-889F4C461109}" destId="{6126C867-F183-45D0-8195-89D539ABFD5E}" srcOrd="0" destOrd="0" presId="urn:microsoft.com/office/officeart/2008/layout/PictureAccentList"/>
    <dgm:cxn modelId="{84BF1339-A9FF-4076-BBC2-B89C46487234}" srcId="{59E7E9FE-FF1A-4613-8321-4D40CAEA6335}" destId="{69FA1A7F-ADA6-442F-8207-889F4C461109}" srcOrd="2" destOrd="0" parTransId="{E0AAD707-B5D2-41B0-B8FC-5456FE49AFF3}" sibTransId="{F96CF15D-66F0-420D-B90C-187B89A041B4}"/>
    <dgm:cxn modelId="{1E404D53-9AD5-43E1-8527-2EECC4D7028F}" srcId="{59E7E9FE-FF1A-4613-8321-4D40CAEA6335}" destId="{51644C80-0CEF-49E2-A427-C4881D446BBD}" srcOrd="1" destOrd="0" parTransId="{069DD24F-393A-4DC0-BCA4-08650756C3F5}" sibTransId="{BF74AC7E-FFD0-4B7D-A995-26AE7064A448}"/>
    <dgm:cxn modelId="{52A9D2AF-136A-41AF-840A-D444B4E28BA5}" type="presOf" srcId="{DBAE38FC-D7D4-4458-ABD1-0D0A38B845C2}" destId="{A7771851-1C72-4FE6-96B4-197CE307EF96}" srcOrd="0" destOrd="0" presId="urn:microsoft.com/office/officeart/2008/layout/PictureAccentList"/>
    <dgm:cxn modelId="{20D59D0C-9144-4C0C-8329-C1E58ECDA53A}" type="presOf" srcId="{581B5E4E-A5FF-4FA3-B29B-146CDAD8477B}" destId="{0D21781C-C983-4CAB-83DA-3154455C035E}" srcOrd="0" destOrd="0" presId="urn:microsoft.com/office/officeart/2008/layout/PictureAccentList"/>
    <dgm:cxn modelId="{F005A445-A0DC-437A-BA34-B121D9287DEE}" type="presParOf" srcId="{A7771851-1C72-4FE6-96B4-197CE307EF96}" destId="{787AFC6C-1AC5-4155-9882-BDCB0F0708AC}" srcOrd="0" destOrd="0" presId="urn:microsoft.com/office/officeart/2008/layout/PictureAccentList"/>
    <dgm:cxn modelId="{C4DFCBE8-668A-4C3D-A495-61D75E39BCF2}" type="presParOf" srcId="{787AFC6C-1AC5-4155-9882-BDCB0F0708AC}" destId="{EAAC0F9F-9725-462B-B749-8842F36FF44B}" srcOrd="0" destOrd="0" presId="urn:microsoft.com/office/officeart/2008/layout/PictureAccentList"/>
    <dgm:cxn modelId="{0D06BA68-548C-447C-9A5B-018805A9A9B3}" type="presParOf" srcId="{EAAC0F9F-9725-462B-B749-8842F36FF44B}" destId="{ADA215DB-FA9D-4BAA-86C0-571CEBD2A4C7}" srcOrd="0" destOrd="0" presId="urn:microsoft.com/office/officeart/2008/layout/PictureAccentList"/>
    <dgm:cxn modelId="{699879E8-FF67-429C-B0C8-C6374CAE5C65}" type="presParOf" srcId="{787AFC6C-1AC5-4155-9882-BDCB0F0708AC}" destId="{98B7419F-EBA9-4FD5-80A4-82DE4134BEBD}" srcOrd="1" destOrd="0" presId="urn:microsoft.com/office/officeart/2008/layout/PictureAccentList"/>
    <dgm:cxn modelId="{F3341A94-21C0-47C4-A3CD-F326B2AE47F5}" type="presParOf" srcId="{98B7419F-EBA9-4FD5-80A4-82DE4134BEBD}" destId="{BF13D649-C786-473D-92E1-A756942B3A04}" srcOrd="0" destOrd="0" presId="urn:microsoft.com/office/officeart/2008/layout/PictureAccentList"/>
    <dgm:cxn modelId="{EB272968-6D1D-40FF-9AED-3D3FC9E2DBDF}" type="presParOf" srcId="{BF13D649-C786-473D-92E1-A756942B3A04}" destId="{DEF18F3B-45F3-481F-A03C-059C307931A3}" srcOrd="0" destOrd="0" presId="urn:microsoft.com/office/officeart/2008/layout/PictureAccentList"/>
    <dgm:cxn modelId="{60C5F0BA-4C23-4CAA-8B07-6BD7C45B91E0}" type="presParOf" srcId="{BF13D649-C786-473D-92E1-A756942B3A04}" destId="{A530E21D-FDFE-460A-BD31-08A9F50BF471}" srcOrd="1" destOrd="0" presId="urn:microsoft.com/office/officeart/2008/layout/PictureAccentList"/>
    <dgm:cxn modelId="{655C497B-7CDF-4A96-8450-97C502145617}" type="presParOf" srcId="{98B7419F-EBA9-4FD5-80A4-82DE4134BEBD}" destId="{F6CEAFAE-9441-4EE8-B8F2-B0A0B65E9783}" srcOrd="1" destOrd="0" presId="urn:microsoft.com/office/officeart/2008/layout/PictureAccentList"/>
    <dgm:cxn modelId="{ACFB2D95-6F8E-4992-8C3D-D31F31EB02B7}" type="presParOf" srcId="{F6CEAFAE-9441-4EE8-B8F2-B0A0B65E9783}" destId="{31EF0DB7-1376-45B0-ABFA-B9001F244892}" srcOrd="0" destOrd="0" presId="urn:microsoft.com/office/officeart/2008/layout/PictureAccentList"/>
    <dgm:cxn modelId="{64B90512-51ED-4CAD-A03C-C1567F8AF0BF}" type="presParOf" srcId="{F6CEAFAE-9441-4EE8-B8F2-B0A0B65E9783}" destId="{E924F4C8-3E59-461B-B020-6CE04C212F1E}" srcOrd="1" destOrd="0" presId="urn:microsoft.com/office/officeart/2008/layout/PictureAccentList"/>
    <dgm:cxn modelId="{7FA8FB4B-189A-412C-9D98-388C482DE8EF}" type="presParOf" srcId="{98B7419F-EBA9-4FD5-80A4-82DE4134BEBD}" destId="{DF82DAA4-7703-435B-B560-7B54A1295563}" srcOrd="2" destOrd="0" presId="urn:microsoft.com/office/officeart/2008/layout/PictureAccentList"/>
    <dgm:cxn modelId="{DB92DBC1-EC8F-46FD-8616-E40080F65A0E}" type="presParOf" srcId="{DF82DAA4-7703-435B-B560-7B54A1295563}" destId="{68F8CC2B-2000-4F91-965E-30D6408E77B7}" srcOrd="0" destOrd="0" presId="urn:microsoft.com/office/officeart/2008/layout/PictureAccentList"/>
    <dgm:cxn modelId="{4829B636-D1A4-46AA-841E-002505294B76}" type="presParOf" srcId="{DF82DAA4-7703-435B-B560-7B54A1295563}" destId="{6126C867-F183-45D0-8195-89D539ABFD5E}" srcOrd="1" destOrd="0" presId="urn:microsoft.com/office/officeart/2008/layout/PictureAccentList"/>
    <dgm:cxn modelId="{44E65C42-4214-4454-A71D-D3200773359D}" type="presParOf" srcId="{98B7419F-EBA9-4FD5-80A4-82DE4134BEBD}" destId="{981D4754-1A7E-4392-8586-5D7F003F62C1}" srcOrd="3" destOrd="0" presId="urn:microsoft.com/office/officeart/2008/layout/PictureAccentList"/>
    <dgm:cxn modelId="{42795663-FAE6-4A37-914E-B7C2F6155E20}" type="presParOf" srcId="{981D4754-1A7E-4392-8586-5D7F003F62C1}" destId="{3E8DD1D9-D52B-45A1-AFE8-6CB9755EC140}" srcOrd="0" destOrd="0" presId="urn:microsoft.com/office/officeart/2008/layout/PictureAccentList"/>
    <dgm:cxn modelId="{6085D6D5-BFCD-4DF7-8FFB-985673BBB601}" type="presParOf" srcId="{981D4754-1A7E-4392-8586-5D7F003F62C1}" destId="{0D21781C-C983-4CAB-83DA-3154455C035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D93C79-6230-4280-9F25-1DF8B444EB7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327E297-4549-437D-BB28-75A7CB74EE22}">
      <dgm:prSet phldrT="[Text]" custT="1"/>
      <dgm:spPr/>
      <dgm:t>
        <a:bodyPr/>
        <a:lstStyle/>
        <a:p>
          <a:r>
            <a:rPr lang="en-US" sz="3200" dirty="0" smtClean="0"/>
            <a:t>Operations</a:t>
          </a:r>
        </a:p>
        <a:p>
          <a:r>
            <a:rPr lang="en-US" sz="3200" dirty="0" smtClean="0"/>
            <a:t>Cloud computing and company data centers: Savings </a:t>
          </a:r>
          <a:r>
            <a:rPr lang="en-US" sz="3200" dirty="0"/>
            <a:t>and cost reduction </a:t>
          </a:r>
          <a:r>
            <a:rPr lang="en-US" sz="3200" dirty="0" smtClean="0"/>
            <a:t>potential through  </a:t>
          </a:r>
          <a:r>
            <a:rPr lang="de-DE" sz="3200" noProof="0" dirty="0"/>
            <a:t/>
          </a:r>
          <a:br>
            <a:rPr lang="de-DE" sz="3200" noProof="0" dirty="0"/>
          </a:br>
          <a:endParaRPr lang="de-DE" sz="2400" noProof="0" dirty="0"/>
        </a:p>
      </dgm:t>
    </dgm:pt>
    <dgm:pt modelId="{CD40B2B4-40DE-44B5-845A-3C68DE5AD2FD}" type="parTrans" cxnId="{B05F1B1D-7431-4244-9F78-0DE777B18551}">
      <dgm:prSet/>
      <dgm:spPr/>
      <dgm:t>
        <a:bodyPr/>
        <a:lstStyle/>
        <a:p>
          <a:endParaRPr lang="en-US"/>
        </a:p>
      </dgm:t>
    </dgm:pt>
    <dgm:pt modelId="{7D84E36D-BFD2-416E-9CD1-8FFA3F2D0E0B}" type="sibTrans" cxnId="{B05F1B1D-7431-4244-9F78-0DE777B18551}">
      <dgm:prSet/>
      <dgm:spPr/>
      <dgm:t>
        <a:bodyPr/>
        <a:lstStyle/>
        <a:p>
          <a:endParaRPr lang="en-US"/>
        </a:p>
      </dgm:t>
    </dgm:pt>
    <dgm:pt modelId="{91170D19-5109-4DB5-800D-5B14C074B3A2}">
      <dgm:prSet phldrT="[Text]"/>
      <dgm:spPr/>
      <dgm:t>
        <a:bodyPr/>
        <a:lstStyle/>
        <a:p>
          <a:r>
            <a:rPr lang="en-US" noProof="0" dirty="0" smtClean="0"/>
            <a:t>Optimization of the air conditioning</a:t>
          </a:r>
          <a:endParaRPr lang="en-US" noProof="0" dirty="0"/>
        </a:p>
      </dgm:t>
    </dgm:pt>
    <dgm:pt modelId="{D165BEC4-9AA8-4918-BC0B-DD100697D33C}" type="parTrans" cxnId="{045FEC26-C95D-4A03-BFF4-EBD6FE6CA4D4}">
      <dgm:prSet/>
      <dgm:spPr/>
      <dgm:t>
        <a:bodyPr/>
        <a:lstStyle/>
        <a:p>
          <a:endParaRPr lang="en-US"/>
        </a:p>
      </dgm:t>
    </dgm:pt>
    <dgm:pt modelId="{96AB1613-E66B-4302-B6A1-6A153FAD1523}" type="sibTrans" cxnId="{045FEC26-C95D-4A03-BFF4-EBD6FE6CA4D4}">
      <dgm:prSet/>
      <dgm:spPr/>
      <dgm:t>
        <a:bodyPr/>
        <a:lstStyle/>
        <a:p>
          <a:endParaRPr lang="en-US"/>
        </a:p>
      </dgm:t>
    </dgm:pt>
    <dgm:pt modelId="{30FE25CA-63D0-40D6-B870-270B692A6A54}">
      <dgm:prSet phldrT="[Text]"/>
      <dgm:spPr/>
      <dgm:t>
        <a:bodyPr/>
        <a:lstStyle/>
        <a:p>
          <a:r>
            <a:rPr lang="en-US" noProof="0" dirty="0" smtClean="0"/>
            <a:t>Procurement of energy efficient appliances/devices</a:t>
          </a:r>
          <a:endParaRPr lang="en-US" noProof="0" dirty="0"/>
        </a:p>
      </dgm:t>
    </dgm:pt>
    <dgm:pt modelId="{8E51869B-E625-41B2-98DB-2B902A9455BD}" type="parTrans" cxnId="{102E0B0F-DDD9-447D-A707-C997971616C0}">
      <dgm:prSet/>
      <dgm:spPr/>
      <dgm:t>
        <a:bodyPr/>
        <a:lstStyle/>
        <a:p>
          <a:endParaRPr lang="en-US"/>
        </a:p>
      </dgm:t>
    </dgm:pt>
    <dgm:pt modelId="{5F7F5934-DC62-4D39-943D-0B8E3F575881}" type="sibTrans" cxnId="{102E0B0F-DDD9-447D-A707-C997971616C0}">
      <dgm:prSet/>
      <dgm:spPr/>
      <dgm:t>
        <a:bodyPr/>
        <a:lstStyle/>
        <a:p>
          <a:endParaRPr lang="en-US"/>
        </a:p>
      </dgm:t>
    </dgm:pt>
    <dgm:pt modelId="{F2B1AB5D-1158-4BBD-A71D-B828ABC401A0}">
      <dgm:prSet/>
      <dgm:spPr/>
      <dgm:t>
        <a:bodyPr/>
        <a:lstStyle/>
        <a:p>
          <a:r>
            <a:rPr lang="en-US" noProof="0" dirty="0" smtClean="0"/>
            <a:t>Improving of the server utilization</a:t>
          </a:r>
          <a:endParaRPr lang="en-US" b="0" i="0" u="none" strike="noStrike" baseline="0" noProof="0" dirty="0">
            <a:solidFill>
              <a:schemeClr val="tx1"/>
            </a:solidFill>
            <a:latin typeface="+mn-lt"/>
            <a:ea typeface="+mn-ea"/>
            <a:cs typeface="+mn-cs"/>
          </a:endParaRPr>
        </a:p>
      </dgm:t>
    </dgm:pt>
    <dgm:pt modelId="{8DC89FF7-B6DC-4B50-9AC0-F9B3AEE5BD8E}" type="parTrans" cxnId="{6E8D537C-986C-431E-82BF-B3EE793421FE}">
      <dgm:prSet/>
      <dgm:spPr/>
      <dgm:t>
        <a:bodyPr/>
        <a:lstStyle/>
        <a:p>
          <a:endParaRPr lang="en-US"/>
        </a:p>
      </dgm:t>
    </dgm:pt>
    <dgm:pt modelId="{D98368AB-348D-4749-8EC7-18F2B76300B8}" type="sibTrans" cxnId="{6E8D537C-986C-431E-82BF-B3EE793421FE}">
      <dgm:prSet/>
      <dgm:spPr/>
      <dgm:t>
        <a:bodyPr/>
        <a:lstStyle/>
        <a:p>
          <a:endParaRPr lang="en-US"/>
        </a:p>
      </dgm:t>
    </dgm:pt>
    <dgm:pt modelId="{C847F583-1337-406C-A59B-2B221E58AE8C}">
      <dgm:prSet phldrT="[Text]"/>
      <dgm:spPr/>
      <dgm:t>
        <a:bodyPr/>
        <a:lstStyle/>
        <a:p>
          <a:r>
            <a:rPr lang="en-US" dirty="0"/>
            <a:t>Reduction of data and applications</a:t>
          </a:r>
        </a:p>
      </dgm:t>
    </dgm:pt>
    <dgm:pt modelId="{D7EBD988-AB5F-45E7-8D12-E01D041D3CA3}" type="sibTrans" cxnId="{B47440EE-2C36-4EFE-9C45-BBDAD1E210CF}">
      <dgm:prSet/>
      <dgm:spPr/>
      <dgm:t>
        <a:bodyPr/>
        <a:lstStyle/>
        <a:p>
          <a:endParaRPr lang="en-US"/>
        </a:p>
      </dgm:t>
    </dgm:pt>
    <dgm:pt modelId="{CB53E903-9351-43B6-9415-A248340CF9BD}" type="parTrans" cxnId="{B47440EE-2C36-4EFE-9C45-BBDAD1E210CF}">
      <dgm:prSet/>
      <dgm:spPr/>
      <dgm:t>
        <a:bodyPr/>
        <a:lstStyle/>
        <a:p>
          <a:endParaRPr lang="en-US"/>
        </a:p>
      </dgm:t>
    </dgm:pt>
    <dgm:pt modelId="{4392C4A2-AE9E-4679-B806-F1849FBC2612}" type="pres">
      <dgm:prSet presAssocID="{37D93C79-6230-4280-9F25-1DF8B444EB7D}" presName="Name0" presStyleCnt="0">
        <dgm:presLayoutVars>
          <dgm:dir/>
          <dgm:animLvl val="lvl"/>
          <dgm:resizeHandles val="exact"/>
        </dgm:presLayoutVars>
      </dgm:prSet>
      <dgm:spPr/>
      <dgm:t>
        <a:bodyPr/>
        <a:lstStyle/>
        <a:p>
          <a:endParaRPr lang="de-DE"/>
        </a:p>
      </dgm:t>
    </dgm:pt>
    <dgm:pt modelId="{D094AFD9-516E-47EC-9B7E-BD5E06683B76}" type="pres">
      <dgm:prSet presAssocID="{5327E297-4549-437D-BB28-75A7CB74EE22}" presName="composite" presStyleCnt="0"/>
      <dgm:spPr/>
    </dgm:pt>
    <dgm:pt modelId="{EF51A186-A331-456C-90B9-61635EE01EA5}" type="pres">
      <dgm:prSet presAssocID="{5327E297-4549-437D-BB28-75A7CB74EE22}" presName="parTx" presStyleLbl="alignNode1" presStyleIdx="0" presStyleCnt="1">
        <dgm:presLayoutVars>
          <dgm:chMax val="0"/>
          <dgm:chPref val="0"/>
          <dgm:bulletEnabled val="1"/>
        </dgm:presLayoutVars>
      </dgm:prSet>
      <dgm:spPr/>
      <dgm:t>
        <a:bodyPr/>
        <a:lstStyle/>
        <a:p>
          <a:endParaRPr lang="de-DE"/>
        </a:p>
      </dgm:t>
    </dgm:pt>
    <dgm:pt modelId="{A4406AB6-0F9C-477A-BDF9-875644E726DA}" type="pres">
      <dgm:prSet presAssocID="{5327E297-4549-437D-BB28-75A7CB74EE22}" presName="desTx" presStyleLbl="alignAccFollowNode1" presStyleIdx="0" presStyleCnt="1">
        <dgm:presLayoutVars>
          <dgm:bulletEnabled val="1"/>
        </dgm:presLayoutVars>
      </dgm:prSet>
      <dgm:spPr/>
      <dgm:t>
        <a:bodyPr/>
        <a:lstStyle/>
        <a:p>
          <a:endParaRPr lang="de-DE"/>
        </a:p>
      </dgm:t>
    </dgm:pt>
  </dgm:ptLst>
  <dgm:cxnLst>
    <dgm:cxn modelId="{517881E7-1B31-499F-AD73-E3832C7C6C15}" type="presOf" srcId="{F2B1AB5D-1158-4BBD-A71D-B828ABC401A0}" destId="{A4406AB6-0F9C-477A-BDF9-875644E726DA}" srcOrd="0" destOrd="3" presId="urn:microsoft.com/office/officeart/2005/8/layout/hList1"/>
    <dgm:cxn modelId="{9531A33F-FF4F-49E1-AD4B-D8EAFF3A9854}" type="presOf" srcId="{30FE25CA-63D0-40D6-B870-270B692A6A54}" destId="{A4406AB6-0F9C-477A-BDF9-875644E726DA}" srcOrd="0" destOrd="2" presId="urn:microsoft.com/office/officeart/2005/8/layout/hList1"/>
    <dgm:cxn modelId="{045FEC26-C95D-4A03-BFF4-EBD6FE6CA4D4}" srcId="{5327E297-4549-437D-BB28-75A7CB74EE22}" destId="{91170D19-5109-4DB5-800D-5B14C074B3A2}" srcOrd="1" destOrd="0" parTransId="{D165BEC4-9AA8-4918-BC0B-DD100697D33C}" sibTransId="{96AB1613-E66B-4302-B6A1-6A153FAD1523}"/>
    <dgm:cxn modelId="{B47440EE-2C36-4EFE-9C45-BBDAD1E210CF}" srcId="{5327E297-4549-437D-BB28-75A7CB74EE22}" destId="{C847F583-1337-406C-A59B-2B221E58AE8C}" srcOrd="0" destOrd="0" parTransId="{CB53E903-9351-43B6-9415-A248340CF9BD}" sibTransId="{D7EBD988-AB5F-45E7-8D12-E01D041D3CA3}"/>
    <dgm:cxn modelId="{102E0B0F-DDD9-447D-A707-C997971616C0}" srcId="{5327E297-4549-437D-BB28-75A7CB74EE22}" destId="{30FE25CA-63D0-40D6-B870-270B692A6A54}" srcOrd="2" destOrd="0" parTransId="{8E51869B-E625-41B2-98DB-2B902A9455BD}" sibTransId="{5F7F5934-DC62-4D39-943D-0B8E3F575881}"/>
    <dgm:cxn modelId="{2FBFEE7D-0DC7-4066-8F60-7B41930B9A7C}" type="presOf" srcId="{91170D19-5109-4DB5-800D-5B14C074B3A2}" destId="{A4406AB6-0F9C-477A-BDF9-875644E726DA}" srcOrd="0" destOrd="1" presId="urn:microsoft.com/office/officeart/2005/8/layout/hList1"/>
    <dgm:cxn modelId="{6E8D537C-986C-431E-82BF-B3EE793421FE}" srcId="{5327E297-4549-437D-BB28-75A7CB74EE22}" destId="{F2B1AB5D-1158-4BBD-A71D-B828ABC401A0}" srcOrd="3" destOrd="0" parTransId="{8DC89FF7-B6DC-4B50-9AC0-F9B3AEE5BD8E}" sibTransId="{D98368AB-348D-4749-8EC7-18F2B76300B8}"/>
    <dgm:cxn modelId="{013F804B-F7D7-4A38-84B0-E2A30EE4073C}" type="presOf" srcId="{37D93C79-6230-4280-9F25-1DF8B444EB7D}" destId="{4392C4A2-AE9E-4679-B806-F1849FBC2612}" srcOrd="0" destOrd="0" presId="urn:microsoft.com/office/officeart/2005/8/layout/hList1"/>
    <dgm:cxn modelId="{F79CB572-B062-4537-AF1D-C95DB1B38F35}" type="presOf" srcId="{5327E297-4549-437D-BB28-75A7CB74EE22}" destId="{EF51A186-A331-456C-90B9-61635EE01EA5}" srcOrd="0" destOrd="0" presId="urn:microsoft.com/office/officeart/2005/8/layout/hList1"/>
    <dgm:cxn modelId="{B05F1B1D-7431-4244-9F78-0DE777B18551}" srcId="{37D93C79-6230-4280-9F25-1DF8B444EB7D}" destId="{5327E297-4549-437D-BB28-75A7CB74EE22}" srcOrd="0" destOrd="0" parTransId="{CD40B2B4-40DE-44B5-845A-3C68DE5AD2FD}" sibTransId="{7D84E36D-BFD2-416E-9CD1-8FFA3F2D0E0B}"/>
    <dgm:cxn modelId="{30BA80F3-4ED7-4F3B-90DD-120164DA8447}" type="presOf" srcId="{C847F583-1337-406C-A59B-2B221E58AE8C}" destId="{A4406AB6-0F9C-477A-BDF9-875644E726DA}" srcOrd="0" destOrd="0" presId="urn:microsoft.com/office/officeart/2005/8/layout/hList1"/>
    <dgm:cxn modelId="{EEEE87CE-3713-4074-8179-BCD265BA5A86}" type="presParOf" srcId="{4392C4A2-AE9E-4679-B806-F1849FBC2612}" destId="{D094AFD9-516E-47EC-9B7E-BD5E06683B76}" srcOrd="0" destOrd="0" presId="urn:microsoft.com/office/officeart/2005/8/layout/hList1"/>
    <dgm:cxn modelId="{12CBB281-1F5F-452F-90F1-4B7177FA7B4F}" type="presParOf" srcId="{D094AFD9-516E-47EC-9B7E-BD5E06683B76}" destId="{EF51A186-A331-456C-90B9-61635EE01EA5}" srcOrd="0" destOrd="0" presId="urn:microsoft.com/office/officeart/2005/8/layout/hList1"/>
    <dgm:cxn modelId="{28B8D188-C670-4244-95B7-914DCC454846}" type="presParOf" srcId="{D094AFD9-516E-47EC-9B7E-BD5E06683B76}" destId="{A4406AB6-0F9C-477A-BDF9-875644E726D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5AFED9-E0BF-4A59-B0EB-13A357F69AC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ED0D8AD-7DA4-43DA-B64B-6A55601754E7}">
      <dgm:prSet phldrT="[Text]" custT="1"/>
      <dgm:spPr/>
      <dgm:t>
        <a:bodyPr/>
        <a:lstStyle/>
        <a:p>
          <a:r>
            <a:rPr lang="en-US" sz="2400" dirty="0"/>
            <a:t>Short usage times due to tax depreciation or lease / contract periods</a:t>
          </a:r>
          <a:endParaRPr lang="de-DE" sz="2400" b="0" noProof="0" dirty="0"/>
        </a:p>
      </dgm:t>
    </dgm:pt>
    <dgm:pt modelId="{6D98678B-72CC-4FEF-868B-1C49ECB38AAD}" type="parTrans" cxnId="{BDA3E583-C980-4462-83E4-1B6BE8782E62}">
      <dgm:prSet/>
      <dgm:spPr/>
      <dgm:t>
        <a:bodyPr/>
        <a:lstStyle/>
        <a:p>
          <a:endParaRPr lang="de-DE" sz="2000" b="0" noProof="0" dirty="0"/>
        </a:p>
      </dgm:t>
    </dgm:pt>
    <dgm:pt modelId="{CEA611D5-FB93-4897-B642-16DB52BEF346}" type="sibTrans" cxnId="{BDA3E583-C980-4462-83E4-1B6BE8782E62}">
      <dgm:prSet/>
      <dgm:spPr/>
      <dgm:t>
        <a:bodyPr/>
        <a:lstStyle/>
        <a:p>
          <a:endParaRPr lang="de-DE" sz="2000" b="0" noProof="0" dirty="0"/>
        </a:p>
      </dgm:t>
    </dgm:pt>
    <dgm:pt modelId="{B6E15345-9C57-42FC-99ED-A6923C4DA216}">
      <dgm:prSet phldrT="[Text]" custT="1"/>
      <dgm:spPr/>
      <dgm:t>
        <a:bodyPr/>
        <a:lstStyle/>
        <a:p>
          <a:r>
            <a:rPr lang="en-US" sz="2400" b="0" noProof="0" dirty="0" smtClean="0"/>
            <a:t>Lack of compatibility of new software with old devices</a:t>
          </a:r>
          <a:endParaRPr lang="en-US" sz="2400" b="0" noProof="0" dirty="0"/>
        </a:p>
      </dgm:t>
    </dgm:pt>
    <dgm:pt modelId="{3D8F8743-B982-41A7-BDCD-9EB53F28B3A7}" type="parTrans" cxnId="{6E086B11-2537-401C-9D73-BB473CBE5E77}">
      <dgm:prSet/>
      <dgm:spPr/>
      <dgm:t>
        <a:bodyPr/>
        <a:lstStyle/>
        <a:p>
          <a:endParaRPr lang="de-DE" sz="2000" b="0" noProof="0" dirty="0"/>
        </a:p>
      </dgm:t>
    </dgm:pt>
    <dgm:pt modelId="{A55EFD4D-13F7-4413-9C2C-E7C1C78E9ADD}" type="sibTrans" cxnId="{6E086B11-2537-401C-9D73-BB473CBE5E77}">
      <dgm:prSet/>
      <dgm:spPr/>
      <dgm:t>
        <a:bodyPr/>
        <a:lstStyle/>
        <a:p>
          <a:endParaRPr lang="de-DE" sz="2000" b="0" noProof="0" dirty="0"/>
        </a:p>
      </dgm:t>
    </dgm:pt>
    <dgm:pt modelId="{41657897-4A51-4973-A920-32D1A40B1356}">
      <dgm:prSet phldrT="[Text]" custT="1"/>
      <dgm:spPr/>
      <dgm:t>
        <a:bodyPr/>
        <a:lstStyle/>
        <a:p>
          <a:r>
            <a:rPr lang="en-US" sz="2400" dirty="0"/>
            <a:t>Technological progress and production of more efficient, smaller, faster devices</a:t>
          </a:r>
          <a:endParaRPr lang="de-DE" sz="2400" b="0" noProof="0" dirty="0"/>
        </a:p>
      </dgm:t>
    </dgm:pt>
    <dgm:pt modelId="{66A77368-E58F-4FCF-B5C8-9719AA895A8F}" type="parTrans" cxnId="{C74AAB47-353C-4B59-9722-2F26275E063F}">
      <dgm:prSet/>
      <dgm:spPr/>
      <dgm:t>
        <a:bodyPr/>
        <a:lstStyle/>
        <a:p>
          <a:endParaRPr lang="de-DE" sz="2000" b="0" noProof="0" dirty="0"/>
        </a:p>
      </dgm:t>
    </dgm:pt>
    <dgm:pt modelId="{C1512F70-D1F3-47E5-962F-5DC5F523E803}" type="sibTrans" cxnId="{C74AAB47-353C-4B59-9722-2F26275E063F}">
      <dgm:prSet/>
      <dgm:spPr/>
      <dgm:t>
        <a:bodyPr/>
        <a:lstStyle/>
        <a:p>
          <a:endParaRPr lang="de-DE" sz="2000" b="0" noProof="0" dirty="0"/>
        </a:p>
      </dgm:t>
    </dgm:pt>
    <dgm:pt modelId="{62830B3E-914A-46DE-AC54-19C6654B1BCE}">
      <dgm:prSet phldrT="[Text]" custT="1"/>
      <dgm:spPr/>
      <dgm:t>
        <a:bodyPr/>
        <a:lstStyle/>
        <a:p>
          <a:r>
            <a:rPr lang="en-US" sz="2400" noProof="0" dirty="0" smtClean="0"/>
            <a:t>Planned wear, Planned Obsolescence</a:t>
          </a:r>
          <a:endParaRPr lang="en-US" sz="2400" b="0" noProof="0" dirty="0"/>
        </a:p>
      </dgm:t>
    </dgm:pt>
    <dgm:pt modelId="{B7A6B21B-EFC4-4741-9482-908E38F21BA8}" type="parTrans" cxnId="{52A05683-BD13-4B33-B6E8-472C2D9A07B2}">
      <dgm:prSet/>
      <dgm:spPr/>
      <dgm:t>
        <a:bodyPr/>
        <a:lstStyle/>
        <a:p>
          <a:endParaRPr lang="de-DE"/>
        </a:p>
      </dgm:t>
    </dgm:pt>
    <dgm:pt modelId="{4FC070EF-0BC2-4E37-91E2-8E4333E76F1E}" type="sibTrans" cxnId="{52A05683-BD13-4B33-B6E8-472C2D9A07B2}">
      <dgm:prSet/>
      <dgm:spPr/>
      <dgm:t>
        <a:bodyPr/>
        <a:lstStyle/>
        <a:p>
          <a:endParaRPr lang="de-DE"/>
        </a:p>
      </dgm:t>
    </dgm:pt>
    <dgm:pt modelId="{B278311E-CEF7-47FC-B1EE-5C73456B3EAC}" type="pres">
      <dgm:prSet presAssocID="{865AFED9-E0BF-4A59-B0EB-13A357F69AC6}" presName="diagram" presStyleCnt="0">
        <dgm:presLayoutVars>
          <dgm:dir/>
          <dgm:resizeHandles val="exact"/>
        </dgm:presLayoutVars>
      </dgm:prSet>
      <dgm:spPr/>
      <dgm:t>
        <a:bodyPr/>
        <a:lstStyle/>
        <a:p>
          <a:endParaRPr lang="de-DE"/>
        </a:p>
      </dgm:t>
    </dgm:pt>
    <dgm:pt modelId="{2E6C219C-3191-4D4F-8101-FA3041FD874C}" type="pres">
      <dgm:prSet presAssocID="{AED0D8AD-7DA4-43DA-B64B-6A55601754E7}" presName="node" presStyleLbl="node1" presStyleIdx="0" presStyleCnt="4">
        <dgm:presLayoutVars>
          <dgm:bulletEnabled val="1"/>
        </dgm:presLayoutVars>
      </dgm:prSet>
      <dgm:spPr/>
      <dgm:t>
        <a:bodyPr/>
        <a:lstStyle/>
        <a:p>
          <a:endParaRPr lang="de-DE"/>
        </a:p>
      </dgm:t>
    </dgm:pt>
    <dgm:pt modelId="{CA047A93-AC84-4963-9CEA-7B9D56C108E8}" type="pres">
      <dgm:prSet presAssocID="{CEA611D5-FB93-4897-B642-16DB52BEF346}" presName="sibTrans" presStyleCnt="0"/>
      <dgm:spPr/>
    </dgm:pt>
    <dgm:pt modelId="{528B497B-7FB5-4E51-82A3-8EDB13C04BF2}" type="pres">
      <dgm:prSet presAssocID="{B6E15345-9C57-42FC-99ED-A6923C4DA216}" presName="node" presStyleLbl="node1" presStyleIdx="1" presStyleCnt="4">
        <dgm:presLayoutVars>
          <dgm:bulletEnabled val="1"/>
        </dgm:presLayoutVars>
      </dgm:prSet>
      <dgm:spPr/>
      <dgm:t>
        <a:bodyPr/>
        <a:lstStyle/>
        <a:p>
          <a:endParaRPr lang="de-DE"/>
        </a:p>
      </dgm:t>
    </dgm:pt>
    <dgm:pt modelId="{555971AA-801A-434D-9FAA-A70FF2E1298D}" type="pres">
      <dgm:prSet presAssocID="{A55EFD4D-13F7-4413-9C2C-E7C1C78E9ADD}" presName="sibTrans" presStyleCnt="0"/>
      <dgm:spPr/>
    </dgm:pt>
    <dgm:pt modelId="{549639A9-4CA6-48B9-BB03-10B3FC9435B6}" type="pres">
      <dgm:prSet presAssocID="{62830B3E-914A-46DE-AC54-19C6654B1BCE}" presName="node" presStyleLbl="node1" presStyleIdx="2" presStyleCnt="4">
        <dgm:presLayoutVars>
          <dgm:bulletEnabled val="1"/>
        </dgm:presLayoutVars>
      </dgm:prSet>
      <dgm:spPr/>
      <dgm:t>
        <a:bodyPr/>
        <a:lstStyle/>
        <a:p>
          <a:endParaRPr lang="de-DE"/>
        </a:p>
      </dgm:t>
    </dgm:pt>
    <dgm:pt modelId="{9A516B88-A70B-4594-AB71-43C07C141238}" type="pres">
      <dgm:prSet presAssocID="{4FC070EF-0BC2-4E37-91E2-8E4333E76F1E}" presName="sibTrans" presStyleCnt="0"/>
      <dgm:spPr/>
    </dgm:pt>
    <dgm:pt modelId="{6974A412-2430-4263-AD1F-6F5185694914}" type="pres">
      <dgm:prSet presAssocID="{41657897-4A51-4973-A920-32D1A40B1356}" presName="node" presStyleLbl="node1" presStyleIdx="3" presStyleCnt="4">
        <dgm:presLayoutVars>
          <dgm:bulletEnabled val="1"/>
        </dgm:presLayoutVars>
      </dgm:prSet>
      <dgm:spPr/>
      <dgm:t>
        <a:bodyPr/>
        <a:lstStyle/>
        <a:p>
          <a:endParaRPr lang="de-DE"/>
        </a:p>
      </dgm:t>
    </dgm:pt>
  </dgm:ptLst>
  <dgm:cxnLst>
    <dgm:cxn modelId="{C74AAB47-353C-4B59-9722-2F26275E063F}" srcId="{865AFED9-E0BF-4A59-B0EB-13A357F69AC6}" destId="{41657897-4A51-4973-A920-32D1A40B1356}" srcOrd="3" destOrd="0" parTransId="{66A77368-E58F-4FCF-B5C8-9719AA895A8F}" sibTransId="{C1512F70-D1F3-47E5-962F-5DC5F523E803}"/>
    <dgm:cxn modelId="{97E05856-0B8C-4EC1-BA48-6B9FA4937909}" type="presOf" srcId="{62830B3E-914A-46DE-AC54-19C6654B1BCE}" destId="{549639A9-4CA6-48B9-BB03-10B3FC9435B6}" srcOrd="0" destOrd="0" presId="urn:microsoft.com/office/officeart/2005/8/layout/default"/>
    <dgm:cxn modelId="{52A05683-BD13-4B33-B6E8-472C2D9A07B2}" srcId="{865AFED9-E0BF-4A59-B0EB-13A357F69AC6}" destId="{62830B3E-914A-46DE-AC54-19C6654B1BCE}" srcOrd="2" destOrd="0" parTransId="{B7A6B21B-EFC4-4741-9482-908E38F21BA8}" sibTransId="{4FC070EF-0BC2-4E37-91E2-8E4333E76F1E}"/>
    <dgm:cxn modelId="{F5BC6017-7B80-4957-9EEB-62A2E1D22C3F}" type="presOf" srcId="{AED0D8AD-7DA4-43DA-B64B-6A55601754E7}" destId="{2E6C219C-3191-4D4F-8101-FA3041FD874C}" srcOrd="0" destOrd="0" presId="urn:microsoft.com/office/officeart/2005/8/layout/default"/>
    <dgm:cxn modelId="{156656E9-29EE-4B0B-BDE3-80D788A465B3}" type="presOf" srcId="{865AFED9-E0BF-4A59-B0EB-13A357F69AC6}" destId="{B278311E-CEF7-47FC-B1EE-5C73456B3EAC}" srcOrd="0" destOrd="0" presId="urn:microsoft.com/office/officeart/2005/8/layout/default"/>
    <dgm:cxn modelId="{CBC61B8A-1CDC-4595-BDC6-FB3609A76E21}" type="presOf" srcId="{B6E15345-9C57-42FC-99ED-A6923C4DA216}" destId="{528B497B-7FB5-4E51-82A3-8EDB13C04BF2}" srcOrd="0" destOrd="0" presId="urn:microsoft.com/office/officeart/2005/8/layout/default"/>
    <dgm:cxn modelId="{BDA3E583-C980-4462-83E4-1B6BE8782E62}" srcId="{865AFED9-E0BF-4A59-B0EB-13A357F69AC6}" destId="{AED0D8AD-7DA4-43DA-B64B-6A55601754E7}" srcOrd="0" destOrd="0" parTransId="{6D98678B-72CC-4FEF-868B-1C49ECB38AAD}" sibTransId="{CEA611D5-FB93-4897-B642-16DB52BEF346}"/>
    <dgm:cxn modelId="{6E086B11-2537-401C-9D73-BB473CBE5E77}" srcId="{865AFED9-E0BF-4A59-B0EB-13A357F69AC6}" destId="{B6E15345-9C57-42FC-99ED-A6923C4DA216}" srcOrd="1" destOrd="0" parTransId="{3D8F8743-B982-41A7-BDCD-9EB53F28B3A7}" sibTransId="{A55EFD4D-13F7-4413-9C2C-E7C1C78E9ADD}"/>
    <dgm:cxn modelId="{410D6AD1-1BE2-4CE8-98FA-5B9E9E418CBB}" type="presOf" srcId="{41657897-4A51-4973-A920-32D1A40B1356}" destId="{6974A412-2430-4263-AD1F-6F5185694914}" srcOrd="0" destOrd="0" presId="urn:microsoft.com/office/officeart/2005/8/layout/default"/>
    <dgm:cxn modelId="{191E9F5C-78B6-426D-8C30-A6524A3939AF}" type="presParOf" srcId="{B278311E-CEF7-47FC-B1EE-5C73456B3EAC}" destId="{2E6C219C-3191-4D4F-8101-FA3041FD874C}" srcOrd="0" destOrd="0" presId="urn:microsoft.com/office/officeart/2005/8/layout/default"/>
    <dgm:cxn modelId="{EDBF9233-9A52-466B-A675-519FBFCCFE49}" type="presParOf" srcId="{B278311E-CEF7-47FC-B1EE-5C73456B3EAC}" destId="{CA047A93-AC84-4963-9CEA-7B9D56C108E8}" srcOrd="1" destOrd="0" presId="urn:microsoft.com/office/officeart/2005/8/layout/default"/>
    <dgm:cxn modelId="{06AF0DB2-D0B3-4BF3-B682-D10E40C9BC91}" type="presParOf" srcId="{B278311E-CEF7-47FC-B1EE-5C73456B3EAC}" destId="{528B497B-7FB5-4E51-82A3-8EDB13C04BF2}" srcOrd="2" destOrd="0" presId="urn:microsoft.com/office/officeart/2005/8/layout/default"/>
    <dgm:cxn modelId="{0957A4DB-42C3-4046-8698-FF61CE0D2BC0}" type="presParOf" srcId="{B278311E-CEF7-47FC-B1EE-5C73456B3EAC}" destId="{555971AA-801A-434D-9FAA-A70FF2E1298D}" srcOrd="3" destOrd="0" presId="urn:microsoft.com/office/officeart/2005/8/layout/default"/>
    <dgm:cxn modelId="{3E2C8CFC-AA1A-48BC-AA10-43514708B055}" type="presParOf" srcId="{B278311E-CEF7-47FC-B1EE-5C73456B3EAC}" destId="{549639A9-4CA6-48B9-BB03-10B3FC9435B6}" srcOrd="4" destOrd="0" presId="urn:microsoft.com/office/officeart/2005/8/layout/default"/>
    <dgm:cxn modelId="{0E7101F1-850C-4028-BE52-B7EA43453B09}" type="presParOf" srcId="{B278311E-CEF7-47FC-B1EE-5C73456B3EAC}" destId="{9A516B88-A70B-4594-AB71-43C07C141238}" srcOrd="5" destOrd="0" presId="urn:microsoft.com/office/officeart/2005/8/layout/default"/>
    <dgm:cxn modelId="{476586DE-4577-40A9-8C0F-22748014F71E}" type="presParOf" srcId="{B278311E-CEF7-47FC-B1EE-5C73456B3EAC}" destId="{6974A412-2430-4263-AD1F-6F518569491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7CD64-F722-48A8-B833-C963936C8806}">
      <dsp:nvSpPr>
        <dsp:cNvPr id="0" name=""/>
        <dsp:cNvSpPr/>
      </dsp:nvSpPr>
      <dsp:spPr>
        <a:xfrm>
          <a:off x="2538294" y="1349335"/>
          <a:ext cx="2367615" cy="447083"/>
        </a:xfrm>
        <a:custGeom>
          <a:avLst/>
          <a:gdLst/>
          <a:ahLst/>
          <a:cxnLst/>
          <a:rect l="0" t="0" r="0" b="0"/>
          <a:pathLst>
            <a:path>
              <a:moveTo>
                <a:pt x="2367615" y="0"/>
              </a:moveTo>
              <a:lnTo>
                <a:pt x="2367615" y="223541"/>
              </a:lnTo>
              <a:lnTo>
                <a:pt x="0" y="223541"/>
              </a:lnTo>
              <a:lnTo>
                <a:pt x="0" y="447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959911-1613-462F-96CF-C6BCE8A7D559}">
      <dsp:nvSpPr>
        <dsp:cNvPr id="0" name=""/>
        <dsp:cNvSpPr/>
      </dsp:nvSpPr>
      <dsp:spPr>
        <a:xfrm>
          <a:off x="4905909" y="1349335"/>
          <a:ext cx="2760793" cy="447083"/>
        </a:xfrm>
        <a:custGeom>
          <a:avLst/>
          <a:gdLst/>
          <a:ahLst/>
          <a:cxnLst/>
          <a:rect l="0" t="0" r="0" b="0"/>
          <a:pathLst>
            <a:path>
              <a:moveTo>
                <a:pt x="0" y="0"/>
              </a:moveTo>
              <a:lnTo>
                <a:pt x="0" y="223541"/>
              </a:lnTo>
              <a:lnTo>
                <a:pt x="2760793" y="223541"/>
              </a:lnTo>
              <a:lnTo>
                <a:pt x="2760793" y="447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E1639F-D52D-4888-86B1-6006140266F7}">
      <dsp:nvSpPr>
        <dsp:cNvPr id="0" name=""/>
        <dsp:cNvSpPr/>
      </dsp:nvSpPr>
      <dsp:spPr>
        <a:xfrm>
          <a:off x="3841425" y="284850"/>
          <a:ext cx="2128968" cy="10644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de-DE" sz="3200" kern="1200" dirty="0"/>
            <a:t>(Green) IT</a:t>
          </a:r>
        </a:p>
      </dsp:txBody>
      <dsp:txXfrm>
        <a:off x="3841425" y="284850"/>
        <a:ext cx="2128968" cy="1064484"/>
      </dsp:txXfrm>
    </dsp:sp>
    <dsp:sp modelId="{A889DE4D-4199-43AE-A76D-43595C20B798}">
      <dsp:nvSpPr>
        <dsp:cNvPr id="0" name=""/>
        <dsp:cNvSpPr/>
      </dsp:nvSpPr>
      <dsp:spPr>
        <a:xfrm>
          <a:off x="5522629" y="1796418"/>
          <a:ext cx="4288147" cy="12480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de-DE" sz="2800" kern="1200" dirty="0"/>
            <a:t>IT </a:t>
          </a:r>
          <a:r>
            <a:rPr lang="de-DE" sz="2800" kern="1200" dirty="0" err="1"/>
            <a:t>as</a:t>
          </a:r>
          <a:r>
            <a:rPr lang="de-DE" sz="2800" kern="1200" dirty="0"/>
            <a:t> an </a:t>
          </a:r>
          <a:r>
            <a:rPr lang="de-DE" sz="2800" kern="1200" dirty="0" err="1"/>
            <a:t>enabler</a:t>
          </a:r>
          <a:r>
            <a:rPr lang="de-DE" sz="2800" kern="1200" dirty="0"/>
            <a:t> </a:t>
          </a:r>
        </a:p>
      </dsp:txBody>
      <dsp:txXfrm>
        <a:off x="5522629" y="1796418"/>
        <a:ext cx="4288147" cy="1248075"/>
      </dsp:txXfrm>
    </dsp:sp>
    <dsp:sp modelId="{00A93101-9890-40AE-9D1B-4AA2161069C9}">
      <dsp:nvSpPr>
        <dsp:cNvPr id="0" name=""/>
        <dsp:cNvSpPr/>
      </dsp:nvSpPr>
      <dsp:spPr>
        <a:xfrm>
          <a:off x="1043" y="1796418"/>
          <a:ext cx="5074502" cy="28699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noProof="0" dirty="0" smtClean="0"/>
            <a:t>Narrow definition– sustainable hard- (and soft-)ware</a:t>
          </a:r>
          <a:endParaRPr lang="en-US" sz="2400" kern="1200" noProof="0" dirty="0"/>
        </a:p>
      </dsp:txBody>
      <dsp:txXfrm>
        <a:off x="1043" y="1796418"/>
        <a:ext cx="5074502" cy="28699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9D0E0-D1B9-42B5-9B18-B7391D106AC0}">
      <dsp:nvSpPr>
        <dsp:cNvPr id="0" name=""/>
        <dsp:cNvSpPr/>
      </dsp:nvSpPr>
      <dsp:spPr>
        <a:xfrm>
          <a:off x="57" y="219030"/>
          <a:ext cx="5482563"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noProof="0" dirty="0" smtClean="0"/>
            <a:t>Best option: recycling</a:t>
          </a:r>
          <a:endParaRPr lang="en-US" sz="2200" b="1" kern="1200" noProof="0" dirty="0"/>
        </a:p>
      </dsp:txBody>
      <dsp:txXfrm>
        <a:off x="57" y="219030"/>
        <a:ext cx="5482563" cy="633600"/>
      </dsp:txXfrm>
    </dsp:sp>
    <dsp:sp modelId="{5D45E0B6-93BD-4B05-BD2F-49A83A1B7EA1}">
      <dsp:nvSpPr>
        <dsp:cNvPr id="0" name=""/>
        <dsp:cNvSpPr/>
      </dsp:nvSpPr>
      <dsp:spPr>
        <a:xfrm>
          <a:off x="57" y="852630"/>
          <a:ext cx="5482563" cy="45651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Re-use </a:t>
          </a:r>
          <a:r>
            <a:rPr lang="en-US" sz="2200" kern="1200" dirty="0"/>
            <a:t>of individual components or whole devices</a:t>
          </a:r>
          <a:endParaRPr lang="de-DE" sz="2200" kern="1200" noProof="0" dirty="0"/>
        </a:p>
        <a:p>
          <a:pPr marL="228600" lvl="1" indent="-228600" algn="l" defTabSz="977900">
            <a:lnSpc>
              <a:spcPct val="90000"/>
            </a:lnSpc>
            <a:spcBef>
              <a:spcPct val="0"/>
            </a:spcBef>
            <a:spcAft>
              <a:spcPct val="15000"/>
            </a:spcAft>
            <a:buChar char="••"/>
          </a:pPr>
          <a:r>
            <a:rPr lang="en-US" sz="2200" kern="1200" dirty="0" smtClean="0"/>
            <a:t>Recycling of parts of electronic devices, high technological standards needed to avoid ecological damage or harmful exposure for working people</a:t>
          </a:r>
          <a:endParaRPr lang="de-DE" sz="2200" kern="1200" noProof="0" dirty="0"/>
        </a:p>
        <a:p>
          <a:pPr marL="228600" lvl="1" indent="-228600" algn="l" defTabSz="977900">
            <a:lnSpc>
              <a:spcPct val="90000"/>
            </a:lnSpc>
            <a:spcBef>
              <a:spcPct val="0"/>
            </a:spcBef>
            <a:spcAft>
              <a:spcPct val="15000"/>
            </a:spcAft>
            <a:buChar char="••"/>
          </a:pPr>
          <a:r>
            <a:rPr lang="en-US" sz="2200" kern="1200" dirty="0" smtClean="0"/>
            <a:t>Cost-effectiveness of recycling currently not always rewarding</a:t>
          </a:r>
          <a:endParaRPr lang="de-DE" sz="2200" kern="1200" noProof="0" dirty="0"/>
        </a:p>
        <a:p>
          <a:pPr marL="228600" lvl="1" indent="-228600" algn="l" defTabSz="977900">
            <a:lnSpc>
              <a:spcPct val="90000"/>
            </a:lnSpc>
            <a:spcBef>
              <a:spcPct val="0"/>
            </a:spcBef>
            <a:spcAft>
              <a:spcPct val="15000"/>
            </a:spcAft>
            <a:buChar char="••"/>
          </a:pPr>
          <a:r>
            <a:rPr lang="en-US" sz="2200" kern="1200" dirty="0"/>
            <a:t>Due to rising raw material prices recycling </a:t>
          </a:r>
          <a:r>
            <a:rPr lang="en-US" sz="2200" kern="1200" dirty="0" smtClean="0"/>
            <a:t>could be more rewarding </a:t>
          </a:r>
          <a:r>
            <a:rPr lang="en-US" sz="2200" kern="1200" dirty="0"/>
            <a:t>in the future</a:t>
          </a:r>
          <a:endParaRPr lang="de-DE" sz="2200" kern="1200" noProof="0" dirty="0"/>
        </a:p>
      </dsp:txBody>
      <dsp:txXfrm>
        <a:off x="57" y="852630"/>
        <a:ext cx="5482563" cy="4565106"/>
      </dsp:txXfrm>
    </dsp:sp>
    <dsp:sp modelId="{E0EFDAC5-A2EF-4433-8364-95D079550F08}">
      <dsp:nvSpPr>
        <dsp:cNvPr id="0" name=""/>
        <dsp:cNvSpPr/>
      </dsp:nvSpPr>
      <dsp:spPr>
        <a:xfrm>
          <a:off x="6250236" y="219030"/>
          <a:ext cx="5482563"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noProof="0" dirty="0" smtClean="0"/>
            <a:t>Waste disposal</a:t>
          </a:r>
          <a:endParaRPr lang="en-US" sz="2200" b="1" kern="1200" noProof="0" dirty="0"/>
        </a:p>
      </dsp:txBody>
      <dsp:txXfrm>
        <a:off x="6250236" y="219030"/>
        <a:ext cx="5482563" cy="633600"/>
      </dsp:txXfrm>
    </dsp:sp>
    <dsp:sp modelId="{99FB49DE-A2BE-4408-B905-62204005B4A2}">
      <dsp:nvSpPr>
        <dsp:cNvPr id="0" name=""/>
        <dsp:cNvSpPr/>
      </dsp:nvSpPr>
      <dsp:spPr>
        <a:xfrm>
          <a:off x="6250179" y="852630"/>
          <a:ext cx="5482563" cy="45651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Most of the IT equipment is being </a:t>
          </a:r>
          <a:r>
            <a:rPr lang="en-US" sz="2200" kern="1200" dirty="0" smtClean="0"/>
            <a:t>disposed or recycled in developing counties with low environmental and safety standards</a:t>
          </a:r>
          <a:endParaRPr lang="de-DE" sz="2200" kern="1200" noProof="0" dirty="0"/>
        </a:p>
        <a:p>
          <a:pPr marL="228600" lvl="1" indent="-228600" algn="l" defTabSz="977900">
            <a:lnSpc>
              <a:spcPct val="90000"/>
            </a:lnSpc>
            <a:spcBef>
              <a:spcPct val="0"/>
            </a:spcBef>
            <a:spcAft>
              <a:spcPct val="15000"/>
            </a:spcAft>
            <a:buChar char="••"/>
          </a:pPr>
          <a:r>
            <a:rPr lang="en-US" sz="2200" kern="1200" dirty="0"/>
            <a:t>Manufacturers are obligated to </a:t>
          </a:r>
          <a:r>
            <a:rPr lang="en-US" sz="2200" kern="1200" dirty="0" smtClean="0"/>
            <a:t>withdrawal/recall </a:t>
          </a:r>
          <a:r>
            <a:rPr lang="en-US" sz="2200" kern="1200" dirty="0"/>
            <a:t>(</a:t>
          </a:r>
          <a:r>
            <a:rPr lang="en-US" sz="2200" kern="1200" dirty="0" smtClean="0"/>
            <a:t>EU </a:t>
          </a:r>
          <a:r>
            <a:rPr lang="en-US" sz="2200" kern="1200" dirty="0"/>
            <a:t>directive)</a:t>
          </a:r>
          <a:endParaRPr lang="de-DE" sz="2200" kern="1200" noProof="0" dirty="0"/>
        </a:p>
        <a:p>
          <a:pPr marL="228600" lvl="1" indent="-228600" algn="l" defTabSz="977900">
            <a:lnSpc>
              <a:spcPct val="90000"/>
            </a:lnSpc>
            <a:spcBef>
              <a:spcPct val="0"/>
            </a:spcBef>
            <a:spcAft>
              <a:spcPct val="15000"/>
            </a:spcAft>
            <a:buChar char="••"/>
          </a:pPr>
          <a:r>
            <a:rPr lang="en-US" sz="2200" kern="1200" dirty="0"/>
            <a:t>Export ban on electronic waste</a:t>
          </a:r>
          <a:endParaRPr lang="de-DE" sz="2200" kern="1200" noProof="0" dirty="0"/>
        </a:p>
        <a:p>
          <a:pPr marL="228600" lvl="1" indent="-228600" algn="l" defTabSz="977900">
            <a:lnSpc>
              <a:spcPct val="90000"/>
            </a:lnSpc>
            <a:spcBef>
              <a:spcPct val="0"/>
            </a:spcBef>
            <a:spcAft>
              <a:spcPct val="15000"/>
            </a:spcAft>
            <a:buChar char="••"/>
          </a:pPr>
          <a:r>
            <a:rPr lang="en-US" sz="2200" kern="1200" dirty="0"/>
            <a:t>BUT: many devices are illegally declared abroad as used equipment</a:t>
          </a:r>
          <a:endParaRPr lang="de-DE" sz="2200" kern="1200" noProof="0" dirty="0"/>
        </a:p>
        <a:p>
          <a:pPr marL="228600" lvl="1" indent="-228600" algn="l" defTabSz="977900">
            <a:lnSpc>
              <a:spcPct val="90000"/>
            </a:lnSpc>
            <a:spcBef>
              <a:spcPct val="0"/>
            </a:spcBef>
            <a:spcAft>
              <a:spcPct val="15000"/>
            </a:spcAft>
            <a:buChar char="••"/>
          </a:pPr>
          <a:r>
            <a:rPr lang="en-US" sz="2200" kern="1200" dirty="0"/>
            <a:t>There, they come to scrap yards, where they are stored and disposed, under precarious circumstances for the people and the environment (see the following slide)</a:t>
          </a:r>
          <a:endParaRPr lang="de-DE" sz="2200" kern="1200" noProof="0" dirty="0"/>
        </a:p>
      </dsp:txBody>
      <dsp:txXfrm>
        <a:off x="6250179" y="852630"/>
        <a:ext cx="5482563" cy="45651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7CD64-F722-48A8-B833-C963936C8806}">
      <dsp:nvSpPr>
        <dsp:cNvPr id="0" name=""/>
        <dsp:cNvSpPr/>
      </dsp:nvSpPr>
      <dsp:spPr>
        <a:xfrm>
          <a:off x="2315441" y="1304662"/>
          <a:ext cx="2590468" cy="425075"/>
        </a:xfrm>
        <a:custGeom>
          <a:avLst/>
          <a:gdLst/>
          <a:ahLst/>
          <a:cxnLst/>
          <a:rect l="0" t="0" r="0" b="0"/>
          <a:pathLst>
            <a:path>
              <a:moveTo>
                <a:pt x="2590468" y="0"/>
              </a:moveTo>
              <a:lnTo>
                <a:pt x="2590468" y="212537"/>
              </a:lnTo>
              <a:lnTo>
                <a:pt x="0" y="212537"/>
              </a:lnTo>
              <a:lnTo>
                <a:pt x="0" y="4250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959911-1613-462F-96CF-C6BCE8A7D559}">
      <dsp:nvSpPr>
        <dsp:cNvPr id="0" name=""/>
        <dsp:cNvSpPr/>
      </dsp:nvSpPr>
      <dsp:spPr>
        <a:xfrm>
          <a:off x="4905910" y="1304662"/>
          <a:ext cx="2521879" cy="425075"/>
        </a:xfrm>
        <a:custGeom>
          <a:avLst/>
          <a:gdLst/>
          <a:ahLst/>
          <a:cxnLst/>
          <a:rect l="0" t="0" r="0" b="0"/>
          <a:pathLst>
            <a:path>
              <a:moveTo>
                <a:pt x="0" y="0"/>
              </a:moveTo>
              <a:lnTo>
                <a:pt x="0" y="212537"/>
              </a:lnTo>
              <a:lnTo>
                <a:pt x="2521879" y="212537"/>
              </a:lnTo>
              <a:lnTo>
                <a:pt x="2521879" y="4250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E1639F-D52D-4888-86B1-6006140266F7}">
      <dsp:nvSpPr>
        <dsp:cNvPr id="0" name=""/>
        <dsp:cNvSpPr/>
      </dsp:nvSpPr>
      <dsp:spPr>
        <a:xfrm>
          <a:off x="3893826" y="292579"/>
          <a:ext cx="2024166" cy="10120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noProof="0" dirty="0" smtClean="0"/>
            <a:t>(Green) IT</a:t>
          </a:r>
          <a:endParaRPr lang="en-US" sz="3200" kern="1200" noProof="0" dirty="0"/>
        </a:p>
      </dsp:txBody>
      <dsp:txXfrm>
        <a:off x="3893826" y="292579"/>
        <a:ext cx="2024166" cy="1012083"/>
      </dsp:txXfrm>
    </dsp:sp>
    <dsp:sp modelId="{A889DE4D-4199-43AE-A76D-43595C20B798}">
      <dsp:nvSpPr>
        <dsp:cNvPr id="0" name=""/>
        <dsp:cNvSpPr/>
      </dsp:nvSpPr>
      <dsp:spPr>
        <a:xfrm>
          <a:off x="5049858" y="1729737"/>
          <a:ext cx="4755861" cy="29289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noProof="0" dirty="0" smtClean="0"/>
            <a:t>IT as an enabler </a:t>
          </a:r>
          <a:endParaRPr lang="en-US" sz="2800" kern="1200" noProof="0" dirty="0"/>
        </a:p>
      </dsp:txBody>
      <dsp:txXfrm>
        <a:off x="5049858" y="1729737"/>
        <a:ext cx="4755861" cy="2928918"/>
      </dsp:txXfrm>
    </dsp:sp>
    <dsp:sp modelId="{00A93101-9890-40AE-9D1B-4AA2161069C9}">
      <dsp:nvSpPr>
        <dsp:cNvPr id="0" name=""/>
        <dsp:cNvSpPr/>
      </dsp:nvSpPr>
      <dsp:spPr>
        <a:xfrm>
          <a:off x="6100" y="1729737"/>
          <a:ext cx="4618683" cy="13932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noProof="0" dirty="0" smtClean="0"/>
            <a:t>Narrow definition – sustainable hard- (and soft-)ware</a:t>
          </a:r>
          <a:endParaRPr lang="en-US" sz="2400" kern="1200" noProof="0" dirty="0"/>
        </a:p>
      </dsp:txBody>
      <dsp:txXfrm>
        <a:off x="6100" y="1729737"/>
        <a:ext cx="4618683" cy="13932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1F72D-B173-4E75-AD6F-523E647EDD61}">
      <dsp:nvSpPr>
        <dsp:cNvPr id="0" name=""/>
        <dsp:cNvSpPr/>
      </dsp:nvSpPr>
      <dsp:spPr>
        <a:xfrm rot="5400000">
          <a:off x="255931" y="2924672"/>
          <a:ext cx="757006" cy="125964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F4621-75EF-4BD0-8D29-862CEC068A1C}">
      <dsp:nvSpPr>
        <dsp:cNvPr id="0" name=""/>
        <dsp:cNvSpPr/>
      </dsp:nvSpPr>
      <dsp:spPr>
        <a:xfrm>
          <a:off x="87667" y="3301034"/>
          <a:ext cx="1358842" cy="99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noProof="0" dirty="0"/>
            <a:t>Stand-alone solutions (e.g. Excel)</a:t>
          </a:r>
        </a:p>
      </dsp:txBody>
      <dsp:txXfrm>
        <a:off x="87667" y="3301034"/>
        <a:ext cx="1358842" cy="996832"/>
      </dsp:txXfrm>
    </dsp:sp>
    <dsp:sp modelId="{30A5D2A0-3CA4-4BF3-B6C2-4222B9CA94A7}">
      <dsp:nvSpPr>
        <dsp:cNvPr id="0" name=""/>
        <dsp:cNvSpPr/>
      </dsp:nvSpPr>
      <dsp:spPr>
        <a:xfrm>
          <a:off x="1052211" y="2831936"/>
          <a:ext cx="214568" cy="21456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CE29B-3F35-4B44-BD32-094B63063040}">
      <dsp:nvSpPr>
        <dsp:cNvPr id="0" name=""/>
        <dsp:cNvSpPr/>
      </dsp:nvSpPr>
      <dsp:spPr>
        <a:xfrm rot="5400000">
          <a:off x="1758915" y="2580179"/>
          <a:ext cx="757006" cy="125964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6CE2D-5A8D-4CC9-B71C-043723E695F7}">
      <dsp:nvSpPr>
        <dsp:cNvPr id="0" name=""/>
        <dsp:cNvSpPr/>
      </dsp:nvSpPr>
      <dsp:spPr>
        <a:xfrm>
          <a:off x="1599920" y="2956540"/>
          <a:ext cx="1305848" cy="99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noProof="0" dirty="0"/>
            <a:t>Cross-functional software such as ERP systems</a:t>
          </a:r>
          <a:endParaRPr lang="en-US" sz="2000" b="0" kern="1200" noProof="0" dirty="0"/>
        </a:p>
      </dsp:txBody>
      <dsp:txXfrm>
        <a:off x="1599920" y="2956540"/>
        <a:ext cx="1305848" cy="996832"/>
      </dsp:txXfrm>
    </dsp:sp>
    <dsp:sp modelId="{67A6031B-A6A0-4454-B0F3-49A87E8A1911}">
      <dsp:nvSpPr>
        <dsp:cNvPr id="0" name=""/>
        <dsp:cNvSpPr/>
      </dsp:nvSpPr>
      <dsp:spPr>
        <a:xfrm>
          <a:off x="2555195" y="2487442"/>
          <a:ext cx="214568" cy="21456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DB321-A80F-44BD-87E6-E75294C656A6}">
      <dsp:nvSpPr>
        <dsp:cNvPr id="0" name=""/>
        <dsp:cNvSpPr/>
      </dsp:nvSpPr>
      <dsp:spPr>
        <a:xfrm rot="5400000">
          <a:off x="3251656" y="2227787"/>
          <a:ext cx="793289" cy="127543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70A40-FC5D-4968-B18E-23D3EA3CC17F}">
      <dsp:nvSpPr>
        <dsp:cNvPr id="0" name=""/>
        <dsp:cNvSpPr/>
      </dsp:nvSpPr>
      <dsp:spPr>
        <a:xfrm>
          <a:off x="3112889" y="2612046"/>
          <a:ext cx="1267217" cy="99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noProof="0" dirty="0"/>
            <a:t>Business </a:t>
          </a:r>
          <a:r>
            <a:rPr lang="en-US" sz="2000" kern="1200" noProof="0" dirty="0" err="1" smtClean="0"/>
            <a:t>Intelli-gence</a:t>
          </a:r>
          <a:r>
            <a:rPr lang="en-US" sz="2000" kern="1200" noProof="0" dirty="0" smtClean="0"/>
            <a:t> </a:t>
          </a:r>
          <a:r>
            <a:rPr lang="en-US" sz="2000" kern="1200" noProof="0" dirty="0"/>
            <a:t>with Data Ware-houses and On-Line Analytic Processing (OLAP)</a:t>
          </a:r>
          <a:endParaRPr lang="en-US" sz="2000" b="0" kern="1200" noProof="0" dirty="0"/>
        </a:p>
      </dsp:txBody>
      <dsp:txXfrm>
        <a:off x="3112889" y="2612046"/>
        <a:ext cx="1267217" cy="996832"/>
      </dsp:txXfrm>
    </dsp:sp>
    <dsp:sp modelId="{CE21075A-544A-4B45-A235-DA7A4BABB34F}">
      <dsp:nvSpPr>
        <dsp:cNvPr id="0" name=""/>
        <dsp:cNvSpPr/>
      </dsp:nvSpPr>
      <dsp:spPr>
        <a:xfrm>
          <a:off x="4066078" y="2142949"/>
          <a:ext cx="214568" cy="21456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DA811-5C40-468F-8EA7-2A3BC5892431}">
      <dsp:nvSpPr>
        <dsp:cNvPr id="0" name=""/>
        <dsp:cNvSpPr/>
      </dsp:nvSpPr>
      <dsp:spPr>
        <a:xfrm rot="5400000">
          <a:off x="4764884" y="1891191"/>
          <a:ext cx="757006" cy="125964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FD350D-FE2C-43C4-90DA-33039E1D1047}">
      <dsp:nvSpPr>
        <dsp:cNvPr id="0" name=""/>
        <dsp:cNvSpPr/>
      </dsp:nvSpPr>
      <dsp:spPr>
        <a:xfrm>
          <a:off x="4582167" y="2267553"/>
          <a:ext cx="1318835" cy="99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noProof="0" dirty="0"/>
            <a:t>In-Memory Databases (IMDB), Big Data, "Internet of Things"</a:t>
          </a:r>
          <a:endParaRPr lang="en-US" sz="2000" b="0" kern="1200" noProof="0" dirty="0"/>
        </a:p>
      </dsp:txBody>
      <dsp:txXfrm>
        <a:off x="4582167" y="2267553"/>
        <a:ext cx="1318835" cy="996832"/>
      </dsp:txXfrm>
    </dsp:sp>
    <dsp:sp modelId="{338B653B-8B38-45E9-AB62-904AB16536C9}">
      <dsp:nvSpPr>
        <dsp:cNvPr id="0" name=""/>
        <dsp:cNvSpPr/>
      </dsp:nvSpPr>
      <dsp:spPr>
        <a:xfrm>
          <a:off x="5561165" y="1798455"/>
          <a:ext cx="214568" cy="21456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01B5B-FD89-4FE1-BB85-D4E739C38CB9}">
      <dsp:nvSpPr>
        <dsp:cNvPr id="0" name=""/>
        <dsp:cNvSpPr/>
      </dsp:nvSpPr>
      <dsp:spPr>
        <a:xfrm rot="5400000">
          <a:off x="6267869" y="1546698"/>
          <a:ext cx="757006" cy="125964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690BF-ACE3-427F-8B47-E3BD66EB166C}">
      <dsp:nvSpPr>
        <dsp:cNvPr id="0" name=""/>
        <dsp:cNvSpPr/>
      </dsp:nvSpPr>
      <dsp:spPr>
        <a:xfrm>
          <a:off x="6140153" y="1870636"/>
          <a:ext cx="1343228" cy="99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Cloud computing, mobile computing, ubiquitous computing, ambient intelligence </a:t>
          </a:r>
        </a:p>
      </dsp:txBody>
      <dsp:txXfrm>
        <a:off x="6140153" y="1870636"/>
        <a:ext cx="1343228" cy="996832"/>
      </dsp:txXfrm>
    </dsp:sp>
    <dsp:sp modelId="{8AFD9FFC-C637-4788-9E9C-3D1E40C402A2}">
      <dsp:nvSpPr>
        <dsp:cNvPr id="0" name=""/>
        <dsp:cNvSpPr/>
      </dsp:nvSpPr>
      <dsp:spPr>
        <a:xfrm>
          <a:off x="7064149" y="1453962"/>
          <a:ext cx="214568" cy="21456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0FCC-AF34-4C06-89E0-B7C68D6322A3}">
      <dsp:nvSpPr>
        <dsp:cNvPr id="0" name=""/>
        <dsp:cNvSpPr/>
      </dsp:nvSpPr>
      <dsp:spPr>
        <a:xfrm rot="5400000">
          <a:off x="7770854" y="1202204"/>
          <a:ext cx="757006" cy="125964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8E24B-D128-4805-A44F-ACA815666BE7}">
      <dsp:nvSpPr>
        <dsp:cNvPr id="0" name=""/>
        <dsp:cNvSpPr/>
      </dsp:nvSpPr>
      <dsp:spPr>
        <a:xfrm>
          <a:off x="7644490" y="1578566"/>
          <a:ext cx="1137211" cy="99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noProof="0" dirty="0"/>
            <a:t>?</a:t>
          </a:r>
        </a:p>
      </dsp:txBody>
      <dsp:txXfrm>
        <a:off x="7644490" y="1578566"/>
        <a:ext cx="1137211" cy="9968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1F72D-B173-4E75-AD6F-523E647EDD61}">
      <dsp:nvSpPr>
        <dsp:cNvPr id="0" name=""/>
        <dsp:cNvSpPr/>
      </dsp:nvSpPr>
      <dsp:spPr>
        <a:xfrm rot="5400000">
          <a:off x="257542" y="2785854"/>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F4621-75EF-4BD0-8D29-862CEC068A1C}">
      <dsp:nvSpPr>
        <dsp:cNvPr id="0" name=""/>
        <dsp:cNvSpPr/>
      </dsp:nvSpPr>
      <dsp:spPr>
        <a:xfrm>
          <a:off x="129703" y="3166612"/>
          <a:ext cx="1150496"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Stand-alone solutions (e.g. Excel)</a:t>
          </a:r>
        </a:p>
      </dsp:txBody>
      <dsp:txXfrm>
        <a:off x="129703" y="3166612"/>
        <a:ext cx="1150496" cy="1008477"/>
      </dsp:txXfrm>
    </dsp:sp>
    <dsp:sp modelId="{30A5D2A0-3CA4-4BF3-B6C2-4222B9CA94A7}">
      <dsp:nvSpPr>
        <dsp:cNvPr id="0" name=""/>
        <dsp:cNvSpPr/>
      </dsp:nvSpPr>
      <dsp:spPr>
        <a:xfrm>
          <a:off x="1063125" y="2692034"/>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CE29B-3F35-4B44-BD32-094B63063040}">
      <dsp:nvSpPr>
        <dsp:cNvPr id="0" name=""/>
        <dsp:cNvSpPr/>
      </dsp:nvSpPr>
      <dsp:spPr>
        <a:xfrm rot="5400000">
          <a:off x="1698624" y="2437336"/>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6CE2D-5A8D-4CC9-B71C-043723E695F7}">
      <dsp:nvSpPr>
        <dsp:cNvPr id="0" name=""/>
        <dsp:cNvSpPr/>
      </dsp:nvSpPr>
      <dsp:spPr>
        <a:xfrm>
          <a:off x="1518134" y="2818094"/>
          <a:ext cx="1321103"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noProof="0" dirty="0"/>
            <a:t>Cross-functional software such as ERP systems</a:t>
          </a:r>
        </a:p>
      </dsp:txBody>
      <dsp:txXfrm>
        <a:off x="1518134" y="2818094"/>
        <a:ext cx="1321103" cy="1008477"/>
      </dsp:txXfrm>
    </dsp:sp>
    <dsp:sp modelId="{67A6031B-A6A0-4454-B0F3-49A87E8A1911}">
      <dsp:nvSpPr>
        <dsp:cNvPr id="0" name=""/>
        <dsp:cNvSpPr/>
      </dsp:nvSpPr>
      <dsp:spPr>
        <a:xfrm>
          <a:off x="2471557" y="2343516"/>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DB321-A80F-44BD-87E6-E75294C656A6}">
      <dsp:nvSpPr>
        <dsp:cNvPr id="0" name=""/>
        <dsp:cNvSpPr/>
      </dsp:nvSpPr>
      <dsp:spPr>
        <a:xfrm rot="5400000">
          <a:off x="3074407" y="2088818"/>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70A40-FC5D-4968-B18E-23D3EA3CC17F}">
      <dsp:nvSpPr>
        <dsp:cNvPr id="0" name=""/>
        <dsp:cNvSpPr/>
      </dsp:nvSpPr>
      <dsp:spPr>
        <a:xfrm>
          <a:off x="2897131" y="2469576"/>
          <a:ext cx="1282021"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noProof="0" dirty="0"/>
            <a:t>Business </a:t>
          </a:r>
          <a:r>
            <a:rPr lang="en-US" sz="2000" kern="1200" noProof="0" dirty="0" err="1" smtClean="0"/>
            <a:t>Intelli-gence</a:t>
          </a:r>
          <a:r>
            <a:rPr lang="en-US" sz="2000" kern="1200" noProof="0" dirty="0" smtClean="0"/>
            <a:t> </a:t>
          </a:r>
          <a:r>
            <a:rPr lang="en-US" sz="2000" kern="1200" noProof="0" dirty="0"/>
            <a:t>with Data Ware-houses and On-Line Analytic Processing (OLAP)</a:t>
          </a:r>
          <a:endParaRPr lang="en-US" sz="2000" b="0" kern="1200" noProof="0" dirty="0"/>
        </a:p>
      </dsp:txBody>
      <dsp:txXfrm>
        <a:off x="2897131" y="2469576"/>
        <a:ext cx="1282021" cy="1008477"/>
      </dsp:txXfrm>
    </dsp:sp>
    <dsp:sp modelId="{CE21075A-544A-4B45-A235-DA7A4BABB34F}">
      <dsp:nvSpPr>
        <dsp:cNvPr id="0" name=""/>
        <dsp:cNvSpPr/>
      </dsp:nvSpPr>
      <dsp:spPr>
        <a:xfrm>
          <a:off x="3879990" y="1994998"/>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DA811-5C40-468F-8EA7-2A3BC5892431}">
      <dsp:nvSpPr>
        <dsp:cNvPr id="0" name=""/>
        <dsp:cNvSpPr/>
      </dsp:nvSpPr>
      <dsp:spPr>
        <a:xfrm rot="5400000">
          <a:off x="4482840" y="1740300"/>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FD350D-FE2C-43C4-90DA-33039E1D1047}">
      <dsp:nvSpPr>
        <dsp:cNvPr id="0" name=""/>
        <dsp:cNvSpPr/>
      </dsp:nvSpPr>
      <dsp:spPr>
        <a:xfrm>
          <a:off x="4295779" y="2121058"/>
          <a:ext cx="1334242"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In-Memory Databases (IMDB), Big Data, "Internet of Things"</a:t>
          </a:r>
        </a:p>
      </dsp:txBody>
      <dsp:txXfrm>
        <a:off x="4295779" y="2121058"/>
        <a:ext cx="1334242" cy="1008477"/>
      </dsp:txXfrm>
    </dsp:sp>
    <dsp:sp modelId="{338B653B-8B38-45E9-AB62-904AB16536C9}">
      <dsp:nvSpPr>
        <dsp:cNvPr id="0" name=""/>
        <dsp:cNvSpPr/>
      </dsp:nvSpPr>
      <dsp:spPr>
        <a:xfrm>
          <a:off x="5288422" y="1646480"/>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01B5B-FD89-4FE1-BB85-D4E739C38CB9}">
      <dsp:nvSpPr>
        <dsp:cNvPr id="0" name=""/>
        <dsp:cNvSpPr/>
      </dsp:nvSpPr>
      <dsp:spPr>
        <a:xfrm rot="5400000">
          <a:off x="5891272" y="1391782"/>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690BF-ACE3-427F-8B47-E3BD66EB166C}">
      <dsp:nvSpPr>
        <dsp:cNvPr id="0" name=""/>
        <dsp:cNvSpPr/>
      </dsp:nvSpPr>
      <dsp:spPr>
        <a:xfrm>
          <a:off x="5762064" y="1719504"/>
          <a:ext cx="1358920"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Cloud computing, mobile computing, ubiquitous computing, ambient intelligence </a:t>
          </a:r>
        </a:p>
      </dsp:txBody>
      <dsp:txXfrm>
        <a:off x="5762064" y="1719504"/>
        <a:ext cx="1358920" cy="1008477"/>
      </dsp:txXfrm>
    </dsp:sp>
    <dsp:sp modelId="{8AFD9FFC-C637-4788-9E9C-3D1E40C402A2}">
      <dsp:nvSpPr>
        <dsp:cNvPr id="0" name=""/>
        <dsp:cNvSpPr/>
      </dsp:nvSpPr>
      <dsp:spPr>
        <a:xfrm>
          <a:off x="6696855" y="1297962"/>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0FCC-AF34-4C06-89E0-B7C68D6322A3}">
      <dsp:nvSpPr>
        <dsp:cNvPr id="0" name=""/>
        <dsp:cNvSpPr/>
      </dsp:nvSpPr>
      <dsp:spPr>
        <a:xfrm rot="5400000">
          <a:off x="7299705" y="1043264"/>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8E24B-D128-4805-A44F-ACA815666BE7}">
      <dsp:nvSpPr>
        <dsp:cNvPr id="0" name=""/>
        <dsp:cNvSpPr/>
      </dsp:nvSpPr>
      <dsp:spPr>
        <a:xfrm>
          <a:off x="7171866" y="1424022"/>
          <a:ext cx="1150496"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noProof="0" dirty="0"/>
            <a:t>?</a:t>
          </a:r>
        </a:p>
      </dsp:txBody>
      <dsp:txXfrm>
        <a:off x="7171866" y="1424022"/>
        <a:ext cx="1150496" cy="10084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3EA53-D9FD-4849-9A82-DA0FAB3CE516}">
      <dsp:nvSpPr>
        <dsp:cNvPr id="0" name=""/>
        <dsp:cNvSpPr/>
      </dsp:nvSpPr>
      <dsp:spPr>
        <a:xfrm>
          <a:off x="2743356" y="-65227"/>
          <a:ext cx="2341704" cy="950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noProof="0" dirty="0" smtClean="0">
              <a:latin typeface="+mn-lt"/>
              <a:cs typeface="Regencie Light"/>
            </a:rPr>
            <a:t>Procurement</a:t>
          </a:r>
          <a:endParaRPr lang="en-US" sz="2800" kern="1200" noProof="0" dirty="0">
            <a:latin typeface="+mn-lt"/>
            <a:cs typeface="Regencie Light"/>
          </a:endParaRPr>
        </a:p>
      </dsp:txBody>
      <dsp:txXfrm>
        <a:off x="2789776" y="-18807"/>
        <a:ext cx="2248864" cy="858085"/>
      </dsp:txXfrm>
    </dsp:sp>
    <dsp:sp modelId="{44569B0D-62B9-0C4F-9340-59BA3771311A}">
      <dsp:nvSpPr>
        <dsp:cNvPr id="0" name=""/>
        <dsp:cNvSpPr/>
      </dsp:nvSpPr>
      <dsp:spPr>
        <a:xfrm>
          <a:off x="1671681" y="410235"/>
          <a:ext cx="4485054" cy="4485054"/>
        </a:xfrm>
        <a:custGeom>
          <a:avLst/>
          <a:gdLst/>
          <a:ahLst/>
          <a:cxnLst/>
          <a:rect l="0" t="0" r="0" b="0"/>
          <a:pathLst>
            <a:path>
              <a:moveTo>
                <a:pt x="3417748" y="332610"/>
              </a:moveTo>
              <a:arcTo wR="2242527" hR="2242527" stAng="18096303" swAng="7718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2559DE-F66D-4A41-95ED-6235E176E0D9}">
      <dsp:nvSpPr>
        <dsp:cNvPr id="0" name=""/>
        <dsp:cNvSpPr/>
      </dsp:nvSpPr>
      <dsp:spPr>
        <a:xfrm>
          <a:off x="4816311" y="1056036"/>
          <a:ext cx="2079965" cy="950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noProof="0" dirty="0" smtClean="0">
              <a:latin typeface="+mn-lt"/>
              <a:cs typeface="Regencie Light"/>
            </a:rPr>
            <a:t>Production</a:t>
          </a:r>
          <a:endParaRPr lang="en-US" sz="2800" kern="1200" noProof="0" dirty="0">
            <a:latin typeface="+mn-lt"/>
            <a:cs typeface="Regencie Light"/>
          </a:endParaRPr>
        </a:p>
      </dsp:txBody>
      <dsp:txXfrm>
        <a:off x="4862731" y="1102456"/>
        <a:ext cx="1987125" cy="858085"/>
      </dsp:txXfrm>
    </dsp:sp>
    <dsp:sp modelId="{2D7D9DDA-AEAA-E140-AFA7-B654244B1601}">
      <dsp:nvSpPr>
        <dsp:cNvPr id="0" name=""/>
        <dsp:cNvSpPr/>
      </dsp:nvSpPr>
      <dsp:spPr>
        <a:xfrm>
          <a:off x="1671681" y="410235"/>
          <a:ext cx="4485054" cy="4485054"/>
        </a:xfrm>
        <a:custGeom>
          <a:avLst/>
          <a:gdLst/>
          <a:ahLst/>
          <a:cxnLst/>
          <a:rect l="0" t="0" r="0" b="0"/>
          <a:pathLst>
            <a:path>
              <a:moveTo>
                <a:pt x="4393737" y="1609105"/>
              </a:moveTo>
              <a:arcTo wR="2242527" hR="2242527" stAng="20615579" swAng="196884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17F856-C400-0540-9FE2-25CB71DB9764}">
      <dsp:nvSpPr>
        <dsp:cNvPr id="0" name=""/>
        <dsp:cNvSpPr/>
      </dsp:nvSpPr>
      <dsp:spPr>
        <a:xfrm>
          <a:off x="4816311" y="3298563"/>
          <a:ext cx="2079965" cy="950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kern="1200" dirty="0">
              <a:latin typeface="+mn-lt"/>
              <a:cs typeface="Regencie Light"/>
            </a:rPr>
            <a:t>Distribution</a:t>
          </a:r>
        </a:p>
      </dsp:txBody>
      <dsp:txXfrm>
        <a:off x="4862731" y="3344983"/>
        <a:ext cx="1987125" cy="858085"/>
      </dsp:txXfrm>
    </dsp:sp>
    <dsp:sp modelId="{5BC33D13-CEFA-3144-907D-472BBC180C19}">
      <dsp:nvSpPr>
        <dsp:cNvPr id="0" name=""/>
        <dsp:cNvSpPr/>
      </dsp:nvSpPr>
      <dsp:spPr>
        <a:xfrm>
          <a:off x="1826811" y="270872"/>
          <a:ext cx="4485054" cy="4485054"/>
        </a:xfrm>
        <a:custGeom>
          <a:avLst/>
          <a:gdLst/>
          <a:ahLst/>
          <a:cxnLst/>
          <a:rect l="0" t="0" r="0" b="0"/>
          <a:pathLst>
            <a:path>
              <a:moveTo>
                <a:pt x="3659779" y="3980434"/>
              </a:moveTo>
              <a:arcTo wR="2242527" hR="2242527" stAng="3048178" swAng="43222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648954-103E-334C-8737-B57547BE593A}">
      <dsp:nvSpPr>
        <dsp:cNvPr id="0" name=""/>
        <dsp:cNvSpPr/>
      </dsp:nvSpPr>
      <dsp:spPr>
        <a:xfrm>
          <a:off x="2799967" y="4255361"/>
          <a:ext cx="2455068" cy="1220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noProof="0" dirty="0" smtClean="0">
              <a:latin typeface="+mn-lt"/>
              <a:cs typeface="Regencie Light"/>
            </a:rPr>
            <a:t>Accountancy/Accounting</a:t>
          </a:r>
          <a:endParaRPr lang="en-US" sz="2800" kern="1200" noProof="0" dirty="0">
            <a:latin typeface="+mn-lt"/>
            <a:cs typeface="Regencie Light"/>
          </a:endParaRPr>
        </a:p>
      </dsp:txBody>
      <dsp:txXfrm>
        <a:off x="2859552" y="4314946"/>
        <a:ext cx="2335898" cy="1101427"/>
      </dsp:txXfrm>
    </dsp:sp>
    <dsp:sp modelId="{30130E62-CD19-4140-8F79-82837C83512A}">
      <dsp:nvSpPr>
        <dsp:cNvPr id="0" name=""/>
        <dsp:cNvSpPr/>
      </dsp:nvSpPr>
      <dsp:spPr>
        <a:xfrm>
          <a:off x="1489594" y="285882"/>
          <a:ext cx="4485054" cy="4485054"/>
        </a:xfrm>
        <a:custGeom>
          <a:avLst/>
          <a:gdLst/>
          <a:ahLst/>
          <a:cxnLst/>
          <a:rect l="0" t="0" r="0" b="0"/>
          <a:pathLst>
            <a:path>
              <a:moveTo>
                <a:pt x="1305055" y="4279700"/>
              </a:moveTo>
              <a:arcTo wR="2242527" hR="2242527" stAng="6882664" swAng="88152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CB89EF-71E2-794F-A2A1-71D1A3BD7DA5}">
      <dsp:nvSpPr>
        <dsp:cNvPr id="0" name=""/>
        <dsp:cNvSpPr/>
      </dsp:nvSpPr>
      <dsp:spPr>
        <a:xfrm>
          <a:off x="810731" y="2955444"/>
          <a:ext cx="2079965" cy="13020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0" kern="1200" dirty="0">
              <a:latin typeface="+mn-lt"/>
              <a:cs typeface="Regencie Light"/>
            </a:rPr>
            <a:t>Human Resources</a:t>
          </a:r>
        </a:p>
      </dsp:txBody>
      <dsp:txXfrm>
        <a:off x="874292" y="3019005"/>
        <a:ext cx="1952843" cy="1174922"/>
      </dsp:txXfrm>
    </dsp:sp>
    <dsp:sp modelId="{9BBB4101-A812-304A-A514-5C55BDCF7764}">
      <dsp:nvSpPr>
        <dsp:cNvPr id="0" name=""/>
        <dsp:cNvSpPr/>
      </dsp:nvSpPr>
      <dsp:spPr>
        <a:xfrm>
          <a:off x="1649179" y="480815"/>
          <a:ext cx="4485054" cy="4485054"/>
        </a:xfrm>
        <a:custGeom>
          <a:avLst/>
          <a:gdLst/>
          <a:ahLst/>
          <a:cxnLst/>
          <a:rect l="0" t="0" r="0" b="0"/>
          <a:pathLst>
            <a:path>
              <a:moveTo>
                <a:pt x="11076" y="2465134"/>
              </a:moveTo>
              <a:arcTo wR="2242527" hR="2242527" stAng="10458184" swAng="144497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183D7D-82C6-7848-A7D2-0DF308D75330}">
      <dsp:nvSpPr>
        <dsp:cNvPr id="0" name=""/>
        <dsp:cNvSpPr/>
      </dsp:nvSpPr>
      <dsp:spPr>
        <a:xfrm>
          <a:off x="825746" y="1056036"/>
          <a:ext cx="2292753" cy="950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kern="1200" dirty="0">
              <a:latin typeface="+mn-lt"/>
              <a:cs typeface="Regencie Light"/>
            </a:rPr>
            <a:t>Maintenance</a:t>
          </a:r>
        </a:p>
      </dsp:txBody>
      <dsp:txXfrm>
        <a:off x="872166" y="1102456"/>
        <a:ext cx="2199913" cy="858085"/>
      </dsp:txXfrm>
    </dsp:sp>
    <dsp:sp modelId="{7131D584-5EE3-A647-A89D-1D5B516D244D}">
      <dsp:nvSpPr>
        <dsp:cNvPr id="0" name=""/>
        <dsp:cNvSpPr/>
      </dsp:nvSpPr>
      <dsp:spPr>
        <a:xfrm>
          <a:off x="1671681" y="410235"/>
          <a:ext cx="4485054" cy="4485054"/>
        </a:xfrm>
        <a:custGeom>
          <a:avLst/>
          <a:gdLst/>
          <a:ahLst/>
          <a:cxnLst/>
          <a:rect l="0" t="0" r="0" b="0"/>
          <a:pathLst>
            <a:path>
              <a:moveTo>
                <a:pt x="671572" y="642205"/>
              </a:moveTo>
              <a:arcTo wR="2242527" hR="2242527" stAng="13531833" swAng="7718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1F72D-B173-4E75-AD6F-523E647EDD61}">
      <dsp:nvSpPr>
        <dsp:cNvPr id="0" name=""/>
        <dsp:cNvSpPr/>
      </dsp:nvSpPr>
      <dsp:spPr>
        <a:xfrm rot="5400000">
          <a:off x="257542" y="2785854"/>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F4621-75EF-4BD0-8D29-862CEC068A1C}">
      <dsp:nvSpPr>
        <dsp:cNvPr id="0" name=""/>
        <dsp:cNvSpPr/>
      </dsp:nvSpPr>
      <dsp:spPr>
        <a:xfrm>
          <a:off x="129703" y="3166612"/>
          <a:ext cx="1150496"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Stand-alone solutions (e.g. Excel)</a:t>
          </a:r>
        </a:p>
      </dsp:txBody>
      <dsp:txXfrm>
        <a:off x="129703" y="3166612"/>
        <a:ext cx="1150496" cy="1008477"/>
      </dsp:txXfrm>
    </dsp:sp>
    <dsp:sp modelId="{30A5D2A0-3CA4-4BF3-B6C2-4222B9CA94A7}">
      <dsp:nvSpPr>
        <dsp:cNvPr id="0" name=""/>
        <dsp:cNvSpPr/>
      </dsp:nvSpPr>
      <dsp:spPr>
        <a:xfrm>
          <a:off x="1063125" y="2692034"/>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CE29B-3F35-4B44-BD32-094B63063040}">
      <dsp:nvSpPr>
        <dsp:cNvPr id="0" name=""/>
        <dsp:cNvSpPr/>
      </dsp:nvSpPr>
      <dsp:spPr>
        <a:xfrm rot="5400000">
          <a:off x="1665975" y="2437336"/>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6CE2D-5A8D-4CC9-B71C-043723E695F7}">
      <dsp:nvSpPr>
        <dsp:cNvPr id="0" name=""/>
        <dsp:cNvSpPr/>
      </dsp:nvSpPr>
      <dsp:spPr>
        <a:xfrm>
          <a:off x="1485483" y="2818094"/>
          <a:ext cx="1321103"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noProof="0" dirty="0"/>
            <a:t>Cross-functional software such as ERP systems</a:t>
          </a:r>
          <a:endParaRPr lang="en-US" sz="2000" b="0" kern="1200" noProof="0" dirty="0"/>
        </a:p>
      </dsp:txBody>
      <dsp:txXfrm>
        <a:off x="1485483" y="2818094"/>
        <a:ext cx="1321103" cy="1008477"/>
      </dsp:txXfrm>
    </dsp:sp>
    <dsp:sp modelId="{67A6031B-A6A0-4454-B0F3-49A87E8A1911}">
      <dsp:nvSpPr>
        <dsp:cNvPr id="0" name=""/>
        <dsp:cNvSpPr/>
      </dsp:nvSpPr>
      <dsp:spPr>
        <a:xfrm>
          <a:off x="2471557" y="2343516"/>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DB321-A80F-44BD-87E6-E75294C656A6}">
      <dsp:nvSpPr>
        <dsp:cNvPr id="0" name=""/>
        <dsp:cNvSpPr/>
      </dsp:nvSpPr>
      <dsp:spPr>
        <a:xfrm rot="5400000">
          <a:off x="3074407" y="2088818"/>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70A40-FC5D-4968-B18E-23D3EA3CC17F}">
      <dsp:nvSpPr>
        <dsp:cNvPr id="0" name=""/>
        <dsp:cNvSpPr/>
      </dsp:nvSpPr>
      <dsp:spPr>
        <a:xfrm>
          <a:off x="2880806" y="2469576"/>
          <a:ext cx="1282021"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noProof="0" dirty="0"/>
            <a:t>Business </a:t>
          </a:r>
          <a:r>
            <a:rPr lang="en-US" sz="2000" b="1" kern="1200" noProof="0" dirty="0" err="1" smtClean="0"/>
            <a:t>Intelli-gence</a:t>
          </a:r>
          <a:r>
            <a:rPr lang="en-US" sz="2000" b="1" kern="1200" noProof="0" dirty="0" smtClean="0"/>
            <a:t> </a:t>
          </a:r>
          <a:r>
            <a:rPr lang="en-US" sz="2000" b="1" kern="1200" noProof="0" dirty="0"/>
            <a:t>with Data Ware-houses and On-Line Analytic Processing (OLAP)</a:t>
          </a:r>
        </a:p>
      </dsp:txBody>
      <dsp:txXfrm>
        <a:off x="2880806" y="2469576"/>
        <a:ext cx="1282021" cy="1008477"/>
      </dsp:txXfrm>
    </dsp:sp>
    <dsp:sp modelId="{CE21075A-544A-4B45-A235-DA7A4BABB34F}">
      <dsp:nvSpPr>
        <dsp:cNvPr id="0" name=""/>
        <dsp:cNvSpPr/>
      </dsp:nvSpPr>
      <dsp:spPr>
        <a:xfrm>
          <a:off x="3879990" y="1994998"/>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DA811-5C40-468F-8EA7-2A3BC5892431}">
      <dsp:nvSpPr>
        <dsp:cNvPr id="0" name=""/>
        <dsp:cNvSpPr/>
      </dsp:nvSpPr>
      <dsp:spPr>
        <a:xfrm rot="5400000">
          <a:off x="4482840" y="1740300"/>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FD350D-FE2C-43C4-90DA-33039E1D1047}">
      <dsp:nvSpPr>
        <dsp:cNvPr id="0" name=""/>
        <dsp:cNvSpPr/>
      </dsp:nvSpPr>
      <dsp:spPr>
        <a:xfrm>
          <a:off x="4295779" y="2121058"/>
          <a:ext cx="1334242"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In-Memory Databases (IMDB), Big Data, "Internet of Things"</a:t>
          </a:r>
        </a:p>
      </dsp:txBody>
      <dsp:txXfrm>
        <a:off x="4295779" y="2121058"/>
        <a:ext cx="1334242" cy="1008477"/>
      </dsp:txXfrm>
    </dsp:sp>
    <dsp:sp modelId="{338B653B-8B38-45E9-AB62-904AB16536C9}">
      <dsp:nvSpPr>
        <dsp:cNvPr id="0" name=""/>
        <dsp:cNvSpPr/>
      </dsp:nvSpPr>
      <dsp:spPr>
        <a:xfrm>
          <a:off x="5288422" y="1646480"/>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01B5B-FD89-4FE1-BB85-D4E739C38CB9}">
      <dsp:nvSpPr>
        <dsp:cNvPr id="0" name=""/>
        <dsp:cNvSpPr/>
      </dsp:nvSpPr>
      <dsp:spPr>
        <a:xfrm rot="5400000">
          <a:off x="5891272" y="1391782"/>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690BF-ACE3-427F-8B47-E3BD66EB166C}">
      <dsp:nvSpPr>
        <dsp:cNvPr id="0" name=""/>
        <dsp:cNvSpPr/>
      </dsp:nvSpPr>
      <dsp:spPr>
        <a:xfrm>
          <a:off x="5762064" y="1719504"/>
          <a:ext cx="1358920"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Cloud computing, mobile computing, ubiquitous computing, ambient intelligence </a:t>
          </a:r>
        </a:p>
      </dsp:txBody>
      <dsp:txXfrm>
        <a:off x="5762064" y="1719504"/>
        <a:ext cx="1358920" cy="1008477"/>
      </dsp:txXfrm>
    </dsp:sp>
    <dsp:sp modelId="{8AFD9FFC-C637-4788-9E9C-3D1E40C402A2}">
      <dsp:nvSpPr>
        <dsp:cNvPr id="0" name=""/>
        <dsp:cNvSpPr/>
      </dsp:nvSpPr>
      <dsp:spPr>
        <a:xfrm>
          <a:off x="6696855" y="1297962"/>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0FCC-AF34-4C06-89E0-B7C68D6322A3}">
      <dsp:nvSpPr>
        <dsp:cNvPr id="0" name=""/>
        <dsp:cNvSpPr/>
      </dsp:nvSpPr>
      <dsp:spPr>
        <a:xfrm rot="5400000">
          <a:off x="7299705" y="1043264"/>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8E24B-D128-4805-A44F-ACA815666BE7}">
      <dsp:nvSpPr>
        <dsp:cNvPr id="0" name=""/>
        <dsp:cNvSpPr/>
      </dsp:nvSpPr>
      <dsp:spPr>
        <a:xfrm>
          <a:off x="7171866" y="1424022"/>
          <a:ext cx="1150496"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noProof="0" dirty="0"/>
            <a:t>?</a:t>
          </a:r>
        </a:p>
      </dsp:txBody>
      <dsp:txXfrm>
        <a:off x="7171866" y="1424022"/>
        <a:ext cx="1150496" cy="10084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1F72D-B173-4E75-AD6F-523E647EDD61}">
      <dsp:nvSpPr>
        <dsp:cNvPr id="0" name=""/>
        <dsp:cNvSpPr/>
      </dsp:nvSpPr>
      <dsp:spPr>
        <a:xfrm rot="5400000">
          <a:off x="257542" y="2785854"/>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F4621-75EF-4BD0-8D29-862CEC068A1C}">
      <dsp:nvSpPr>
        <dsp:cNvPr id="0" name=""/>
        <dsp:cNvSpPr/>
      </dsp:nvSpPr>
      <dsp:spPr>
        <a:xfrm>
          <a:off x="129703" y="3166612"/>
          <a:ext cx="1150496"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Stand-alone solutions (e.g. Excel)</a:t>
          </a:r>
        </a:p>
      </dsp:txBody>
      <dsp:txXfrm>
        <a:off x="129703" y="3166612"/>
        <a:ext cx="1150496" cy="1008477"/>
      </dsp:txXfrm>
    </dsp:sp>
    <dsp:sp modelId="{30A5D2A0-3CA4-4BF3-B6C2-4222B9CA94A7}">
      <dsp:nvSpPr>
        <dsp:cNvPr id="0" name=""/>
        <dsp:cNvSpPr/>
      </dsp:nvSpPr>
      <dsp:spPr>
        <a:xfrm>
          <a:off x="1063125" y="2692034"/>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CE29B-3F35-4B44-BD32-094B63063040}">
      <dsp:nvSpPr>
        <dsp:cNvPr id="0" name=""/>
        <dsp:cNvSpPr/>
      </dsp:nvSpPr>
      <dsp:spPr>
        <a:xfrm rot="5400000">
          <a:off x="1665975" y="2437336"/>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6CE2D-5A8D-4CC9-B71C-043723E695F7}">
      <dsp:nvSpPr>
        <dsp:cNvPr id="0" name=""/>
        <dsp:cNvSpPr/>
      </dsp:nvSpPr>
      <dsp:spPr>
        <a:xfrm>
          <a:off x="1485483" y="2818094"/>
          <a:ext cx="1321103"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noProof="0" dirty="0"/>
            <a:t>Cross-functional software such as ERP systems</a:t>
          </a:r>
          <a:endParaRPr lang="en-US" sz="2000" b="0" kern="1200" noProof="0" dirty="0"/>
        </a:p>
      </dsp:txBody>
      <dsp:txXfrm>
        <a:off x="1485483" y="2818094"/>
        <a:ext cx="1321103" cy="1008477"/>
      </dsp:txXfrm>
    </dsp:sp>
    <dsp:sp modelId="{67A6031B-A6A0-4454-B0F3-49A87E8A1911}">
      <dsp:nvSpPr>
        <dsp:cNvPr id="0" name=""/>
        <dsp:cNvSpPr/>
      </dsp:nvSpPr>
      <dsp:spPr>
        <a:xfrm>
          <a:off x="2471557" y="2343516"/>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DB321-A80F-44BD-87E6-E75294C656A6}">
      <dsp:nvSpPr>
        <dsp:cNvPr id="0" name=""/>
        <dsp:cNvSpPr/>
      </dsp:nvSpPr>
      <dsp:spPr>
        <a:xfrm rot="5400000">
          <a:off x="3074407" y="2088818"/>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70A40-FC5D-4968-B18E-23D3EA3CC17F}">
      <dsp:nvSpPr>
        <dsp:cNvPr id="0" name=""/>
        <dsp:cNvSpPr/>
      </dsp:nvSpPr>
      <dsp:spPr>
        <a:xfrm>
          <a:off x="2880806" y="2469576"/>
          <a:ext cx="1282021"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noProof="0" dirty="0"/>
            <a:t>Business </a:t>
          </a:r>
          <a:r>
            <a:rPr lang="en-US" sz="2000" kern="1200" noProof="0" dirty="0" err="1"/>
            <a:t>Intelli-gence</a:t>
          </a:r>
          <a:r>
            <a:rPr lang="en-US" sz="2000" kern="1200" noProof="0" dirty="0"/>
            <a:t> with Data Ware-houses and On-Line Analytic Processing (OLAP)</a:t>
          </a:r>
          <a:endParaRPr lang="en-US" sz="2000" b="0" kern="1200" noProof="0" dirty="0"/>
        </a:p>
      </dsp:txBody>
      <dsp:txXfrm>
        <a:off x="2880806" y="2469576"/>
        <a:ext cx="1282021" cy="1008477"/>
      </dsp:txXfrm>
    </dsp:sp>
    <dsp:sp modelId="{CE21075A-544A-4B45-A235-DA7A4BABB34F}">
      <dsp:nvSpPr>
        <dsp:cNvPr id="0" name=""/>
        <dsp:cNvSpPr/>
      </dsp:nvSpPr>
      <dsp:spPr>
        <a:xfrm>
          <a:off x="3879990" y="1994998"/>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DA811-5C40-468F-8EA7-2A3BC5892431}">
      <dsp:nvSpPr>
        <dsp:cNvPr id="0" name=""/>
        <dsp:cNvSpPr/>
      </dsp:nvSpPr>
      <dsp:spPr>
        <a:xfrm rot="5400000">
          <a:off x="4482840" y="1740300"/>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FD350D-FE2C-43C4-90DA-33039E1D1047}">
      <dsp:nvSpPr>
        <dsp:cNvPr id="0" name=""/>
        <dsp:cNvSpPr/>
      </dsp:nvSpPr>
      <dsp:spPr>
        <a:xfrm>
          <a:off x="4295779" y="2121058"/>
          <a:ext cx="1334242"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noProof="0" dirty="0"/>
            <a:t>In-Memory Databases (IMDB), Big Data, "Internet of Things"</a:t>
          </a:r>
        </a:p>
      </dsp:txBody>
      <dsp:txXfrm>
        <a:off x="4295779" y="2121058"/>
        <a:ext cx="1334242" cy="1008477"/>
      </dsp:txXfrm>
    </dsp:sp>
    <dsp:sp modelId="{338B653B-8B38-45E9-AB62-904AB16536C9}">
      <dsp:nvSpPr>
        <dsp:cNvPr id="0" name=""/>
        <dsp:cNvSpPr/>
      </dsp:nvSpPr>
      <dsp:spPr>
        <a:xfrm>
          <a:off x="5288422" y="1646480"/>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01B5B-FD89-4FE1-BB85-D4E739C38CB9}">
      <dsp:nvSpPr>
        <dsp:cNvPr id="0" name=""/>
        <dsp:cNvSpPr/>
      </dsp:nvSpPr>
      <dsp:spPr>
        <a:xfrm rot="5400000">
          <a:off x="5891272" y="1391782"/>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690BF-ACE3-427F-8B47-E3BD66EB166C}">
      <dsp:nvSpPr>
        <dsp:cNvPr id="0" name=""/>
        <dsp:cNvSpPr/>
      </dsp:nvSpPr>
      <dsp:spPr>
        <a:xfrm>
          <a:off x="5762064" y="1719504"/>
          <a:ext cx="1358920"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Cloud computing, mobile computing, ubiquitous computing, ambient intelligence </a:t>
          </a:r>
        </a:p>
      </dsp:txBody>
      <dsp:txXfrm>
        <a:off x="5762064" y="1719504"/>
        <a:ext cx="1358920" cy="1008477"/>
      </dsp:txXfrm>
    </dsp:sp>
    <dsp:sp modelId="{8AFD9FFC-C637-4788-9E9C-3D1E40C402A2}">
      <dsp:nvSpPr>
        <dsp:cNvPr id="0" name=""/>
        <dsp:cNvSpPr/>
      </dsp:nvSpPr>
      <dsp:spPr>
        <a:xfrm>
          <a:off x="6696855" y="1297962"/>
          <a:ext cx="217074" cy="2170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0FCC-AF34-4C06-89E0-B7C68D6322A3}">
      <dsp:nvSpPr>
        <dsp:cNvPr id="0" name=""/>
        <dsp:cNvSpPr/>
      </dsp:nvSpPr>
      <dsp:spPr>
        <a:xfrm rot="5400000">
          <a:off x="7299705" y="1043264"/>
          <a:ext cx="765849" cy="127435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8E24B-D128-4805-A44F-ACA815666BE7}">
      <dsp:nvSpPr>
        <dsp:cNvPr id="0" name=""/>
        <dsp:cNvSpPr/>
      </dsp:nvSpPr>
      <dsp:spPr>
        <a:xfrm>
          <a:off x="7171866" y="1424022"/>
          <a:ext cx="1150496" cy="10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noProof="0" dirty="0"/>
            <a:t>?</a:t>
          </a:r>
        </a:p>
      </dsp:txBody>
      <dsp:txXfrm>
        <a:off x="7171866" y="1424022"/>
        <a:ext cx="1150496" cy="10084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0B31C-56A7-4AFB-9FAD-0499A9972D23}">
      <dsp:nvSpPr>
        <dsp:cNvPr id="0" name=""/>
        <dsp:cNvSpPr/>
      </dsp:nvSpPr>
      <dsp:spPr>
        <a:xfrm>
          <a:off x="3804045" y="1919496"/>
          <a:ext cx="2166095" cy="18256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noProof="0" dirty="0" smtClean="0"/>
            <a:t>Availability of Data</a:t>
          </a:r>
          <a:endParaRPr lang="en-US" sz="2400" b="1" kern="1200" noProof="0" dirty="0"/>
        </a:p>
      </dsp:txBody>
      <dsp:txXfrm>
        <a:off x="4121262" y="2186863"/>
        <a:ext cx="1531661" cy="1290960"/>
      </dsp:txXfrm>
    </dsp:sp>
    <dsp:sp modelId="{9E59C85C-C13D-4DF2-BDC6-B9BFBB589543}">
      <dsp:nvSpPr>
        <dsp:cNvPr id="0" name=""/>
        <dsp:cNvSpPr/>
      </dsp:nvSpPr>
      <dsp:spPr>
        <a:xfrm rot="16200000">
          <a:off x="4829550" y="1849222"/>
          <a:ext cx="115085" cy="25463"/>
        </a:xfrm>
        <a:custGeom>
          <a:avLst/>
          <a:gdLst/>
          <a:ahLst/>
          <a:cxnLst/>
          <a:rect l="0" t="0" r="0" b="0"/>
          <a:pathLst>
            <a:path>
              <a:moveTo>
                <a:pt x="0" y="12731"/>
              </a:moveTo>
              <a:lnTo>
                <a:pt x="115085"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de-DE" sz="1200" kern="1200"/>
        </a:p>
      </dsp:txBody>
      <dsp:txXfrm>
        <a:off x="4829550" y="1858755"/>
        <a:ext cx="115085" cy="6396"/>
      </dsp:txXfrm>
    </dsp:sp>
    <dsp:sp modelId="{B8100868-9767-4540-89F8-98FA44E903F8}">
      <dsp:nvSpPr>
        <dsp:cNvPr id="0" name=""/>
        <dsp:cNvSpPr/>
      </dsp:nvSpPr>
      <dsp:spPr>
        <a:xfrm>
          <a:off x="3102711" y="-242157"/>
          <a:ext cx="3568763" cy="20465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noProof="0" dirty="0" smtClean="0"/>
            <a:t>Production: Automation, Robotic, Numerical Control, 3D-print, Sensors, Online measurements like Smart Meter, Smart Factory</a:t>
          </a:r>
          <a:endParaRPr lang="en-US" sz="1800" kern="1200" noProof="0" dirty="0"/>
        </a:p>
      </dsp:txBody>
      <dsp:txXfrm>
        <a:off x="3625344" y="57556"/>
        <a:ext cx="2523497" cy="1447143"/>
      </dsp:txXfrm>
    </dsp:sp>
    <dsp:sp modelId="{A4F1866D-2286-4688-8682-0EC94C91360F}">
      <dsp:nvSpPr>
        <dsp:cNvPr id="0" name=""/>
        <dsp:cNvSpPr/>
      </dsp:nvSpPr>
      <dsp:spPr>
        <a:xfrm rot="20491812">
          <a:off x="5891115" y="2465804"/>
          <a:ext cx="110503" cy="25463"/>
        </a:xfrm>
        <a:custGeom>
          <a:avLst/>
          <a:gdLst/>
          <a:ahLst/>
          <a:cxnLst/>
          <a:rect l="0" t="0" r="0" b="0"/>
          <a:pathLst>
            <a:path>
              <a:moveTo>
                <a:pt x="0" y="12731"/>
              </a:moveTo>
              <a:lnTo>
                <a:pt x="110503"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943605" y="2475773"/>
        <a:ext cx="5525" cy="5525"/>
      </dsp:txXfrm>
    </dsp:sp>
    <dsp:sp modelId="{5A1DF3F3-3680-4F69-AE6F-A1FD68B37D91}">
      <dsp:nvSpPr>
        <dsp:cNvPr id="0" name=""/>
        <dsp:cNvSpPr/>
      </dsp:nvSpPr>
      <dsp:spPr>
        <a:xfrm>
          <a:off x="5876317" y="924679"/>
          <a:ext cx="2887552" cy="21900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noProof="0" dirty="0" smtClean="0"/>
            <a:t>Logistic: Radio chips RFID (Radio Frequency Identification Device), GPS (Global Positioning System</a:t>
          </a:r>
          <a:r>
            <a:rPr lang="de-DE" sz="1800" kern="1200" dirty="0" smtClean="0"/>
            <a:t>) </a:t>
          </a:r>
          <a:endParaRPr lang="de-DE" sz="1800" kern="1200" dirty="0"/>
        </a:p>
      </dsp:txBody>
      <dsp:txXfrm>
        <a:off x="6299189" y="1245403"/>
        <a:ext cx="2041808" cy="1548590"/>
      </dsp:txXfrm>
    </dsp:sp>
    <dsp:sp modelId="{A10D1225-A32A-4618-B445-601C24B83E44}">
      <dsp:nvSpPr>
        <dsp:cNvPr id="0" name=""/>
        <dsp:cNvSpPr/>
      </dsp:nvSpPr>
      <dsp:spPr>
        <a:xfrm rot="1181119">
          <a:off x="5867688" y="3270563"/>
          <a:ext cx="559759" cy="25463"/>
        </a:xfrm>
        <a:custGeom>
          <a:avLst/>
          <a:gdLst/>
          <a:ahLst/>
          <a:cxnLst/>
          <a:rect l="0" t="0" r="0" b="0"/>
          <a:pathLst>
            <a:path>
              <a:moveTo>
                <a:pt x="0" y="12731"/>
              </a:moveTo>
              <a:lnTo>
                <a:pt x="559759"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de-DE" sz="1200" kern="1200"/>
        </a:p>
      </dsp:txBody>
      <dsp:txXfrm>
        <a:off x="5867688" y="3267739"/>
        <a:ext cx="559759" cy="31112"/>
      </dsp:txXfrm>
    </dsp:sp>
    <dsp:sp modelId="{C1AE994E-5AAF-4159-94B9-28A395224ED3}">
      <dsp:nvSpPr>
        <dsp:cNvPr id="0" name=""/>
        <dsp:cNvSpPr/>
      </dsp:nvSpPr>
      <dsp:spPr>
        <a:xfrm>
          <a:off x="6248800" y="2878838"/>
          <a:ext cx="2783524" cy="18771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noProof="0" dirty="0" smtClean="0"/>
            <a:t>Facility Management: Building control, Smart Home/ Ambient Intelligence </a:t>
          </a:r>
          <a:endParaRPr lang="en-US" sz="1800" kern="1200" noProof="0" dirty="0"/>
        </a:p>
      </dsp:txBody>
      <dsp:txXfrm>
        <a:off x="6656438" y="3153746"/>
        <a:ext cx="1968248" cy="1327373"/>
      </dsp:txXfrm>
    </dsp:sp>
    <dsp:sp modelId="{B81D3D1D-2028-472F-B4BF-E1DC91E66CC3}">
      <dsp:nvSpPr>
        <dsp:cNvPr id="0" name=""/>
        <dsp:cNvSpPr/>
      </dsp:nvSpPr>
      <dsp:spPr>
        <a:xfrm rot="4913059">
          <a:off x="4925405" y="3830753"/>
          <a:ext cx="211753" cy="25463"/>
        </a:xfrm>
        <a:custGeom>
          <a:avLst/>
          <a:gdLst/>
          <a:ahLst/>
          <a:cxnLst/>
          <a:rect l="0" t="0" r="0" b="0"/>
          <a:pathLst>
            <a:path>
              <a:moveTo>
                <a:pt x="0" y="12731"/>
              </a:moveTo>
              <a:lnTo>
                <a:pt x="211753"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025987" y="3838191"/>
        <a:ext cx="10587" cy="10587"/>
      </dsp:txXfrm>
    </dsp:sp>
    <dsp:sp modelId="{64DF9688-04DE-475B-8D94-0C6A12535B37}">
      <dsp:nvSpPr>
        <dsp:cNvPr id="0" name=""/>
        <dsp:cNvSpPr/>
      </dsp:nvSpPr>
      <dsp:spPr>
        <a:xfrm>
          <a:off x="3810765" y="3946068"/>
          <a:ext cx="2679729" cy="14687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noProof="0" dirty="0" smtClean="0"/>
            <a:t>Social networks, Social Media, Smart City</a:t>
          </a:r>
          <a:endParaRPr lang="en-US" sz="1800" kern="1200" noProof="0" dirty="0"/>
        </a:p>
      </dsp:txBody>
      <dsp:txXfrm>
        <a:off x="4203202" y="4161157"/>
        <a:ext cx="1894855" cy="1038539"/>
      </dsp:txXfrm>
    </dsp:sp>
    <dsp:sp modelId="{B69EC08F-DCB5-4F24-BC30-1FEB873531BC}">
      <dsp:nvSpPr>
        <dsp:cNvPr id="0" name=""/>
        <dsp:cNvSpPr/>
      </dsp:nvSpPr>
      <dsp:spPr>
        <a:xfrm rot="8377791">
          <a:off x="3473844" y="3707108"/>
          <a:ext cx="738684" cy="25463"/>
        </a:xfrm>
        <a:custGeom>
          <a:avLst/>
          <a:gdLst/>
          <a:ahLst/>
          <a:cxnLst/>
          <a:rect l="0" t="0" r="0" b="0"/>
          <a:pathLst>
            <a:path>
              <a:moveTo>
                <a:pt x="0" y="12731"/>
              </a:moveTo>
              <a:lnTo>
                <a:pt x="738684"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de-DE" sz="1200" kern="1200"/>
        </a:p>
      </dsp:txBody>
      <dsp:txXfrm rot="10800000">
        <a:off x="3473844" y="3699311"/>
        <a:ext cx="738684" cy="41057"/>
      </dsp:txXfrm>
    </dsp:sp>
    <dsp:sp modelId="{891684A3-B904-4ECA-BA00-DA17FDD14932}">
      <dsp:nvSpPr>
        <dsp:cNvPr id="0" name=""/>
        <dsp:cNvSpPr/>
      </dsp:nvSpPr>
      <dsp:spPr>
        <a:xfrm>
          <a:off x="1419313" y="3780378"/>
          <a:ext cx="2664873" cy="17347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de-DE" sz="1800" kern="1200" dirty="0"/>
            <a:t>E-Business: E-Bay, </a:t>
          </a:r>
          <a:r>
            <a:rPr lang="en-US" sz="1800" kern="1200" noProof="0" dirty="0" smtClean="0"/>
            <a:t>Amazon Public, </a:t>
          </a:r>
          <a:r>
            <a:rPr lang="en-US" sz="1800" kern="1200" noProof="0" dirty="0" err="1" smtClean="0"/>
            <a:t>covisint</a:t>
          </a:r>
          <a:r>
            <a:rPr lang="en-US" sz="1800" kern="1200" noProof="0" dirty="0" smtClean="0"/>
            <a:t> protected</a:t>
          </a:r>
          <a:endParaRPr lang="en-US" sz="1800" kern="1200" noProof="0" dirty="0"/>
        </a:p>
      </dsp:txBody>
      <dsp:txXfrm>
        <a:off x="1809575" y="4034423"/>
        <a:ext cx="1884349" cy="1226641"/>
      </dsp:txXfrm>
    </dsp:sp>
    <dsp:sp modelId="{D438F06F-64F9-410E-8B7D-214CFE0A892D}">
      <dsp:nvSpPr>
        <dsp:cNvPr id="0" name=""/>
        <dsp:cNvSpPr/>
      </dsp:nvSpPr>
      <dsp:spPr>
        <a:xfrm rot="10090440">
          <a:off x="3725230" y="3051167"/>
          <a:ext cx="111951" cy="25463"/>
        </a:xfrm>
        <a:custGeom>
          <a:avLst/>
          <a:gdLst/>
          <a:ahLst/>
          <a:cxnLst/>
          <a:rect l="0" t="0" r="0" b="0"/>
          <a:pathLst>
            <a:path>
              <a:moveTo>
                <a:pt x="0" y="12731"/>
              </a:moveTo>
              <a:lnTo>
                <a:pt x="111951"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rot="10800000">
        <a:off x="3778407" y="3061100"/>
        <a:ext cx="5597" cy="5597"/>
      </dsp:txXfrm>
    </dsp:sp>
    <dsp:sp modelId="{EDA63CC0-68D3-4859-B9C9-EC60A3E9FF56}">
      <dsp:nvSpPr>
        <dsp:cNvPr id="0" name=""/>
        <dsp:cNvSpPr/>
      </dsp:nvSpPr>
      <dsp:spPr>
        <a:xfrm>
          <a:off x="845930" y="2655534"/>
          <a:ext cx="3010686" cy="14155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de-DE" sz="1800" kern="1200" dirty="0"/>
            <a:t>Internet: </a:t>
          </a:r>
          <a:r>
            <a:rPr lang="en-US" sz="1800" kern="1200" noProof="0" dirty="0" smtClean="0"/>
            <a:t>Databases of OECD, IEA, Ministries to Wikipedia</a:t>
          </a:r>
          <a:endParaRPr lang="en-US" sz="1800" kern="1200" noProof="0" dirty="0"/>
        </a:p>
      </dsp:txBody>
      <dsp:txXfrm>
        <a:off x="1286835" y="2862835"/>
        <a:ext cx="2128876" cy="1000939"/>
      </dsp:txXfrm>
    </dsp:sp>
    <dsp:sp modelId="{ECB140D1-B60A-494F-9065-3B70931EB9C5}">
      <dsp:nvSpPr>
        <dsp:cNvPr id="0" name=""/>
        <dsp:cNvSpPr/>
      </dsp:nvSpPr>
      <dsp:spPr>
        <a:xfrm rot="12092359">
          <a:off x="3566928" y="2367930"/>
          <a:ext cx="351615" cy="25463"/>
        </a:xfrm>
        <a:custGeom>
          <a:avLst/>
          <a:gdLst/>
          <a:ahLst/>
          <a:cxnLst/>
          <a:rect l="0" t="0" r="0" b="0"/>
          <a:pathLst>
            <a:path>
              <a:moveTo>
                <a:pt x="0" y="12731"/>
              </a:moveTo>
              <a:lnTo>
                <a:pt x="351615" y="12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rot="10800000">
        <a:off x="3733945" y="2371872"/>
        <a:ext cx="17580" cy="17580"/>
      </dsp:txXfrm>
    </dsp:sp>
    <dsp:sp modelId="{AF39AE86-4198-4993-8419-40F5979796CD}">
      <dsp:nvSpPr>
        <dsp:cNvPr id="0" name=""/>
        <dsp:cNvSpPr/>
      </dsp:nvSpPr>
      <dsp:spPr>
        <a:xfrm>
          <a:off x="954755" y="881220"/>
          <a:ext cx="2815531" cy="19093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noProof="0" dirty="0" smtClean="0"/>
            <a:t>Legality Issue: </a:t>
          </a:r>
          <a:r>
            <a:rPr lang="en-US" sz="1800" kern="1200" noProof="0" dirty="0" err="1" smtClean="0"/>
            <a:t>Darknet</a:t>
          </a:r>
          <a:r>
            <a:rPr lang="en-US" sz="1800" kern="1200" noProof="0" dirty="0" smtClean="0"/>
            <a:t>, Hacked Data, Mobile Transaction Data, Cashless Payment, etc.</a:t>
          </a:r>
          <a:endParaRPr lang="en-US" sz="1800" kern="1200" noProof="0" dirty="0"/>
        </a:p>
      </dsp:txBody>
      <dsp:txXfrm>
        <a:off x="1367080" y="1160835"/>
        <a:ext cx="1990881" cy="13501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7C7D1-CEC9-4E20-BBD2-37CC7B676EDF}">
      <dsp:nvSpPr>
        <dsp:cNvPr id="0" name=""/>
        <dsp:cNvSpPr/>
      </dsp:nvSpPr>
      <dsp:spPr>
        <a:xfrm rot="16200000">
          <a:off x="16255" y="280127"/>
          <a:ext cx="3858507" cy="3302804"/>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noProof="0" dirty="0" smtClean="0"/>
            <a:t>Marginal cost of data collection and evaluation</a:t>
          </a:r>
          <a:endParaRPr lang="en-US" sz="2800" kern="1200" noProof="0" dirty="0"/>
        </a:p>
      </dsp:txBody>
      <dsp:txXfrm rot="5400000">
        <a:off x="294107" y="966902"/>
        <a:ext cx="2724813" cy="1929253"/>
      </dsp:txXfrm>
    </dsp:sp>
    <dsp:sp modelId="{403333FB-2BD2-4894-965D-E610761BDAA9}">
      <dsp:nvSpPr>
        <dsp:cNvPr id="0" name=""/>
        <dsp:cNvSpPr/>
      </dsp:nvSpPr>
      <dsp:spPr>
        <a:xfrm rot="5400000">
          <a:off x="6950784" y="124456"/>
          <a:ext cx="3798931" cy="361414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noProof="0" dirty="0" smtClean="0"/>
            <a:t>Marginal utility for better decision-making</a:t>
          </a:r>
          <a:endParaRPr lang="en-US" sz="2800" kern="1200" noProof="0" dirty="0"/>
        </a:p>
      </dsp:txBody>
      <dsp:txXfrm rot="-5400000">
        <a:off x="7675652" y="981797"/>
        <a:ext cx="2981671" cy="189946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05FD4-96D8-4B02-A7F8-10F8435A55B8}">
      <dsp:nvSpPr>
        <dsp:cNvPr id="0" name=""/>
        <dsp:cNvSpPr/>
      </dsp:nvSpPr>
      <dsp:spPr>
        <a:xfrm>
          <a:off x="4915" y="0"/>
          <a:ext cx="4728801" cy="60925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noProof="0" dirty="0" smtClean="0"/>
            <a:t>Decrease of (marginal) costs especially  via </a:t>
          </a:r>
          <a:r>
            <a:rPr lang="en-US" sz="2400" b="0" kern="1200" noProof="0" dirty="0" err="1" smtClean="0"/>
            <a:t>IoT</a:t>
          </a:r>
          <a:r>
            <a:rPr lang="en-US" sz="2400" b="0" kern="1200" noProof="0" dirty="0" smtClean="0"/>
            <a:t>, I4.0 etc.:</a:t>
          </a:r>
          <a:endParaRPr lang="en-US" sz="2400" b="0" kern="1200" noProof="0" dirty="0"/>
        </a:p>
      </dsp:txBody>
      <dsp:txXfrm>
        <a:off x="4915" y="0"/>
        <a:ext cx="4728801" cy="1827772"/>
      </dsp:txXfrm>
    </dsp:sp>
    <dsp:sp modelId="{43513D68-B92B-40AA-B68E-1C5440E84EC5}">
      <dsp:nvSpPr>
        <dsp:cNvPr id="0" name=""/>
        <dsp:cNvSpPr/>
      </dsp:nvSpPr>
      <dsp:spPr>
        <a:xfrm>
          <a:off x="305043" y="1829699"/>
          <a:ext cx="4128546" cy="1005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0" kern="1200" noProof="0" dirty="0" smtClean="0"/>
            <a:t>Flexibility in the evaluations through Business Intelligence</a:t>
          </a:r>
          <a:endParaRPr lang="en-US" sz="2400" b="0" kern="1200" noProof="0" dirty="0"/>
        </a:p>
      </dsp:txBody>
      <dsp:txXfrm>
        <a:off x="334497" y="1859153"/>
        <a:ext cx="4069638" cy="946732"/>
      </dsp:txXfrm>
    </dsp:sp>
    <dsp:sp modelId="{3C3281CE-6FE0-438F-BD7C-6F47DA1173A2}">
      <dsp:nvSpPr>
        <dsp:cNvPr id="0" name=""/>
        <dsp:cNvSpPr/>
      </dsp:nvSpPr>
      <dsp:spPr>
        <a:xfrm>
          <a:off x="305043" y="2950468"/>
          <a:ext cx="4128546" cy="1005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0" kern="1200" noProof="0" dirty="0" smtClean="0"/>
            <a:t>More speed and memory via IMDB</a:t>
          </a:r>
          <a:endParaRPr lang="en-US" sz="2400" b="0" kern="1200" noProof="0" dirty="0"/>
        </a:p>
      </dsp:txBody>
      <dsp:txXfrm>
        <a:off x="334497" y="2979922"/>
        <a:ext cx="4069638" cy="946732"/>
      </dsp:txXfrm>
    </dsp:sp>
    <dsp:sp modelId="{7A2D47F8-5F5F-49C2-BC4E-51EC66325647}">
      <dsp:nvSpPr>
        <dsp:cNvPr id="0" name=""/>
        <dsp:cNvSpPr/>
      </dsp:nvSpPr>
      <dsp:spPr>
        <a:xfrm>
          <a:off x="305043" y="4071237"/>
          <a:ext cx="4128546" cy="7809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0" kern="1200" noProof="0" dirty="0" smtClean="0"/>
            <a:t>Data visualization through energy cockpits</a:t>
          </a:r>
          <a:endParaRPr lang="en-US" sz="2400" b="0" kern="1200" noProof="0" dirty="0"/>
        </a:p>
      </dsp:txBody>
      <dsp:txXfrm>
        <a:off x="327916" y="4094110"/>
        <a:ext cx="4082800" cy="735192"/>
      </dsp:txXfrm>
    </dsp:sp>
    <dsp:sp modelId="{B6198C37-D150-4511-8CA6-F47E4E300C02}">
      <dsp:nvSpPr>
        <dsp:cNvPr id="0" name=""/>
        <dsp:cNvSpPr/>
      </dsp:nvSpPr>
      <dsp:spPr>
        <a:xfrm>
          <a:off x="236835" y="4967304"/>
          <a:ext cx="4264962" cy="818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0" kern="1200" noProof="0" dirty="0" smtClean="0"/>
            <a:t>Automatic data acquisition by smart meter</a:t>
          </a:r>
          <a:endParaRPr lang="en-US" sz="2400" b="0" kern="1200" noProof="0" dirty="0"/>
        </a:p>
      </dsp:txBody>
      <dsp:txXfrm>
        <a:off x="260814" y="4991283"/>
        <a:ext cx="4217004" cy="770756"/>
      </dsp:txXfrm>
    </dsp:sp>
    <dsp:sp modelId="{8D086ACA-E223-4988-BFEB-625E02247E22}">
      <dsp:nvSpPr>
        <dsp:cNvPr id="0" name=""/>
        <dsp:cNvSpPr/>
      </dsp:nvSpPr>
      <dsp:spPr>
        <a:xfrm>
          <a:off x="5088377" y="0"/>
          <a:ext cx="4728801" cy="60925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noProof="0" dirty="0" smtClean="0"/>
            <a:t>Increase of (marginal) utility, especially through energy transition:</a:t>
          </a:r>
          <a:endParaRPr lang="en-US" sz="2400" b="0" kern="1200" noProof="0" dirty="0"/>
        </a:p>
      </dsp:txBody>
      <dsp:txXfrm>
        <a:off x="5088377" y="0"/>
        <a:ext cx="4728801" cy="1827772"/>
      </dsp:txXfrm>
    </dsp:sp>
    <dsp:sp modelId="{A3EF1221-B60A-40C1-9A4B-998C6C46B565}">
      <dsp:nvSpPr>
        <dsp:cNvPr id="0" name=""/>
        <dsp:cNvSpPr/>
      </dsp:nvSpPr>
      <dsp:spPr>
        <a:xfrm>
          <a:off x="5561257" y="1828293"/>
          <a:ext cx="3783040" cy="11969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0" kern="1200" noProof="0" dirty="0" smtClean="0"/>
            <a:t>Volatility through renewables</a:t>
          </a:r>
          <a:endParaRPr lang="en-US" sz="2400" b="0" kern="1200" noProof="0" dirty="0"/>
        </a:p>
      </dsp:txBody>
      <dsp:txXfrm>
        <a:off x="5596314" y="1863350"/>
        <a:ext cx="3712926" cy="1126833"/>
      </dsp:txXfrm>
    </dsp:sp>
    <dsp:sp modelId="{33D02914-D597-45D0-A26B-0404528A51D4}">
      <dsp:nvSpPr>
        <dsp:cNvPr id="0" name=""/>
        <dsp:cNvSpPr/>
      </dsp:nvSpPr>
      <dsp:spPr>
        <a:xfrm>
          <a:off x="5561257" y="3209385"/>
          <a:ext cx="3783040" cy="11969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de-DE" sz="2400" b="0" kern="1200" dirty="0"/>
            <a:t>Company </a:t>
          </a:r>
          <a:r>
            <a:rPr lang="en-US" sz="2400" b="0" kern="1200" noProof="0" dirty="0" smtClean="0"/>
            <a:t>as a prosumer</a:t>
          </a:r>
          <a:endParaRPr lang="en-US" sz="2400" b="0" kern="1200" noProof="0" dirty="0"/>
        </a:p>
      </dsp:txBody>
      <dsp:txXfrm>
        <a:off x="5596314" y="3244442"/>
        <a:ext cx="3712926" cy="1126833"/>
      </dsp:txXfrm>
    </dsp:sp>
    <dsp:sp modelId="{98CFAAEA-4A31-4233-9368-BFE917FBD20D}">
      <dsp:nvSpPr>
        <dsp:cNvPr id="0" name=""/>
        <dsp:cNvSpPr/>
      </dsp:nvSpPr>
      <dsp:spPr>
        <a:xfrm>
          <a:off x="5561257" y="4590478"/>
          <a:ext cx="3783040" cy="11969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0" kern="1200" noProof="0" dirty="0" smtClean="0"/>
            <a:t>Complexity of energy related networks</a:t>
          </a:r>
          <a:endParaRPr lang="en-US" sz="2400" b="0" kern="1200" noProof="0" dirty="0"/>
        </a:p>
      </dsp:txBody>
      <dsp:txXfrm>
        <a:off x="5596314" y="4625535"/>
        <a:ext cx="3712926" cy="1126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24DAE-550C-411D-BCC3-A4B991946A61}">
      <dsp:nvSpPr>
        <dsp:cNvPr id="0" name=""/>
        <dsp:cNvSpPr/>
      </dsp:nvSpPr>
      <dsp:spPr>
        <a:xfrm>
          <a:off x="585475" y="0"/>
          <a:ext cx="6635385" cy="42337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665458-6EB2-4055-BD31-A911C9B27A9D}">
      <dsp:nvSpPr>
        <dsp:cNvPr id="0" name=""/>
        <dsp:cNvSpPr/>
      </dsp:nvSpPr>
      <dsp:spPr>
        <a:xfrm>
          <a:off x="1602" y="1270125"/>
          <a:ext cx="2486947" cy="1693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noProof="0" dirty="0" smtClean="0"/>
            <a:t>Production</a:t>
          </a:r>
          <a:endParaRPr lang="en-US" sz="3600" kern="1200" noProof="0" dirty="0"/>
        </a:p>
      </dsp:txBody>
      <dsp:txXfrm>
        <a:off x="84272" y="1352795"/>
        <a:ext cx="2321607" cy="1528160"/>
      </dsp:txXfrm>
    </dsp:sp>
    <dsp:sp modelId="{48E112F4-7ACF-485A-89FD-0D4664694E73}">
      <dsp:nvSpPr>
        <dsp:cNvPr id="0" name=""/>
        <dsp:cNvSpPr/>
      </dsp:nvSpPr>
      <dsp:spPr>
        <a:xfrm>
          <a:off x="2659694" y="1270125"/>
          <a:ext cx="2486947" cy="1693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a:t>Operation</a:t>
          </a:r>
          <a:endParaRPr lang="en-GB" sz="3600" kern="1200" dirty="0"/>
        </a:p>
      </dsp:txBody>
      <dsp:txXfrm>
        <a:off x="2742364" y="1352795"/>
        <a:ext cx="2321607" cy="1528160"/>
      </dsp:txXfrm>
    </dsp:sp>
    <dsp:sp modelId="{FAFFAACC-CB94-4E12-AB32-2E40697AD3D9}">
      <dsp:nvSpPr>
        <dsp:cNvPr id="0" name=""/>
        <dsp:cNvSpPr/>
      </dsp:nvSpPr>
      <dsp:spPr>
        <a:xfrm>
          <a:off x="5317786" y="1270125"/>
          <a:ext cx="2486947" cy="1693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Waste disposal</a:t>
          </a:r>
        </a:p>
      </dsp:txBody>
      <dsp:txXfrm>
        <a:off x="5400456" y="1352795"/>
        <a:ext cx="2321607" cy="15281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1F72D-B173-4E75-AD6F-523E647EDD61}">
      <dsp:nvSpPr>
        <dsp:cNvPr id="0" name=""/>
        <dsp:cNvSpPr/>
      </dsp:nvSpPr>
      <dsp:spPr>
        <a:xfrm rot="5400000">
          <a:off x="303436" y="2775899"/>
          <a:ext cx="910740" cy="151545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F4621-75EF-4BD0-8D29-862CEC068A1C}">
      <dsp:nvSpPr>
        <dsp:cNvPr id="0" name=""/>
        <dsp:cNvSpPr/>
      </dsp:nvSpPr>
      <dsp:spPr>
        <a:xfrm>
          <a:off x="151410" y="3228692"/>
          <a:ext cx="1368158" cy="119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Stand-alone solutions (e.g. Excel)</a:t>
          </a:r>
        </a:p>
      </dsp:txBody>
      <dsp:txXfrm>
        <a:off x="151410" y="3228692"/>
        <a:ext cx="1368158" cy="1199270"/>
      </dsp:txXfrm>
    </dsp:sp>
    <dsp:sp modelId="{30A5D2A0-3CA4-4BF3-B6C2-4222B9CA94A7}">
      <dsp:nvSpPr>
        <dsp:cNvPr id="0" name=""/>
        <dsp:cNvSpPr/>
      </dsp:nvSpPr>
      <dsp:spPr>
        <a:xfrm>
          <a:off x="1261425" y="2664330"/>
          <a:ext cx="258143" cy="25814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CE29B-3F35-4B44-BD32-094B63063040}">
      <dsp:nvSpPr>
        <dsp:cNvPr id="0" name=""/>
        <dsp:cNvSpPr/>
      </dsp:nvSpPr>
      <dsp:spPr>
        <a:xfrm rot="5400000">
          <a:off x="1978328" y="2361445"/>
          <a:ext cx="910740" cy="151545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6CE2D-5A8D-4CC9-B71C-043723E695F7}">
      <dsp:nvSpPr>
        <dsp:cNvPr id="0" name=""/>
        <dsp:cNvSpPr/>
      </dsp:nvSpPr>
      <dsp:spPr>
        <a:xfrm>
          <a:off x="1780025" y="2814239"/>
          <a:ext cx="1571042" cy="119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noProof="0" dirty="0"/>
            <a:t>Cross-functional software such as ERP systems</a:t>
          </a:r>
          <a:endParaRPr lang="en-US" sz="2000" b="0" kern="1200" noProof="0" dirty="0"/>
        </a:p>
      </dsp:txBody>
      <dsp:txXfrm>
        <a:off x="1780025" y="2814239"/>
        <a:ext cx="1571042" cy="1199270"/>
      </dsp:txXfrm>
    </dsp:sp>
    <dsp:sp modelId="{67A6031B-A6A0-4454-B0F3-49A87E8A1911}">
      <dsp:nvSpPr>
        <dsp:cNvPr id="0" name=""/>
        <dsp:cNvSpPr/>
      </dsp:nvSpPr>
      <dsp:spPr>
        <a:xfrm>
          <a:off x="2936318" y="2249876"/>
          <a:ext cx="258143" cy="25814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DB321-A80F-44BD-87E6-E75294C656A6}">
      <dsp:nvSpPr>
        <dsp:cNvPr id="0" name=""/>
        <dsp:cNvSpPr/>
      </dsp:nvSpPr>
      <dsp:spPr>
        <a:xfrm rot="5400000">
          <a:off x="3653221" y="1946991"/>
          <a:ext cx="910740" cy="151545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70A40-FC5D-4968-B18E-23D3EA3CC17F}">
      <dsp:nvSpPr>
        <dsp:cNvPr id="0" name=""/>
        <dsp:cNvSpPr/>
      </dsp:nvSpPr>
      <dsp:spPr>
        <a:xfrm>
          <a:off x="3455664" y="2399785"/>
          <a:ext cx="1524565" cy="119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noProof="0" dirty="0"/>
            <a:t>Business </a:t>
          </a:r>
          <a:r>
            <a:rPr lang="en-US" sz="2000" kern="1200" noProof="0" dirty="0" smtClean="0"/>
            <a:t>Intelligence </a:t>
          </a:r>
          <a:r>
            <a:rPr lang="en-US" sz="2000" kern="1200" noProof="0" dirty="0"/>
            <a:t>with Data Ware-houses and On-Line Analytic Processing (OLAP)</a:t>
          </a:r>
          <a:endParaRPr lang="en-US" sz="2000" b="0" kern="1200" noProof="0" dirty="0"/>
        </a:p>
      </dsp:txBody>
      <dsp:txXfrm>
        <a:off x="3455664" y="2399785"/>
        <a:ext cx="1524565" cy="1199270"/>
      </dsp:txXfrm>
    </dsp:sp>
    <dsp:sp modelId="{CE21075A-544A-4B45-A235-DA7A4BABB34F}">
      <dsp:nvSpPr>
        <dsp:cNvPr id="0" name=""/>
        <dsp:cNvSpPr/>
      </dsp:nvSpPr>
      <dsp:spPr>
        <a:xfrm>
          <a:off x="4611211" y="1835422"/>
          <a:ext cx="258143" cy="25814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DA811-5C40-468F-8EA7-2A3BC5892431}">
      <dsp:nvSpPr>
        <dsp:cNvPr id="0" name=""/>
        <dsp:cNvSpPr/>
      </dsp:nvSpPr>
      <dsp:spPr>
        <a:xfrm rot="5400000">
          <a:off x="5328114" y="1532537"/>
          <a:ext cx="910740" cy="151545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FD350D-FE2C-43C4-90DA-33039E1D1047}">
      <dsp:nvSpPr>
        <dsp:cNvPr id="0" name=""/>
        <dsp:cNvSpPr/>
      </dsp:nvSpPr>
      <dsp:spPr>
        <a:xfrm>
          <a:off x="5138334" y="1985331"/>
          <a:ext cx="1586666" cy="119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In-Memory Databases (IMDB), Big Data, "Internet of Things"</a:t>
          </a:r>
        </a:p>
      </dsp:txBody>
      <dsp:txXfrm>
        <a:off x="5138334" y="1985331"/>
        <a:ext cx="1586666" cy="1199270"/>
      </dsp:txXfrm>
    </dsp:sp>
    <dsp:sp modelId="{338B653B-8B38-45E9-AB62-904AB16536C9}">
      <dsp:nvSpPr>
        <dsp:cNvPr id="0" name=""/>
        <dsp:cNvSpPr/>
      </dsp:nvSpPr>
      <dsp:spPr>
        <a:xfrm>
          <a:off x="6286104" y="1420968"/>
          <a:ext cx="258143" cy="25814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01B5B-FD89-4FE1-BB85-D4E739C38CB9}">
      <dsp:nvSpPr>
        <dsp:cNvPr id="0" name=""/>
        <dsp:cNvSpPr/>
      </dsp:nvSpPr>
      <dsp:spPr>
        <a:xfrm rot="5400000">
          <a:off x="7030591" y="1156742"/>
          <a:ext cx="910740" cy="151545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690BF-ACE3-427F-8B47-E3BD66EB166C}">
      <dsp:nvSpPr>
        <dsp:cNvPr id="0" name=""/>
        <dsp:cNvSpPr/>
      </dsp:nvSpPr>
      <dsp:spPr>
        <a:xfrm>
          <a:off x="6822950" y="1585124"/>
          <a:ext cx="1723988" cy="112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noProof="0" dirty="0"/>
            <a:t>Cloud computing, mobile computing, ubiquitous computing, ambient intelligence </a:t>
          </a:r>
        </a:p>
      </dsp:txBody>
      <dsp:txXfrm>
        <a:off x="6822950" y="1585124"/>
        <a:ext cx="1723988" cy="1121953"/>
      </dsp:txXfrm>
    </dsp:sp>
    <dsp:sp modelId="{8AFD9FFC-C637-4788-9E9C-3D1E40C402A2}">
      <dsp:nvSpPr>
        <dsp:cNvPr id="0" name=""/>
        <dsp:cNvSpPr/>
      </dsp:nvSpPr>
      <dsp:spPr>
        <a:xfrm>
          <a:off x="7988581" y="1045173"/>
          <a:ext cx="258143" cy="25814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0FCC-AF34-4C06-89E0-B7C68D6322A3}">
      <dsp:nvSpPr>
        <dsp:cNvPr id="0" name=""/>
        <dsp:cNvSpPr/>
      </dsp:nvSpPr>
      <dsp:spPr>
        <a:xfrm rot="5400000">
          <a:off x="8677899" y="742288"/>
          <a:ext cx="910740" cy="151545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8E24B-D128-4805-A44F-ACA815666BE7}">
      <dsp:nvSpPr>
        <dsp:cNvPr id="0" name=""/>
        <dsp:cNvSpPr/>
      </dsp:nvSpPr>
      <dsp:spPr>
        <a:xfrm>
          <a:off x="8525874" y="1195082"/>
          <a:ext cx="1368158" cy="1199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noProof="0" dirty="0"/>
            <a:t>?</a:t>
          </a:r>
        </a:p>
      </dsp:txBody>
      <dsp:txXfrm>
        <a:off x="8525874" y="1195082"/>
        <a:ext cx="1368158" cy="119927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072D3-0795-46DD-9A1F-D79365E54123}">
      <dsp:nvSpPr>
        <dsp:cNvPr id="0" name=""/>
        <dsp:cNvSpPr/>
      </dsp:nvSpPr>
      <dsp:spPr>
        <a:xfrm>
          <a:off x="4858415" y="1460675"/>
          <a:ext cx="1872417" cy="18726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42AC24B-2683-4678-BFD2-5CDE11BBCBE1}">
      <dsp:nvSpPr>
        <dsp:cNvPr id="0" name=""/>
        <dsp:cNvSpPr/>
      </dsp:nvSpPr>
      <dsp:spPr>
        <a:xfrm>
          <a:off x="4217622" y="85778"/>
          <a:ext cx="3154003" cy="11978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noProof="0" dirty="0" smtClean="0"/>
            <a:t>Manufacturing Execution System (MES) Production</a:t>
          </a:r>
          <a:endParaRPr lang="en-US" sz="2400" kern="1200" noProof="0" dirty="0"/>
        </a:p>
      </dsp:txBody>
      <dsp:txXfrm>
        <a:off x="4217622" y="85778"/>
        <a:ext cx="3154003" cy="1197805"/>
      </dsp:txXfrm>
    </dsp:sp>
    <dsp:sp modelId="{B064F525-310C-49F2-A30B-0796809AB37D}">
      <dsp:nvSpPr>
        <dsp:cNvPr id="0" name=""/>
        <dsp:cNvSpPr/>
      </dsp:nvSpPr>
      <dsp:spPr>
        <a:xfrm>
          <a:off x="5407657" y="1724751"/>
          <a:ext cx="1872417" cy="18726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206CA61-572B-4AF0-BB35-84A02AAB00EF}">
      <dsp:nvSpPr>
        <dsp:cNvPr id="0" name=""/>
        <dsp:cNvSpPr/>
      </dsp:nvSpPr>
      <dsp:spPr>
        <a:xfrm>
          <a:off x="7034249" y="1062514"/>
          <a:ext cx="2981966" cy="13175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de-DE" sz="2400" kern="1200" dirty="0"/>
            <a:t>Building Control System (Building Services Management System – Facility Management)</a:t>
          </a:r>
        </a:p>
      </dsp:txBody>
      <dsp:txXfrm>
        <a:off x="7034249" y="1062514"/>
        <a:ext cx="2981966" cy="1317585"/>
      </dsp:txXfrm>
    </dsp:sp>
    <dsp:sp modelId="{3D41220A-E740-4733-AE5B-9CE51358BC7C}">
      <dsp:nvSpPr>
        <dsp:cNvPr id="0" name=""/>
        <dsp:cNvSpPr/>
      </dsp:nvSpPr>
      <dsp:spPr>
        <a:xfrm>
          <a:off x="5542627" y="2318923"/>
          <a:ext cx="1872417" cy="18726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1B4C50E-F75C-4F80-85EE-E31995FB5E22}">
      <dsp:nvSpPr>
        <dsp:cNvPr id="0" name=""/>
        <dsp:cNvSpPr/>
      </dsp:nvSpPr>
      <dsp:spPr>
        <a:xfrm>
          <a:off x="7238461" y="2668075"/>
          <a:ext cx="2924621" cy="14074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de-DE" sz="2400" kern="1200" dirty="0"/>
            <a:t>Supply Chain Management (SCM)</a:t>
          </a:r>
        </a:p>
      </dsp:txBody>
      <dsp:txXfrm>
        <a:off x="7238461" y="2668075"/>
        <a:ext cx="2924621" cy="1407421"/>
      </dsp:txXfrm>
    </dsp:sp>
    <dsp:sp modelId="{9BCF5CFF-5E17-4DD9-9F41-5FF398DB8EEA}">
      <dsp:nvSpPr>
        <dsp:cNvPr id="0" name=""/>
        <dsp:cNvSpPr/>
      </dsp:nvSpPr>
      <dsp:spPr>
        <a:xfrm>
          <a:off x="5162683" y="2795409"/>
          <a:ext cx="1872417" cy="18726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42D4281-DE43-4EAE-AC72-C4758916169E}">
      <dsp:nvSpPr>
        <dsp:cNvPr id="0" name=""/>
        <dsp:cNvSpPr/>
      </dsp:nvSpPr>
      <dsp:spPr>
        <a:xfrm>
          <a:off x="6052583" y="4478907"/>
          <a:ext cx="3736028" cy="12876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noProof="0" dirty="0" smtClean="0"/>
            <a:t>Accounting / Controlling, (Financial) Accounting, Reporting, Disclosure</a:t>
          </a:r>
          <a:endParaRPr lang="en-US" sz="2400" kern="1200" noProof="0" dirty="0"/>
        </a:p>
      </dsp:txBody>
      <dsp:txXfrm>
        <a:off x="6052583" y="4478907"/>
        <a:ext cx="3736028" cy="1287640"/>
      </dsp:txXfrm>
    </dsp:sp>
    <dsp:sp modelId="{114DEEBF-2279-4C91-9346-562A2CF4D834}">
      <dsp:nvSpPr>
        <dsp:cNvPr id="0" name=""/>
        <dsp:cNvSpPr/>
      </dsp:nvSpPr>
      <dsp:spPr>
        <a:xfrm>
          <a:off x="4554147" y="2795409"/>
          <a:ext cx="1872417" cy="18726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7D1E67D-A553-4079-923C-CCC694D54C6D}">
      <dsp:nvSpPr>
        <dsp:cNvPr id="0" name=""/>
        <dsp:cNvSpPr/>
      </dsp:nvSpPr>
      <dsp:spPr>
        <a:xfrm>
          <a:off x="1783364" y="4478907"/>
          <a:ext cx="3770570" cy="12876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noProof="0" dirty="0" smtClean="0"/>
            <a:t>Condition-dependent maintenance, Predictive maintenance</a:t>
          </a:r>
          <a:endParaRPr lang="en-US" sz="2400" kern="1200" noProof="0" dirty="0"/>
        </a:p>
      </dsp:txBody>
      <dsp:txXfrm>
        <a:off x="1783364" y="4478907"/>
        <a:ext cx="3770570" cy="1287640"/>
      </dsp:txXfrm>
    </dsp:sp>
    <dsp:sp modelId="{5FC0525A-2982-4365-9068-139D25BCB8BC}">
      <dsp:nvSpPr>
        <dsp:cNvPr id="0" name=""/>
        <dsp:cNvSpPr/>
      </dsp:nvSpPr>
      <dsp:spPr>
        <a:xfrm>
          <a:off x="4174202" y="2318923"/>
          <a:ext cx="1872417" cy="18726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D56EA96-282D-4D0C-BC60-0B73D9FFCB87}">
      <dsp:nvSpPr>
        <dsp:cNvPr id="0" name=""/>
        <dsp:cNvSpPr/>
      </dsp:nvSpPr>
      <dsp:spPr>
        <a:xfrm>
          <a:off x="1426165" y="2668075"/>
          <a:ext cx="2924621" cy="14074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noProof="0" dirty="0" smtClean="0"/>
            <a:t>Energy Management</a:t>
          </a:r>
          <a:endParaRPr lang="en-US" sz="2400" kern="1200" noProof="0" dirty="0"/>
        </a:p>
      </dsp:txBody>
      <dsp:txXfrm>
        <a:off x="1426165" y="2668075"/>
        <a:ext cx="2924621" cy="1407421"/>
      </dsp:txXfrm>
    </dsp:sp>
    <dsp:sp modelId="{360B5244-160D-4821-BA5A-4E18F8EDDE73}">
      <dsp:nvSpPr>
        <dsp:cNvPr id="0" name=""/>
        <dsp:cNvSpPr/>
      </dsp:nvSpPr>
      <dsp:spPr>
        <a:xfrm>
          <a:off x="4309172" y="1724751"/>
          <a:ext cx="1872417" cy="18726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92292B7-EC53-4457-91F9-003BD9E794DB}">
      <dsp:nvSpPr>
        <dsp:cNvPr id="0" name=""/>
        <dsp:cNvSpPr/>
      </dsp:nvSpPr>
      <dsp:spPr>
        <a:xfrm>
          <a:off x="1573032" y="1062514"/>
          <a:ext cx="2981966" cy="13175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de-DE" sz="2400" kern="1200" dirty="0"/>
            <a:t>…</a:t>
          </a:r>
        </a:p>
      </dsp:txBody>
      <dsp:txXfrm>
        <a:off x="1573032" y="1062514"/>
        <a:ext cx="2981966" cy="131758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1F72D-B173-4E75-AD6F-523E647EDD61}">
      <dsp:nvSpPr>
        <dsp:cNvPr id="0" name=""/>
        <dsp:cNvSpPr/>
      </dsp:nvSpPr>
      <dsp:spPr>
        <a:xfrm rot="5400000">
          <a:off x="311060" y="2796478"/>
          <a:ext cx="930059" cy="154759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F4621-75EF-4BD0-8D29-862CEC068A1C}">
      <dsp:nvSpPr>
        <dsp:cNvPr id="0" name=""/>
        <dsp:cNvSpPr/>
      </dsp:nvSpPr>
      <dsp:spPr>
        <a:xfrm>
          <a:off x="155810" y="3258876"/>
          <a:ext cx="1397179" cy="1224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Stand-alone solutions (e.g. Excel)</a:t>
          </a:r>
        </a:p>
      </dsp:txBody>
      <dsp:txXfrm>
        <a:off x="155810" y="3258876"/>
        <a:ext cx="1397179" cy="1224709"/>
      </dsp:txXfrm>
    </dsp:sp>
    <dsp:sp modelId="{30A5D2A0-3CA4-4BF3-B6C2-4222B9CA94A7}">
      <dsp:nvSpPr>
        <dsp:cNvPr id="0" name=""/>
        <dsp:cNvSpPr/>
      </dsp:nvSpPr>
      <dsp:spPr>
        <a:xfrm>
          <a:off x="1289371" y="2682542"/>
          <a:ext cx="263618" cy="26361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CE29B-3F35-4B44-BD32-094B63063040}">
      <dsp:nvSpPr>
        <dsp:cNvPr id="0" name=""/>
        <dsp:cNvSpPr/>
      </dsp:nvSpPr>
      <dsp:spPr>
        <a:xfrm rot="5400000">
          <a:off x="2021481" y="2373233"/>
          <a:ext cx="930059" cy="154759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6CE2D-5A8D-4CC9-B71C-043723E695F7}">
      <dsp:nvSpPr>
        <dsp:cNvPr id="0" name=""/>
        <dsp:cNvSpPr/>
      </dsp:nvSpPr>
      <dsp:spPr>
        <a:xfrm>
          <a:off x="1811636" y="2835631"/>
          <a:ext cx="1604367" cy="1224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noProof="0" dirty="0"/>
            <a:t>Cross-functional software such as ERP systems</a:t>
          </a:r>
          <a:endParaRPr lang="en-US" sz="2000" b="0" kern="1200" noProof="0" dirty="0"/>
        </a:p>
      </dsp:txBody>
      <dsp:txXfrm>
        <a:off x="1811636" y="2835631"/>
        <a:ext cx="1604367" cy="1224709"/>
      </dsp:txXfrm>
    </dsp:sp>
    <dsp:sp modelId="{67A6031B-A6A0-4454-B0F3-49A87E8A1911}">
      <dsp:nvSpPr>
        <dsp:cNvPr id="0" name=""/>
        <dsp:cNvSpPr/>
      </dsp:nvSpPr>
      <dsp:spPr>
        <a:xfrm>
          <a:off x="2999792" y="2259297"/>
          <a:ext cx="263618" cy="26361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DB321-A80F-44BD-87E6-E75294C656A6}">
      <dsp:nvSpPr>
        <dsp:cNvPr id="0" name=""/>
        <dsp:cNvSpPr/>
      </dsp:nvSpPr>
      <dsp:spPr>
        <a:xfrm rot="5400000">
          <a:off x="3731902" y="1949988"/>
          <a:ext cx="930059" cy="154759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70A40-FC5D-4968-B18E-23D3EA3CC17F}">
      <dsp:nvSpPr>
        <dsp:cNvPr id="0" name=""/>
        <dsp:cNvSpPr/>
      </dsp:nvSpPr>
      <dsp:spPr>
        <a:xfrm>
          <a:off x="3529455" y="2412386"/>
          <a:ext cx="1556905" cy="1224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noProof="0" dirty="0"/>
            <a:t>Business </a:t>
          </a:r>
          <a:r>
            <a:rPr lang="en-US" sz="2000" kern="1200" noProof="0" dirty="0" smtClean="0"/>
            <a:t>Intelligence </a:t>
          </a:r>
          <a:r>
            <a:rPr lang="en-US" sz="2000" kern="1200" noProof="0" dirty="0"/>
            <a:t>with Data Ware-houses and On-Line Analytic Processing (OLAP)</a:t>
          </a:r>
          <a:endParaRPr lang="en-US" sz="2000" b="0" kern="1200" noProof="0" dirty="0"/>
        </a:p>
      </dsp:txBody>
      <dsp:txXfrm>
        <a:off x="3529455" y="2412386"/>
        <a:ext cx="1556905" cy="1224709"/>
      </dsp:txXfrm>
    </dsp:sp>
    <dsp:sp modelId="{CE21075A-544A-4B45-A235-DA7A4BABB34F}">
      <dsp:nvSpPr>
        <dsp:cNvPr id="0" name=""/>
        <dsp:cNvSpPr/>
      </dsp:nvSpPr>
      <dsp:spPr>
        <a:xfrm>
          <a:off x="4710213" y="1836052"/>
          <a:ext cx="263618" cy="26361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DA811-5C40-468F-8EA7-2A3BC5892431}">
      <dsp:nvSpPr>
        <dsp:cNvPr id="0" name=""/>
        <dsp:cNvSpPr/>
      </dsp:nvSpPr>
      <dsp:spPr>
        <a:xfrm rot="5400000">
          <a:off x="5442323" y="1526742"/>
          <a:ext cx="930059" cy="154759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FD350D-FE2C-43C4-90DA-33039E1D1047}">
      <dsp:nvSpPr>
        <dsp:cNvPr id="0" name=""/>
        <dsp:cNvSpPr/>
      </dsp:nvSpPr>
      <dsp:spPr>
        <a:xfrm>
          <a:off x="5224500" y="1989140"/>
          <a:ext cx="1620323" cy="1224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In-Memory Databases (IMDB), Big Data, "Internet of Things"</a:t>
          </a:r>
        </a:p>
      </dsp:txBody>
      <dsp:txXfrm>
        <a:off x="5224500" y="1989140"/>
        <a:ext cx="1620323" cy="1224709"/>
      </dsp:txXfrm>
    </dsp:sp>
    <dsp:sp modelId="{338B653B-8B38-45E9-AB62-904AB16536C9}">
      <dsp:nvSpPr>
        <dsp:cNvPr id="0" name=""/>
        <dsp:cNvSpPr/>
      </dsp:nvSpPr>
      <dsp:spPr>
        <a:xfrm>
          <a:off x="6420633" y="1412806"/>
          <a:ext cx="263618" cy="26361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01B5B-FD89-4FE1-BB85-D4E739C38CB9}">
      <dsp:nvSpPr>
        <dsp:cNvPr id="0" name=""/>
        <dsp:cNvSpPr/>
      </dsp:nvSpPr>
      <dsp:spPr>
        <a:xfrm rot="5400000">
          <a:off x="7152743" y="1103497"/>
          <a:ext cx="930059" cy="154759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690BF-ACE3-427F-8B47-E3BD66EB166C}">
      <dsp:nvSpPr>
        <dsp:cNvPr id="0" name=""/>
        <dsp:cNvSpPr/>
      </dsp:nvSpPr>
      <dsp:spPr>
        <a:xfrm>
          <a:off x="6995831" y="1501488"/>
          <a:ext cx="1650292" cy="1224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noProof="0" dirty="0"/>
            <a:t>Cloud computing, mobile computing, ubiquitous computing, ambient intelligence </a:t>
          </a:r>
        </a:p>
      </dsp:txBody>
      <dsp:txXfrm>
        <a:off x="6995831" y="1501488"/>
        <a:ext cx="1650292" cy="1224709"/>
      </dsp:txXfrm>
    </dsp:sp>
    <dsp:sp modelId="{8AFD9FFC-C637-4788-9E9C-3D1E40C402A2}">
      <dsp:nvSpPr>
        <dsp:cNvPr id="0" name=""/>
        <dsp:cNvSpPr/>
      </dsp:nvSpPr>
      <dsp:spPr>
        <a:xfrm>
          <a:off x="8131054" y="989561"/>
          <a:ext cx="263618" cy="26361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0FCC-AF34-4C06-89E0-B7C68D6322A3}">
      <dsp:nvSpPr>
        <dsp:cNvPr id="0" name=""/>
        <dsp:cNvSpPr/>
      </dsp:nvSpPr>
      <dsp:spPr>
        <a:xfrm rot="5400000">
          <a:off x="8863164" y="680252"/>
          <a:ext cx="930059" cy="154759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8E24B-D128-4805-A44F-ACA815666BE7}">
      <dsp:nvSpPr>
        <dsp:cNvPr id="0" name=""/>
        <dsp:cNvSpPr/>
      </dsp:nvSpPr>
      <dsp:spPr>
        <a:xfrm>
          <a:off x="8707914" y="1142650"/>
          <a:ext cx="1397179" cy="1224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noProof="0" dirty="0"/>
            <a:t>?</a:t>
          </a:r>
        </a:p>
      </dsp:txBody>
      <dsp:txXfrm>
        <a:off x="8707914" y="1142650"/>
        <a:ext cx="1397179" cy="122470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DD676-B06B-4B79-9F27-81B6323E59D0}">
      <dsp:nvSpPr>
        <dsp:cNvPr id="0" name=""/>
        <dsp:cNvSpPr/>
      </dsp:nvSpPr>
      <dsp:spPr>
        <a:xfrm>
          <a:off x="-314208" y="0"/>
          <a:ext cx="6041205" cy="604120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9832F3-17A9-45B8-8A2C-FCEFC552D3BF}">
      <dsp:nvSpPr>
        <dsp:cNvPr id="0" name=""/>
        <dsp:cNvSpPr/>
      </dsp:nvSpPr>
      <dsp:spPr>
        <a:xfrm>
          <a:off x="2683281" y="0"/>
          <a:ext cx="7854583" cy="604120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noProof="0" dirty="0" smtClean="0"/>
            <a:t>Wisdom</a:t>
          </a:r>
          <a:endParaRPr lang="en-US" sz="3200" kern="1200" noProof="0" dirty="0"/>
        </a:p>
      </dsp:txBody>
      <dsp:txXfrm>
        <a:off x="2683281" y="0"/>
        <a:ext cx="3927291" cy="1283756"/>
      </dsp:txXfrm>
    </dsp:sp>
    <dsp:sp modelId="{DDE31040-0048-4917-9ACE-23F289C264C4}">
      <dsp:nvSpPr>
        <dsp:cNvPr id="0" name=""/>
        <dsp:cNvSpPr/>
      </dsp:nvSpPr>
      <dsp:spPr>
        <a:xfrm>
          <a:off x="478699" y="1283756"/>
          <a:ext cx="4455388" cy="445538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6825ED-3F95-4A4E-822F-A6C4E48E7993}">
      <dsp:nvSpPr>
        <dsp:cNvPr id="0" name=""/>
        <dsp:cNvSpPr/>
      </dsp:nvSpPr>
      <dsp:spPr>
        <a:xfrm>
          <a:off x="2697180" y="1316102"/>
          <a:ext cx="7854583" cy="44553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kern="1200" dirty="0"/>
            <a:t>Knowledge</a:t>
          </a:r>
        </a:p>
      </dsp:txBody>
      <dsp:txXfrm>
        <a:off x="2697180" y="1316102"/>
        <a:ext cx="3927291" cy="1283756"/>
      </dsp:txXfrm>
    </dsp:sp>
    <dsp:sp modelId="{B3788AA6-5727-441F-851F-A114CA8618FC}">
      <dsp:nvSpPr>
        <dsp:cNvPr id="0" name=""/>
        <dsp:cNvSpPr/>
      </dsp:nvSpPr>
      <dsp:spPr>
        <a:xfrm>
          <a:off x="1271607" y="2567512"/>
          <a:ext cx="2869572" cy="286957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2F83C-A681-4D31-975F-3C497E09D456}">
      <dsp:nvSpPr>
        <dsp:cNvPr id="0" name=""/>
        <dsp:cNvSpPr/>
      </dsp:nvSpPr>
      <dsp:spPr>
        <a:xfrm>
          <a:off x="2683281" y="2567512"/>
          <a:ext cx="7854583" cy="286957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de-DE" sz="3200" kern="1200" dirty="0"/>
            <a:t>     </a:t>
          </a:r>
          <a:r>
            <a:rPr lang="en-US" sz="3200" kern="1200" noProof="0" dirty="0" smtClean="0"/>
            <a:t>Information</a:t>
          </a:r>
          <a:endParaRPr lang="en-US" sz="3200" kern="1200" noProof="0" dirty="0"/>
        </a:p>
      </dsp:txBody>
      <dsp:txXfrm>
        <a:off x="2683281" y="2567512"/>
        <a:ext cx="3927291" cy="1283756"/>
      </dsp:txXfrm>
    </dsp:sp>
    <dsp:sp modelId="{0E7ED716-0009-48A5-9267-C0E20426A63C}">
      <dsp:nvSpPr>
        <dsp:cNvPr id="0" name=""/>
        <dsp:cNvSpPr/>
      </dsp:nvSpPr>
      <dsp:spPr>
        <a:xfrm>
          <a:off x="2064516" y="3851268"/>
          <a:ext cx="1283756" cy="128375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BA4B14-1639-4286-A1F9-ED0FE820C5B5}">
      <dsp:nvSpPr>
        <dsp:cNvPr id="0" name=""/>
        <dsp:cNvSpPr/>
      </dsp:nvSpPr>
      <dsp:spPr>
        <a:xfrm>
          <a:off x="2683281" y="3851268"/>
          <a:ext cx="7854583" cy="12837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kern="1200" dirty="0"/>
            <a:t>Data</a:t>
          </a:r>
        </a:p>
      </dsp:txBody>
      <dsp:txXfrm>
        <a:off x="2683281" y="3851268"/>
        <a:ext cx="3927291" cy="1283756"/>
      </dsp:txXfrm>
    </dsp:sp>
    <dsp:sp modelId="{9F376DFA-71AD-43E8-A812-69E113A770DC}">
      <dsp:nvSpPr>
        <dsp:cNvPr id="0" name=""/>
        <dsp:cNvSpPr/>
      </dsp:nvSpPr>
      <dsp:spPr>
        <a:xfrm>
          <a:off x="5639447" y="0"/>
          <a:ext cx="5161012" cy="12837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noProof="0" dirty="0" smtClean="0"/>
            <a:t>Ethical-moral funding of the energy strategy</a:t>
          </a:r>
          <a:endParaRPr lang="en-US" sz="2000" kern="1200" noProof="0" dirty="0"/>
        </a:p>
        <a:p>
          <a:pPr marL="228600" lvl="1" indent="-228600" algn="l" defTabSz="889000">
            <a:lnSpc>
              <a:spcPct val="90000"/>
            </a:lnSpc>
            <a:spcBef>
              <a:spcPct val="0"/>
            </a:spcBef>
            <a:spcAft>
              <a:spcPct val="15000"/>
            </a:spcAft>
            <a:buChar char="••"/>
          </a:pPr>
          <a:r>
            <a:rPr lang="en-US" sz="2000" kern="1200" noProof="0" dirty="0" smtClean="0"/>
            <a:t>Rationality beyond profitability</a:t>
          </a:r>
          <a:endParaRPr lang="en-US" sz="2000" kern="1200" noProof="0" dirty="0"/>
        </a:p>
      </dsp:txBody>
      <dsp:txXfrm>
        <a:off x="5639447" y="0"/>
        <a:ext cx="5161012" cy="1283756"/>
      </dsp:txXfrm>
    </dsp:sp>
    <dsp:sp modelId="{CE743691-1641-4225-9D89-1E452E4F2462}">
      <dsp:nvSpPr>
        <dsp:cNvPr id="0" name=""/>
        <dsp:cNvSpPr/>
      </dsp:nvSpPr>
      <dsp:spPr>
        <a:xfrm>
          <a:off x="5647119" y="1283756"/>
          <a:ext cx="5145669" cy="12837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noProof="0" dirty="0" smtClean="0"/>
            <a:t>Heating and facility management in the corporate (energy) strategy</a:t>
          </a:r>
          <a:endParaRPr lang="en-US" sz="2000" kern="1200" noProof="0" dirty="0"/>
        </a:p>
        <a:p>
          <a:pPr marL="228600" lvl="1" indent="-228600" algn="l" defTabSz="889000">
            <a:lnSpc>
              <a:spcPct val="90000"/>
            </a:lnSpc>
            <a:spcBef>
              <a:spcPct val="0"/>
            </a:spcBef>
            <a:spcAft>
              <a:spcPct val="15000"/>
            </a:spcAft>
            <a:buChar char="••"/>
          </a:pPr>
          <a:r>
            <a:rPr lang="en-US" sz="2000" kern="1200" noProof="0" dirty="0" smtClean="0"/>
            <a:t>Integration of the company in the energy transition</a:t>
          </a:r>
          <a:endParaRPr lang="en-US" sz="2000" kern="1200" noProof="0" dirty="0"/>
        </a:p>
      </dsp:txBody>
      <dsp:txXfrm>
        <a:off x="5647119" y="1283756"/>
        <a:ext cx="5145669" cy="1283756"/>
      </dsp:txXfrm>
    </dsp:sp>
    <dsp:sp modelId="{D84E7D3F-2D59-47EC-8C7F-C0D0BA8258B6}">
      <dsp:nvSpPr>
        <dsp:cNvPr id="0" name=""/>
        <dsp:cNvSpPr/>
      </dsp:nvSpPr>
      <dsp:spPr>
        <a:xfrm>
          <a:off x="5666445" y="2567512"/>
          <a:ext cx="4878545" cy="12837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noProof="0" dirty="0" smtClean="0"/>
            <a:t>Maintenance needs</a:t>
          </a:r>
          <a:endParaRPr lang="en-US" sz="2000" kern="1200" noProof="0" dirty="0"/>
        </a:p>
        <a:p>
          <a:pPr marL="228600" lvl="1" indent="-228600" algn="l" defTabSz="889000">
            <a:lnSpc>
              <a:spcPct val="90000"/>
            </a:lnSpc>
            <a:spcBef>
              <a:spcPct val="0"/>
            </a:spcBef>
            <a:spcAft>
              <a:spcPct val="15000"/>
            </a:spcAft>
            <a:buChar char="••"/>
          </a:pPr>
          <a:r>
            <a:rPr lang="en-US" sz="2000" kern="1200" noProof="0" dirty="0" smtClean="0"/>
            <a:t>User behavior</a:t>
          </a:r>
          <a:endParaRPr lang="en-US" sz="2000" kern="1200" noProof="0" dirty="0"/>
        </a:p>
        <a:p>
          <a:pPr marL="228600" lvl="1" indent="-228600" algn="l" defTabSz="889000">
            <a:lnSpc>
              <a:spcPct val="90000"/>
            </a:lnSpc>
            <a:spcBef>
              <a:spcPct val="0"/>
            </a:spcBef>
            <a:spcAft>
              <a:spcPct val="15000"/>
            </a:spcAft>
            <a:buChar char="••"/>
          </a:pPr>
          <a:r>
            <a:rPr lang="en-US" sz="2000" kern="1200" noProof="0" dirty="0" smtClean="0"/>
            <a:t>Potential consumption and cost reduction</a:t>
          </a:r>
          <a:endParaRPr lang="en-US" sz="2000" kern="1200" noProof="0" dirty="0"/>
        </a:p>
      </dsp:txBody>
      <dsp:txXfrm>
        <a:off x="5666445" y="2567512"/>
        <a:ext cx="4878545" cy="1283756"/>
      </dsp:txXfrm>
    </dsp:sp>
    <dsp:sp modelId="{0293EA24-5F62-4B5A-87E2-7E78389496E9}">
      <dsp:nvSpPr>
        <dsp:cNvPr id="0" name=""/>
        <dsp:cNvSpPr/>
      </dsp:nvSpPr>
      <dsp:spPr>
        <a:xfrm>
          <a:off x="5697991" y="3851268"/>
          <a:ext cx="4717536" cy="12837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noProof="0" dirty="0" smtClean="0"/>
            <a:t>Heating consumption</a:t>
          </a:r>
          <a:endParaRPr lang="en-US" sz="2000" kern="1200" noProof="0" dirty="0"/>
        </a:p>
        <a:p>
          <a:pPr marL="228600" lvl="1" indent="-228600" algn="l" defTabSz="889000">
            <a:lnSpc>
              <a:spcPct val="90000"/>
            </a:lnSpc>
            <a:spcBef>
              <a:spcPct val="0"/>
            </a:spcBef>
            <a:spcAft>
              <a:spcPct val="15000"/>
            </a:spcAft>
            <a:buChar char="••"/>
          </a:pPr>
          <a:r>
            <a:rPr lang="en-US" sz="2000" kern="1200" noProof="0" dirty="0" smtClean="0"/>
            <a:t>Heating utilization</a:t>
          </a:r>
          <a:endParaRPr lang="en-US" sz="2000" kern="1200" noProof="0" dirty="0"/>
        </a:p>
        <a:p>
          <a:pPr marL="228600" lvl="1" indent="-228600" algn="l" defTabSz="889000">
            <a:lnSpc>
              <a:spcPct val="90000"/>
            </a:lnSpc>
            <a:spcBef>
              <a:spcPct val="0"/>
            </a:spcBef>
            <a:spcAft>
              <a:spcPct val="15000"/>
            </a:spcAft>
            <a:buChar char="••"/>
          </a:pPr>
          <a:r>
            <a:rPr lang="en-US" sz="2000" kern="1200" noProof="0" dirty="0" smtClean="0"/>
            <a:t>Heating costs</a:t>
          </a:r>
          <a:endParaRPr lang="en-US" sz="2000" kern="1200" noProof="0" dirty="0"/>
        </a:p>
      </dsp:txBody>
      <dsp:txXfrm>
        <a:off x="5697991" y="3851268"/>
        <a:ext cx="4717536" cy="1283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EFFE3-1C70-4152-9319-EEBF37A2E053}">
      <dsp:nvSpPr>
        <dsp:cNvPr id="0" name=""/>
        <dsp:cNvSpPr/>
      </dsp:nvSpPr>
      <dsp:spPr>
        <a:xfrm>
          <a:off x="2664307" y="653690"/>
          <a:ext cx="4402931" cy="15290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9193D-2801-4749-BC15-80BA5B56D52F}">
      <dsp:nvSpPr>
        <dsp:cNvPr id="0" name=""/>
        <dsp:cNvSpPr/>
      </dsp:nvSpPr>
      <dsp:spPr>
        <a:xfrm>
          <a:off x="4181871" y="4375624"/>
          <a:ext cx="853281" cy="5461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62AEF2-DF39-40E4-BC19-4756C180E221}">
      <dsp:nvSpPr>
        <dsp:cNvPr id="0" name=""/>
        <dsp:cNvSpPr/>
      </dsp:nvSpPr>
      <dsp:spPr>
        <a:xfrm>
          <a:off x="1386119" y="4686130"/>
          <a:ext cx="6444785" cy="102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de-DE" sz="2800" b="1" kern="1200" noProof="0" dirty="0"/>
            <a:t>Computerchip</a:t>
          </a:r>
          <a:br>
            <a:rPr lang="de-DE" sz="2800" b="1" kern="1200" noProof="0" dirty="0"/>
          </a:br>
          <a:r>
            <a:rPr lang="de-DE" sz="2800" b="1" kern="1200" noProof="0" dirty="0" smtClean="0"/>
            <a:t>(</a:t>
          </a:r>
          <a:r>
            <a:rPr lang="en-US" sz="2800" b="1" kern="1200" noProof="0" dirty="0" smtClean="0"/>
            <a:t>Weight 2 grams, size 1.2 cm²)</a:t>
          </a:r>
          <a:endParaRPr lang="en-US" sz="2800" b="1" kern="1200" noProof="0" dirty="0"/>
        </a:p>
      </dsp:txBody>
      <dsp:txXfrm>
        <a:off x="1386119" y="4686130"/>
        <a:ext cx="6444785" cy="1023937"/>
      </dsp:txXfrm>
    </dsp:sp>
    <dsp:sp modelId="{0D96D7CD-EA06-4C41-8357-B29A24F26093}">
      <dsp:nvSpPr>
        <dsp:cNvPr id="0" name=""/>
        <dsp:cNvSpPr/>
      </dsp:nvSpPr>
      <dsp:spPr>
        <a:xfrm>
          <a:off x="3456389" y="2204654"/>
          <a:ext cx="2127445" cy="20494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e-DE" sz="2400" kern="1200" noProof="0" dirty="0"/>
            <a:t>32 l </a:t>
          </a:r>
          <a:r>
            <a:rPr lang="de-DE" sz="2400" kern="1200" noProof="0" dirty="0" err="1" smtClean="0"/>
            <a:t>water</a:t>
          </a:r>
          <a:endParaRPr lang="de-DE" sz="2400" kern="1200" noProof="0" dirty="0"/>
        </a:p>
      </dsp:txBody>
      <dsp:txXfrm>
        <a:off x="3767946" y="2504787"/>
        <a:ext cx="1504331" cy="1449170"/>
      </dsp:txXfrm>
    </dsp:sp>
    <dsp:sp modelId="{25ADE1EF-AB83-4BE7-BDCA-E258E294A1CF}">
      <dsp:nvSpPr>
        <dsp:cNvPr id="0" name=""/>
        <dsp:cNvSpPr/>
      </dsp:nvSpPr>
      <dsp:spPr>
        <a:xfrm>
          <a:off x="2088241" y="437660"/>
          <a:ext cx="2299251" cy="2049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e-DE" sz="2400" kern="1200" noProof="0" dirty="0"/>
            <a:t>72 g </a:t>
          </a:r>
          <a:r>
            <a:rPr lang="en-US" sz="2400" kern="1200" noProof="0" dirty="0" smtClean="0"/>
            <a:t>chemicals</a:t>
          </a:r>
          <a:endParaRPr lang="en-US" sz="2400" kern="1200" noProof="0" dirty="0"/>
        </a:p>
      </dsp:txBody>
      <dsp:txXfrm>
        <a:off x="2424959" y="737750"/>
        <a:ext cx="1625815" cy="1448964"/>
      </dsp:txXfrm>
    </dsp:sp>
    <dsp:sp modelId="{420F9501-6819-4846-B876-B6673FDBC0C7}">
      <dsp:nvSpPr>
        <dsp:cNvPr id="0" name=""/>
        <dsp:cNvSpPr/>
      </dsp:nvSpPr>
      <dsp:spPr>
        <a:xfrm>
          <a:off x="4464499" y="293641"/>
          <a:ext cx="2337541" cy="21705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e-DE" sz="2400" kern="1200" noProof="0" dirty="0"/>
            <a:t>1,6 kg </a:t>
          </a:r>
          <a:r>
            <a:rPr lang="de-DE" sz="2400" kern="1200" noProof="0" dirty="0" smtClean="0"/>
            <a:t>fossil </a:t>
          </a:r>
          <a:r>
            <a:rPr lang="de-DE" sz="2400" kern="1200" noProof="0" dirty="0" err="1" smtClean="0"/>
            <a:t>fuels</a:t>
          </a:r>
          <a:endParaRPr lang="de-DE" sz="2400" kern="1200" noProof="0" dirty="0"/>
        </a:p>
      </dsp:txBody>
      <dsp:txXfrm>
        <a:off x="4806824" y="611510"/>
        <a:ext cx="1652891" cy="1534804"/>
      </dsp:txXfrm>
    </dsp:sp>
    <dsp:sp modelId="{632B0594-6EF9-4BB8-B57F-7E84C8C88F92}">
      <dsp:nvSpPr>
        <dsp:cNvPr id="0" name=""/>
        <dsp:cNvSpPr/>
      </dsp:nvSpPr>
      <dsp:spPr>
        <a:xfrm>
          <a:off x="520134" y="5"/>
          <a:ext cx="8218327" cy="546099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EFFE3-1C70-4152-9319-EEBF37A2E053}">
      <dsp:nvSpPr>
        <dsp:cNvPr id="0" name=""/>
        <dsp:cNvSpPr/>
      </dsp:nvSpPr>
      <dsp:spPr>
        <a:xfrm>
          <a:off x="2088243" y="653690"/>
          <a:ext cx="4402931" cy="15290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9193D-2801-4749-BC15-80BA5B56D52F}">
      <dsp:nvSpPr>
        <dsp:cNvPr id="0" name=""/>
        <dsp:cNvSpPr/>
      </dsp:nvSpPr>
      <dsp:spPr>
        <a:xfrm>
          <a:off x="3605807" y="4500075"/>
          <a:ext cx="853281" cy="5461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62AEF2-DF39-40E4-BC19-4756C180E221}">
      <dsp:nvSpPr>
        <dsp:cNvPr id="0" name=""/>
        <dsp:cNvSpPr/>
      </dsp:nvSpPr>
      <dsp:spPr>
        <a:xfrm>
          <a:off x="1984572" y="4812504"/>
          <a:ext cx="4095750" cy="102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de-DE" sz="3600" b="1" kern="1200" noProof="0" dirty="0"/>
            <a:t>PC </a:t>
          </a:r>
          <a:r>
            <a:rPr lang="de-DE" sz="3600" b="1" kern="1200" noProof="0" dirty="0" err="1"/>
            <a:t>with</a:t>
          </a:r>
          <a:r>
            <a:rPr lang="de-DE" sz="3600" b="1" kern="1200" noProof="0" dirty="0"/>
            <a:t> a </a:t>
          </a:r>
          <a:r>
            <a:rPr lang="de-DE" sz="3600" b="1" kern="1200" noProof="0" dirty="0" err="1"/>
            <a:t>monitor</a:t>
          </a:r>
          <a:endParaRPr lang="de-DE" sz="3600" b="1" kern="1200" noProof="0" dirty="0"/>
        </a:p>
      </dsp:txBody>
      <dsp:txXfrm>
        <a:off x="1984572" y="4812504"/>
        <a:ext cx="4095750" cy="1023937"/>
      </dsp:txXfrm>
    </dsp:sp>
    <dsp:sp modelId="{0D96D7CD-EA06-4C41-8357-B29A24F26093}">
      <dsp:nvSpPr>
        <dsp:cNvPr id="0" name=""/>
        <dsp:cNvSpPr/>
      </dsp:nvSpPr>
      <dsp:spPr>
        <a:xfrm>
          <a:off x="3240357" y="2225174"/>
          <a:ext cx="2127445" cy="20494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e-DE" sz="2400" kern="1200" noProof="0" dirty="0"/>
            <a:t>72 l </a:t>
          </a:r>
          <a:r>
            <a:rPr lang="de-DE" sz="2400" kern="1200" noProof="0" dirty="0" err="1" smtClean="0"/>
            <a:t>water</a:t>
          </a:r>
          <a:endParaRPr lang="de-DE" sz="2400" kern="1200" noProof="0" dirty="0"/>
        </a:p>
      </dsp:txBody>
      <dsp:txXfrm>
        <a:off x="3551914" y="2525307"/>
        <a:ext cx="1504331" cy="1449170"/>
      </dsp:txXfrm>
    </dsp:sp>
    <dsp:sp modelId="{25ADE1EF-AB83-4BE7-BDCA-E258E294A1CF}">
      <dsp:nvSpPr>
        <dsp:cNvPr id="0" name=""/>
        <dsp:cNvSpPr/>
      </dsp:nvSpPr>
      <dsp:spPr>
        <a:xfrm>
          <a:off x="744332" y="449717"/>
          <a:ext cx="2299251" cy="2049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e-DE" sz="2400" kern="1200" noProof="0" dirty="0"/>
            <a:t>22 kg </a:t>
          </a:r>
          <a:r>
            <a:rPr lang="de-DE" sz="2400" kern="1200" noProof="0" dirty="0" err="1" smtClean="0"/>
            <a:t>chemicals</a:t>
          </a:r>
          <a:endParaRPr lang="de-DE" sz="2400" kern="1200" noProof="0" dirty="0"/>
        </a:p>
      </dsp:txBody>
      <dsp:txXfrm>
        <a:off x="1081050" y="749807"/>
        <a:ext cx="1625815" cy="1448964"/>
      </dsp:txXfrm>
    </dsp:sp>
    <dsp:sp modelId="{420F9501-6819-4846-B876-B6673FDBC0C7}">
      <dsp:nvSpPr>
        <dsp:cNvPr id="0" name=""/>
        <dsp:cNvSpPr/>
      </dsp:nvSpPr>
      <dsp:spPr>
        <a:xfrm>
          <a:off x="4717655" y="149635"/>
          <a:ext cx="2337541" cy="21705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e-DE" sz="2400" kern="1200" noProof="0" dirty="0"/>
            <a:t>240 kg </a:t>
          </a:r>
          <a:r>
            <a:rPr lang="de-DE" sz="2400" kern="1200" noProof="0" dirty="0" smtClean="0"/>
            <a:t>fossil </a:t>
          </a:r>
          <a:r>
            <a:rPr lang="de-DE" sz="2400" kern="1200" noProof="0" dirty="0" err="1"/>
            <a:t>fuels</a:t>
          </a:r>
          <a:endParaRPr lang="de-DE" sz="2400" kern="1200" noProof="0" dirty="0"/>
        </a:p>
      </dsp:txBody>
      <dsp:txXfrm>
        <a:off x="5059980" y="467504"/>
        <a:ext cx="1652891" cy="1534804"/>
      </dsp:txXfrm>
    </dsp:sp>
    <dsp:sp modelId="{632B0594-6EF9-4BB8-B57F-7E84C8C88F92}">
      <dsp:nvSpPr>
        <dsp:cNvPr id="0" name=""/>
        <dsp:cNvSpPr/>
      </dsp:nvSpPr>
      <dsp:spPr>
        <a:xfrm>
          <a:off x="2" y="-375442"/>
          <a:ext cx="8064893" cy="546099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9BA0D-726D-477F-8D76-1962AFDFE559}">
      <dsp:nvSpPr>
        <dsp:cNvPr id="0" name=""/>
        <dsp:cNvSpPr/>
      </dsp:nvSpPr>
      <dsp:spPr>
        <a:xfrm>
          <a:off x="578408" y="707"/>
          <a:ext cx="4070893" cy="24425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noProof="0" dirty="0" smtClean="0"/>
            <a:t>Currently no ecological production</a:t>
          </a:r>
          <a:endParaRPr lang="en-US" sz="3500" kern="1200" noProof="0" dirty="0"/>
        </a:p>
      </dsp:txBody>
      <dsp:txXfrm>
        <a:off x="578408" y="707"/>
        <a:ext cx="4070893" cy="2442536"/>
      </dsp:txXfrm>
    </dsp:sp>
    <dsp:sp modelId="{9F7356EA-10AB-4615-AEDA-9BB524B6413B}">
      <dsp:nvSpPr>
        <dsp:cNvPr id="0" name=""/>
        <dsp:cNvSpPr/>
      </dsp:nvSpPr>
      <dsp:spPr>
        <a:xfrm>
          <a:off x="5056391" y="707"/>
          <a:ext cx="4070893" cy="24425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noProof="0" dirty="0" smtClean="0"/>
            <a:t>Elaborate production of many IT components (batteries, chips etc.)</a:t>
          </a:r>
          <a:endParaRPr lang="en-US" sz="3500" kern="1200" noProof="0" dirty="0"/>
        </a:p>
      </dsp:txBody>
      <dsp:txXfrm>
        <a:off x="5056391" y="707"/>
        <a:ext cx="4070893" cy="2442536"/>
      </dsp:txXfrm>
    </dsp:sp>
    <dsp:sp modelId="{14ADE5F1-BD93-4DD4-8322-FF829DF36994}">
      <dsp:nvSpPr>
        <dsp:cNvPr id="0" name=""/>
        <dsp:cNvSpPr/>
      </dsp:nvSpPr>
      <dsp:spPr>
        <a:xfrm>
          <a:off x="578408" y="2850332"/>
          <a:ext cx="4070893" cy="24425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noProof="0" dirty="0" smtClean="0"/>
            <a:t>Production requires almost 50 percent of lifecycle energy consumption</a:t>
          </a:r>
          <a:endParaRPr lang="en-US" sz="3500" kern="1200" noProof="0" dirty="0"/>
        </a:p>
      </dsp:txBody>
      <dsp:txXfrm>
        <a:off x="578408" y="2850332"/>
        <a:ext cx="4070893" cy="2442536"/>
      </dsp:txXfrm>
    </dsp:sp>
    <dsp:sp modelId="{04182FB2-C147-4CBD-A4C5-0A0CD6CD0327}">
      <dsp:nvSpPr>
        <dsp:cNvPr id="0" name=""/>
        <dsp:cNvSpPr/>
      </dsp:nvSpPr>
      <dsp:spPr>
        <a:xfrm>
          <a:off x="5056391" y="2850332"/>
          <a:ext cx="4070893" cy="24425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noProof="0" dirty="0" smtClean="0"/>
            <a:t>First initiatives show the possibilities (</a:t>
          </a:r>
          <a:r>
            <a:rPr lang="en-US" sz="3500" kern="1200" noProof="0" dirty="0" err="1" smtClean="0"/>
            <a:t>Fairphones</a:t>
          </a:r>
          <a:r>
            <a:rPr lang="en-US" sz="3500" kern="1200" noProof="0" dirty="0" smtClean="0"/>
            <a:t>, The Fair Mouse)</a:t>
          </a:r>
          <a:endParaRPr lang="en-US" sz="3500" kern="1200" noProof="0" dirty="0"/>
        </a:p>
      </dsp:txBody>
      <dsp:txXfrm>
        <a:off x="5056391" y="2850332"/>
        <a:ext cx="4070893" cy="24425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4E338-CBBC-47AB-9BA5-C2A972F8C2B5}">
      <dsp:nvSpPr>
        <dsp:cNvPr id="0" name=""/>
        <dsp:cNvSpPr/>
      </dsp:nvSpPr>
      <dsp:spPr>
        <a:xfrm>
          <a:off x="1186" y="1584861"/>
          <a:ext cx="1870837" cy="1870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Operation of energy efficient devices</a:t>
          </a:r>
          <a:endParaRPr lang="de-DE" sz="2400" kern="1200" noProof="0" dirty="0"/>
        </a:p>
      </dsp:txBody>
      <dsp:txXfrm>
        <a:off x="275164" y="1858839"/>
        <a:ext cx="1322881" cy="1322881"/>
      </dsp:txXfrm>
    </dsp:sp>
    <dsp:sp modelId="{54B2CC8D-631E-46BB-A6E5-8CD1F60A4EF8}">
      <dsp:nvSpPr>
        <dsp:cNvPr id="0" name=""/>
        <dsp:cNvSpPr/>
      </dsp:nvSpPr>
      <dsp:spPr>
        <a:xfrm>
          <a:off x="2023935" y="1977737"/>
          <a:ext cx="1085085" cy="108508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noProof="0" dirty="0"/>
        </a:p>
      </dsp:txBody>
      <dsp:txXfrm>
        <a:off x="2167763" y="2392674"/>
        <a:ext cx="797429" cy="255211"/>
      </dsp:txXfrm>
    </dsp:sp>
    <dsp:sp modelId="{0B8209B0-F853-4F48-8048-3DB5980C4E85}">
      <dsp:nvSpPr>
        <dsp:cNvPr id="0" name=""/>
        <dsp:cNvSpPr/>
      </dsp:nvSpPr>
      <dsp:spPr>
        <a:xfrm>
          <a:off x="3260933" y="1584861"/>
          <a:ext cx="1870837" cy="1870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noProof="0" dirty="0" smtClean="0"/>
            <a:t>Active energy-saving</a:t>
          </a:r>
          <a:endParaRPr lang="en-US" sz="2400" kern="1200" noProof="0" dirty="0"/>
        </a:p>
      </dsp:txBody>
      <dsp:txXfrm>
        <a:off x="3534911" y="1858839"/>
        <a:ext cx="1322881" cy="1322881"/>
      </dsp:txXfrm>
    </dsp:sp>
    <dsp:sp modelId="{DE3960A8-D9B4-48DA-8745-B9D91E05A3E4}">
      <dsp:nvSpPr>
        <dsp:cNvPr id="0" name=""/>
        <dsp:cNvSpPr/>
      </dsp:nvSpPr>
      <dsp:spPr>
        <a:xfrm>
          <a:off x="5283682" y="1977737"/>
          <a:ext cx="1085085" cy="108508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endParaRPr lang="de-DE" sz="4500" kern="1200" noProof="0" dirty="0"/>
        </a:p>
      </dsp:txBody>
      <dsp:txXfrm>
        <a:off x="5427510" y="2201265"/>
        <a:ext cx="797429" cy="638029"/>
      </dsp:txXfrm>
    </dsp:sp>
    <dsp:sp modelId="{507FE321-A422-49DE-8ACA-FB88C87E832B}">
      <dsp:nvSpPr>
        <dsp:cNvPr id="0" name=""/>
        <dsp:cNvSpPr/>
      </dsp:nvSpPr>
      <dsp:spPr>
        <a:xfrm>
          <a:off x="6520679" y="1368153"/>
          <a:ext cx="2514629" cy="23042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noProof="0" dirty="0" smtClean="0"/>
            <a:t>Reduction of energy consumption</a:t>
          </a:r>
          <a:endParaRPr lang="en-US" sz="2400" kern="1200" noProof="0" dirty="0"/>
        </a:p>
      </dsp:txBody>
      <dsp:txXfrm>
        <a:off x="6888938" y="1705603"/>
        <a:ext cx="1778111" cy="16293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215DB-FA9D-4BAA-86C0-571CEBD2A4C7}">
      <dsp:nvSpPr>
        <dsp:cNvPr id="0" name=""/>
        <dsp:cNvSpPr/>
      </dsp:nvSpPr>
      <dsp:spPr>
        <a:xfrm>
          <a:off x="1792479" y="1431"/>
          <a:ext cx="9295736" cy="10908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de-DE" sz="2800" kern="1200" dirty="0"/>
            <a:t>Green IT </a:t>
          </a:r>
          <a:r>
            <a:rPr lang="de-DE" sz="2800" kern="1200" dirty="0" err="1"/>
            <a:t>and</a:t>
          </a:r>
          <a:r>
            <a:rPr lang="de-DE" sz="2800" kern="1200" dirty="0"/>
            <a:t> </a:t>
          </a:r>
          <a:r>
            <a:rPr lang="de-DE" sz="2800" kern="1200" dirty="0" err="1" smtClean="0"/>
            <a:t>operation</a:t>
          </a:r>
          <a:r>
            <a:rPr lang="de-DE" sz="2800" kern="1200" dirty="0"/>
            <a:t>: </a:t>
          </a:r>
        </a:p>
        <a:p>
          <a:pPr lvl="0" algn="ctr" defTabSz="1244600">
            <a:lnSpc>
              <a:spcPct val="90000"/>
            </a:lnSpc>
            <a:spcBef>
              <a:spcPct val="0"/>
            </a:spcBef>
            <a:spcAft>
              <a:spcPct val="35000"/>
            </a:spcAft>
          </a:pPr>
          <a:r>
            <a:rPr lang="en-US" sz="2800" kern="1200" noProof="0" dirty="0" smtClean="0"/>
            <a:t>Use of energy-efficient equipment/devices</a:t>
          </a:r>
          <a:endParaRPr lang="en-US" sz="2800" kern="1200" noProof="0" dirty="0"/>
        </a:p>
      </dsp:txBody>
      <dsp:txXfrm>
        <a:off x="1824428" y="33380"/>
        <a:ext cx="9231838" cy="1026918"/>
      </dsp:txXfrm>
    </dsp:sp>
    <dsp:sp modelId="{DEF18F3B-45F3-481F-A03C-059C307931A3}">
      <dsp:nvSpPr>
        <dsp:cNvPr id="0" name=""/>
        <dsp:cNvSpPr/>
      </dsp:nvSpPr>
      <dsp:spPr>
        <a:xfrm>
          <a:off x="1792479" y="1288595"/>
          <a:ext cx="1090816" cy="10908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0E21D-FDFE-460A-BD31-08A9F50BF471}">
      <dsp:nvSpPr>
        <dsp:cNvPr id="0" name=""/>
        <dsp:cNvSpPr/>
      </dsp:nvSpPr>
      <dsp:spPr>
        <a:xfrm>
          <a:off x="2948744" y="1288595"/>
          <a:ext cx="8139471" cy="109081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Awarding for energy-efficient office equipment; Manufacturers must comply with specific energy efficiency criteria</a:t>
          </a:r>
          <a:endParaRPr lang="de-DE" sz="2400" kern="1200" noProof="0" dirty="0"/>
        </a:p>
      </dsp:txBody>
      <dsp:txXfrm>
        <a:off x="3002003" y="1341854"/>
        <a:ext cx="8032953" cy="984298"/>
      </dsp:txXfrm>
    </dsp:sp>
    <dsp:sp modelId="{31EF0DB7-1376-45B0-ABFA-B9001F244892}">
      <dsp:nvSpPr>
        <dsp:cNvPr id="0" name=""/>
        <dsp:cNvSpPr/>
      </dsp:nvSpPr>
      <dsp:spPr>
        <a:xfrm>
          <a:off x="1792479" y="2510309"/>
          <a:ext cx="1090816" cy="109081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4F4C8-3E59-461B-B020-6CE04C212F1E}">
      <dsp:nvSpPr>
        <dsp:cNvPr id="0" name=""/>
        <dsp:cNvSpPr/>
      </dsp:nvSpPr>
      <dsp:spPr>
        <a:xfrm>
          <a:off x="2948744" y="2510309"/>
          <a:ext cx="8139471" cy="109081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Computers have to be up to </a:t>
          </a:r>
          <a:r>
            <a:rPr lang="en-US" sz="2400" kern="1200" dirty="0" smtClean="0"/>
            <a:t>25-40 percent more </a:t>
          </a:r>
          <a:r>
            <a:rPr lang="en-US" sz="2400" kern="1200" dirty="0"/>
            <a:t>energy efficient than the Energy Star Label requirements</a:t>
          </a:r>
          <a:endParaRPr lang="de-DE" sz="2400" kern="1200" noProof="0" dirty="0"/>
        </a:p>
      </dsp:txBody>
      <dsp:txXfrm>
        <a:off x="3002003" y="2563568"/>
        <a:ext cx="8032953" cy="984298"/>
      </dsp:txXfrm>
    </dsp:sp>
    <dsp:sp modelId="{68F8CC2B-2000-4F91-965E-30D6408E77B7}">
      <dsp:nvSpPr>
        <dsp:cNvPr id="0" name=""/>
        <dsp:cNvSpPr/>
      </dsp:nvSpPr>
      <dsp:spPr>
        <a:xfrm>
          <a:off x="1792479" y="3732023"/>
          <a:ext cx="1090816" cy="1090816"/>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26C867-F183-45D0-8195-89D539ABFD5E}">
      <dsp:nvSpPr>
        <dsp:cNvPr id="0" name=""/>
        <dsp:cNvSpPr/>
      </dsp:nvSpPr>
      <dsp:spPr>
        <a:xfrm>
          <a:off x="2948744" y="3732023"/>
          <a:ext cx="8139471" cy="109081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Labeling of exceedingly energy-efficient devices with requirements of the Energy Star</a:t>
          </a:r>
          <a:endParaRPr lang="de-DE" sz="2400" kern="1200" noProof="0" dirty="0"/>
        </a:p>
      </dsp:txBody>
      <dsp:txXfrm>
        <a:off x="3002003" y="3785282"/>
        <a:ext cx="8032953" cy="984298"/>
      </dsp:txXfrm>
    </dsp:sp>
    <dsp:sp modelId="{3E8DD1D9-D52B-45A1-AFE8-6CB9755EC140}">
      <dsp:nvSpPr>
        <dsp:cNvPr id="0" name=""/>
        <dsp:cNvSpPr/>
      </dsp:nvSpPr>
      <dsp:spPr>
        <a:xfrm>
          <a:off x="1792479" y="4953737"/>
          <a:ext cx="1090816" cy="109081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21781C-C983-4CAB-83DA-3154455C035E}">
      <dsp:nvSpPr>
        <dsp:cNvPr id="0" name=""/>
        <dsp:cNvSpPr/>
      </dsp:nvSpPr>
      <dsp:spPr>
        <a:xfrm>
          <a:off x="2948744" y="4953737"/>
          <a:ext cx="8139471" cy="109081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Consideration (in addition to social and environmental aspects) of the energy efficiency criteria; Criteria of Energy Star must be proven by the test laboratory</a:t>
          </a:r>
          <a:endParaRPr lang="de-DE" sz="2400" kern="1200" noProof="0" dirty="0"/>
        </a:p>
      </dsp:txBody>
      <dsp:txXfrm>
        <a:off x="3002003" y="5006996"/>
        <a:ext cx="8032953" cy="9842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1A186-A331-456C-90B9-61635EE01EA5}">
      <dsp:nvSpPr>
        <dsp:cNvPr id="0" name=""/>
        <dsp:cNvSpPr/>
      </dsp:nvSpPr>
      <dsp:spPr>
        <a:xfrm>
          <a:off x="0" y="34193"/>
          <a:ext cx="8753582" cy="216367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smtClean="0"/>
            <a:t>Operations</a:t>
          </a:r>
        </a:p>
        <a:p>
          <a:pPr lvl="0" algn="ctr" defTabSz="1422400">
            <a:lnSpc>
              <a:spcPct val="90000"/>
            </a:lnSpc>
            <a:spcBef>
              <a:spcPct val="0"/>
            </a:spcBef>
            <a:spcAft>
              <a:spcPct val="35000"/>
            </a:spcAft>
          </a:pPr>
          <a:r>
            <a:rPr lang="en-US" sz="3200" kern="1200" dirty="0" smtClean="0"/>
            <a:t>Cloud computing and company data centers: Savings </a:t>
          </a:r>
          <a:r>
            <a:rPr lang="en-US" sz="3200" kern="1200" dirty="0"/>
            <a:t>and cost reduction </a:t>
          </a:r>
          <a:r>
            <a:rPr lang="en-US" sz="3200" kern="1200" dirty="0" smtClean="0"/>
            <a:t>potential through  </a:t>
          </a:r>
          <a:r>
            <a:rPr lang="de-DE" sz="3200" kern="1200" noProof="0" dirty="0"/>
            <a:t/>
          </a:r>
          <a:br>
            <a:rPr lang="de-DE" sz="3200" kern="1200" noProof="0" dirty="0"/>
          </a:br>
          <a:endParaRPr lang="de-DE" sz="2400" kern="1200" noProof="0" dirty="0"/>
        </a:p>
      </dsp:txBody>
      <dsp:txXfrm>
        <a:off x="0" y="34193"/>
        <a:ext cx="8753582" cy="2163676"/>
      </dsp:txXfrm>
    </dsp:sp>
    <dsp:sp modelId="{A4406AB6-0F9C-477A-BDF9-875644E726DA}">
      <dsp:nvSpPr>
        <dsp:cNvPr id="0" name=""/>
        <dsp:cNvSpPr/>
      </dsp:nvSpPr>
      <dsp:spPr>
        <a:xfrm>
          <a:off x="0" y="2197870"/>
          <a:ext cx="8753582" cy="35328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kern="1200" dirty="0"/>
            <a:t>Reduction of data and applications</a:t>
          </a:r>
        </a:p>
        <a:p>
          <a:pPr marL="285750" lvl="1" indent="-285750" algn="l" defTabSz="1733550">
            <a:lnSpc>
              <a:spcPct val="90000"/>
            </a:lnSpc>
            <a:spcBef>
              <a:spcPct val="0"/>
            </a:spcBef>
            <a:spcAft>
              <a:spcPct val="15000"/>
            </a:spcAft>
            <a:buChar char="••"/>
          </a:pPr>
          <a:r>
            <a:rPr lang="en-US" sz="3900" kern="1200" noProof="0" dirty="0" smtClean="0"/>
            <a:t>Optimization of the air conditioning</a:t>
          </a:r>
          <a:endParaRPr lang="en-US" sz="3900" kern="1200" noProof="0" dirty="0"/>
        </a:p>
        <a:p>
          <a:pPr marL="285750" lvl="1" indent="-285750" algn="l" defTabSz="1733550">
            <a:lnSpc>
              <a:spcPct val="90000"/>
            </a:lnSpc>
            <a:spcBef>
              <a:spcPct val="0"/>
            </a:spcBef>
            <a:spcAft>
              <a:spcPct val="15000"/>
            </a:spcAft>
            <a:buChar char="••"/>
          </a:pPr>
          <a:r>
            <a:rPr lang="en-US" sz="3900" kern="1200" noProof="0" dirty="0" smtClean="0"/>
            <a:t>Procurement of energy efficient appliances/devices</a:t>
          </a:r>
          <a:endParaRPr lang="en-US" sz="3900" kern="1200" noProof="0" dirty="0"/>
        </a:p>
        <a:p>
          <a:pPr marL="285750" lvl="1" indent="-285750" algn="l" defTabSz="1733550">
            <a:lnSpc>
              <a:spcPct val="90000"/>
            </a:lnSpc>
            <a:spcBef>
              <a:spcPct val="0"/>
            </a:spcBef>
            <a:spcAft>
              <a:spcPct val="15000"/>
            </a:spcAft>
            <a:buChar char="••"/>
          </a:pPr>
          <a:r>
            <a:rPr lang="en-US" sz="3900" kern="1200" noProof="0" dirty="0" smtClean="0"/>
            <a:t>Improving of the server utilization</a:t>
          </a:r>
          <a:endParaRPr lang="en-US" sz="3900" b="0" i="0" u="none" strike="noStrike" kern="1200" baseline="0" noProof="0" dirty="0">
            <a:solidFill>
              <a:schemeClr val="tx1"/>
            </a:solidFill>
            <a:latin typeface="+mn-lt"/>
            <a:ea typeface="+mn-ea"/>
            <a:cs typeface="+mn-cs"/>
          </a:endParaRPr>
        </a:p>
      </dsp:txBody>
      <dsp:txXfrm>
        <a:off x="0" y="2197870"/>
        <a:ext cx="8753582" cy="35328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C219C-3191-4D4F-8101-FA3041FD874C}">
      <dsp:nvSpPr>
        <dsp:cNvPr id="0" name=""/>
        <dsp:cNvSpPr/>
      </dsp:nvSpPr>
      <dsp:spPr>
        <a:xfrm>
          <a:off x="379221" y="1587"/>
          <a:ext cx="3376394" cy="20258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Short usage times due to tax depreciation or lease / contract periods</a:t>
          </a:r>
          <a:endParaRPr lang="de-DE" sz="2400" b="0" kern="1200" noProof="0" dirty="0"/>
        </a:p>
      </dsp:txBody>
      <dsp:txXfrm>
        <a:off x="379221" y="1587"/>
        <a:ext cx="3376394" cy="2025836"/>
      </dsp:txXfrm>
    </dsp:sp>
    <dsp:sp modelId="{528B497B-7FB5-4E51-82A3-8EDB13C04BF2}">
      <dsp:nvSpPr>
        <dsp:cNvPr id="0" name=""/>
        <dsp:cNvSpPr/>
      </dsp:nvSpPr>
      <dsp:spPr>
        <a:xfrm>
          <a:off x="4093255" y="1587"/>
          <a:ext cx="3376394" cy="20258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noProof="0" dirty="0" smtClean="0"/>
            <a:t>Lack of compatibility of new software with old devices</a:t>
          </a:r>
          <a:endParaRPr lang="en-US" sz="2400" b="0" kern="1200" noProof="0" dirty="0"/>
        </a:p>
      </dsp:txBody>
      <dsp:txXfrm>
        <a:off x="4093255" y="1587"/>
        <a:ext cx="3376394" cy="2025836"/>
      </dsp:txXfrm>
    </dsp:sp>
    <dsp:sp modelId="{549639A9-4CA6-48B9-BB03-10B3FC9435B6}">
      <dsp:nvSpPr>
        <dsp:cNvPr id="0" name=""/>
        <dsp:cNvSpPr/>
      </dsp:nvSpPr>
      <dsp:spPr>
        <a:xfrm>
          <a:off x="379221" y="2365063"/>
          <a:ext cx="3376394" cy="20258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noProof="0" dirty="0" smtClean="0"/>
            <a:t>Planned wear, Planned Obsolescence</a:t>
          </a:r>
          <a:endParaRPr lang="en-US" sz="2400" b="0" kern="1200" noProof="0" dirty="0"/>
        </a:p>
      </dsp:txBody>
      <dsp:txXfrm>
        <a:off x="379221" y="2365063"/>
        <a:ext cx="3376394" cy="2025836"/>
      </dsp:txXfrm>
    </dsp:sp>
    <dsp:sp modelId="{6974A412-2430-4263-AD1F-6F5185694914}">
      <dsp:nvSpPr>
        <dsp:cNvPr id="0" name=""/>
        <dsp:cNvSpPr/>
      </dsp:nvSpPr>
      <dsp:spPr>
        <a:xfrm>
          <a:off x="4093255" y="2365063"/>
          <a:ext cx="3376394" cy="20258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Technological progress and production of more efficient, smaller, faster devices</a:t>
          </a:r>
          <a:endParaRPr lang="de-DE" sz="2400" b="0" kern="1200" noProof="0" dirty="0"/>
        </a:p>
      </dsp:txBody>
      <dsp:txXfrm>
        <a:off x="4093255" y="2365063"/>
        <a:ext cx="3376394" cy="20258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0995" cy="49252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65916" y="0"/>
            <a:ext cx="2880995" cy="492522"/>
          </a:xfrm>
          <a:prstGeom prst="rect">
            <a:avLst/>
          </a:prstGeom>
        </p:spPr>
        <p:txBody>
          <a:bodyPr vert="horz" lIns="91440" tIns="45720" rIns="91440" bIns="45720" rtlCol="0"/>
          <a:lstStyle>
            <a:lvl1pPr algn="r">
              <a:defRPr sz="1200"/>
            </a:lvl1pPr>
          </a:lstStyle>
          <a:p>
            <a:fld id="{4D865E4E-20B8-4977-BCD7-D2D92A2261BE}" type="datetimeFigureOut">
              <a:rPr lang="de-DE" smtClean="0"/>
              <a:t>27.08.2018</a:t>
            </a:fld>
            <a:endParaRPr lang="de-DE"/>
          </a:p>
        </p:txBody>
      </p:sp>
      <p:sp>
        <p:nvSpPr>
          <p:cNvPr id="4" name="Folienbildplatzhalter 3"/>
          <p:cNvSpPr>
            <a:spLocks noGrp="1" noRot="1" noChangeAspect="1"/>
          </p:cNvSpPr>
          <p:nvPr>
            <p:ph type="sldImg" idx="2"/>
          </p:nvPr>
        </p:nvSpPr>
        <p:spPr>
          <a:xfrm>
            <a:off x="41275" y="738188"/>
            <a:ext cx="6565900" cy="36941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4845" y="4678958"/>
            <a:ext cx="5318760" cy="443269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56206"/>
            <a:ext cx="2880995" cy="49252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65916" y="9356206"/>
            <a:ext cx="2880995" cy="492522"/>
          </a:xfrm>
          <a:prstGeom prst="rect">
            <a:avLst/>
          </a:prstGeom>
        </p:spPr>
        <p:txBody>
          <a:bodyPr vert="horz" lIns="91440" tIns="45720" rIns="91440" bIns="45720" rtlCol="0" anchor="b"/>
          <a:lstStyle>
            <a:lvl1pPr algn="r">
              <a:defRPr sz="1200"/>
            </a:lvl1pPr>
          </a:lstStyle>
          <a:p>
            <a:fld id="{35B6D25A-D5C7-48A2-80D9-C1E0370E10B8}" type="slidenum">
              <a:rPr lang="de-DE" smtClean="0"/>
              <a:t>‹Nr.›</a:t>
            </a:fld>
            <a:endParaRPr lang="de-DE"/>
          </a:p>
        </p:txBody>
      </p:sp>
    </p:spTree>
    <p:extLst>
      <p:ext uri="{BB962C8B-B14F-4D97-AF65-F5344CB8AC3E}">
        <p14:creationId xmlns:p14="http://schemas.microsoft.com/office/powerpoint/2010/main" val="299744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windmanager.d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a:t>
            </a:fld>
            <a:endParaRPr lang="de-DE"/>
          </a:p>
        </p:txBody>
      </p:sp>
    </p:spTree>
    <p:extLst>
      <p:ext uri="{BB962C8B-B14F-4D97-AF65-F5344CB8AC3E}">
        <p14:creationId xmlns:p14="http://schemas.microsoft.com/office/powerpoint/2010/main" val="267279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Source: </a:t>
            </a:r>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b="1"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Betriebliches Energiemanagement: Eine Einführung, Stuttgart 2010</a:t>
            </a:r>
            <a:r>
              <a:rPr lang="en-US" sz="1200" b="0" i="0" u="none" strike="noStrike" kern="1200" baseline="0" dirty="0">
                <a:solidFill>
                  <a:schemeClr val="tx1"/>
                </a:solidFill>
                <a:latin typeface="+mn-lt"/>
                <a:ea typeface="+mn-ea"/>
                <a:cs typeface="+mn-cs"/>
              </a:rPr>
              <a:t>, p. 153</a:t>
            </a:r>
          </a:p>
          <a:p>
            <a:r>
              <a:rPr lang="de-DE" sz="1200" b="0" i="0" u="none" strike="noStrike" kern="1200" baseline="0" noProof="0" dirty="0" err="1">
                <a:solidFill>
                  <a:schemeClr val="tx1"/>
                </a:solidFill>
                <a:latin typeface="+mn-lt"/>
                <a:ea typeface="+mn-ea"/>
                <a:cs typeface="+mn-cs"/>
              </a:rPr>
              <a:t>Result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Increase</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of</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the</a:t>
            </a:r>
            <a:r>
              <a:rPr lang="de-DE" sz="1200" b="0" i="0" u="none" strike="noStrike" kern="1200" baseline="0" noProof="0" dirty="0">
                <a:solidFill>
                  <a:schemeClr val="tx1"/>
                </a:solidFill>
                <a:latin typeface="+mn-lt"/>
                <a:ea typeface="+mn-ea"/>
                <a:cs typeface="+mn-cs"/>
              </a:rPr>
              <a:t> electronic </a:t>
            </a:r>
            <a:r>
              <a:rPr lang="de-DE" sz="1200" b="0" i="0" u="none" strike="noStrike" kern="1200" baseline="0" noProof="0" dirty="0" err="1">
                <a:solidFill>
                  <a:schemeClr val="tx1"/>
                </a:solidFill>
                <a:latin typeface="+mn-lt"/>
                <a:ea typeface="+mn-ea"/>
                <a:cs typeface="+mn-cs"/>
              </a:rPr>
              <a:t>waste</a:t>
            </a:r>
            <a:endParaRPr lang="de-DE" sz="1200" b="0" i="0" u="none" strike="noStrike" kern="1200" baseline="0" noProof="0" dirty="0">
              <a:solidFill>
                <a:schemeClr val="tx1"/>
              </a:solidFill>
              <a:latin typeface="+mn-lt"/>
              <a:ea typeface="+mn-ea"/>
              <a:cs typeface="+mn-cs"/>
            </a:endParaRPr>
          </a:p>
          <a:p>
            <a:endParaRPr lang="de-DE" sz="1200" b="0" i="0" u="none" strike="noStrike" kern="1200" baseline="0" noProof="0" dirty="0">
              <a:solidFill>
                <a:schemeClr val="tx1"/>
              </a:solidFill>
              <a:latin typeface="+mn-lt"/>
              <a:ea typeface="+mn-ea"/>
              <a:cs typeface="+mn-cs"/>
            </a:endParaRPr>
          </a:p>
          <a:p>
            <a:r>
              <a:rPr lang="en-US" dirty="0"/>
              <a:t>The recycling of electronic waste is not yet worthwhile, because valuable parts of a given device/equipment can not be easily removed and reused. Recycling is partly an environmentally damaging process, because it requires a lot of energy and resources to solve valuable components. In Germany, there are specialized companies, that assume the recycling of electronic waste.</a:t>
            </a:r>
          </a:p>
          <a:p>
            <a:r>
              <a:rPr lang="en-US" dirty="0"/>
              <a:t>In the meantime, EC directives limit the use of environmentally damaging materials in IT equipment. Prohibition of certain pollutants and obligation of all IT equipment manufacturers, who want to sell in Germany, to a withdrawal/recall/redemption and disposal or recycling of old equipment</a:t>
            </a:r>
            <a:r>
              <a:rPr lang="de-DE" sz="1200" b="0" i="0" u="none" strike="noStrike" kern="1200" baseline="0" noProof="0" dirty="0">
                <a:solidFill>
                  <a:schemeClr val="tx1"/>
                </a:solidFill>
                <a:latin typeface="+mn-lt"/>
                <a:ea typeface="+mn-ea"/>
                <a:cs typeface="+mn-cs"/>
              </a:rPr>
              <a:t>. </a:t>
            </a:r>
          </a:p>
          <a:p>
            <a:r>
              <a:rPr lang="en-US" dirty="0"/>
              <a:t>There is actually an export ban on electronic waste, but it can be circumvented quite simple by hiring external subcontractors and declaration of the electronic waste as used equipment</a:t>
            </a:r>
            <a:r>
              <a:rPr lang="de-DE" sz="1200" b="0" i="0" u="none" strike="noStrike" kern="1200" baseline="0" noProof="0" dirty="0">
                <a:solidFill>
                  <a:schemeClr val="tx1"/>
                </a:solidFill>
                <a:latin typeface="+mn-lt"/>
                <a:ea typeface="+mn-ea"/>
                <a:cs typeface="+mn-cs"/>
              </a:rPr>
              <a:t>. </a:t>
            </a:r>
          </a:p>
          <a:p>
            <a:r>
              <a:rPr lang="en-US" dirty="0"/>
              <a:t>Impact worldwide: in some countries, there is an industry for the disposal of electronic equipment, in the meantime, but there are neither environmental or occupational safety nor social standards. Toxins and greenhouse gases are emitted into the environment and people work without protection with these toxins </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en-US" dirty="0"/>
              <a:t>Pushing the problem to the poorer states</a:t>
            </a:r>
            <a:endParaRPr lang="de-DE" noProof="0" dirty="0"/>
          </a:p>
        </p:txBody>
      </p:sp>
      <p:sp>
        <p:nvSpPr>
          <p:cNvPr id="4" name="Foliennummernplatzhalter 3"/>
          <p:cNvSpPr>
            <a:spLocks noGrp="1"/>
          </p:cNvSpPr>
          <p:nvPr>
            <p:ph type="sldNum" sz="quarter" idx="10"/>
          </p:nvPr>
        </p:nvSpPr>
        <p:spPr/>
        <p:txBody>
          <a:bodyPr/>
          <a:lstStyle/>
          <a:p>
            <a:fld id="{B9E5167F-9B77-421D-98B0-C42B6BA03C7C}" type="slidenum">
              <a:rPr lang="de-DE" smtClean="0"/>
              <a:t>11</a:t>
            </a:fld>
            <a:endParaRPr lang="de-DE"/>
          </a:p>
        </p:txBody>
      </p:sp>
    </p:spTree>
    <p:extLst>
      <p:ext uri="{BB962C8B-B14F-4D97-AF65-F5344CB8AC3E}">
        <p14:creationId xmlns:p14="http://schemas.microsoft.com/office/powerpoint/2010/main" val="603713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de-DE" dirty="0"/>
              <a:t>Source: Kals, Johannes</a:t>
            </a:r>
            <a:r>
              <a:rPr lang="de-DE" baseline="0" dirty="0"/>
              <a:t>: ISO 50001 </a:t>
            </a:r>
            <a:r>
              <a:rPr lang="de-DE" baseline="0" dirty="0" err="1"/>
              <a:t>Energy</a:t>
            </a:r>
            <a:r>
              <a:rPr lang="de-DE" baseline="0" dirty="0"/>
              <a:t> </a:t>
            </a:r>
            <a:r>
              <a:rPr lang="de-DE" baseline="0" dirty="0" err="1"/>
              <a:t>management</a:t>
            </a:r>
            <a:r>
              <a:rPr lang="de-DE" baseline="0" dirty="0"/>
              <a:t> </a:t>
            </a:r>
            <a:r>
              <a:rPr lang="de-DE" baseline="0" dirty="0" err="1"/>
              <a:t>systems</a:t>
            </a:r>
            <a:r>
              <a:rPr lang="de-DE" baseline="0" dirty="0"/>
              <a:t> - </a:t>
            </a:r>
            <a:r>
              <a:rPr lang="de-DE" baseline="0" dirty="0" err="1"/>
              <a:t>What</a:t>
            </a:r>
            <a:r>
              <a:rPr lang="de-DE" baseline="0" dirty="0"/>
              <a:t> </a:t>
            </a:r>
            <a:r>
              <a:rPr lang="de-DE" baseline="0" dirty="0" err="1"/>
              <a:t>managers</a:t>
            </a:r>
            <a:r>
              <a:rPr lang="de-DE" baseline="0" dirty="0"/>
              <a:t> </a:t>
            </a:r>
            <a:r>
              <a:rPr lang="de-DE" baseline="0" dirty="0" err="1"/>
              <a:t>need</a:t>
            </a:r>
            <a:r>
              <a:rPr lang="de-DE" baseline="0" dirty="0"/>
              <a:t> </a:t>
            </a:r>
            <a:r>
              <a:rPr lang="de-DE" baseline="0" dirty="0" err="1"/>
              <a:t>to</a:t>
            </a:r>
            <a:r>
              <a:rPr lang="de-DE" baseline="0" dirty="0"/>
              <a:t> </a:t>
            </a:r>
            <a:r>
              <a:rPr lang="de-DE" baseline="0" dirty="0" err="1"/>
              <a:t>know</a:t>
            </a:r>
            <a:r>
              <a:rPr lang="de-DE" baseline="0" dirty="0"/>
              <a:t> </a:t>
            </a:r>
            <a:r>
              <a:rPr lang="de-DE" baseline="0" dirty="0" err="1"/>
              <a:t>about</a:t>
            </a:r>
            <a:r>
              <a:rPr lang="de-DE" baseline="0" dirty="0"/>
              <a:t> </a:t>
            </a:r>
            <a:r>
              <a:rPr lang="de-DE" baseline="0" dirty="0" err="1"/>
              <a:t>energy</a:t>
            </a:r>
            <a:r>
              <a:rPr lang="de-DE" baseline="0" dirty="0"/>
              <a:t> and </a:t>
            </a:r>
            <a:r>
              <a:rPr lang="de-DE" baseline="0" dirty="0" err="1"/>
              <a:t>business</a:t>
            </a:r>
            <a:r>
              <a:rPr lang="de-DE" baseline="0" dirty="0"/>
              <a:t> </a:t>
            </a:r>
            <a:r>
              <a:rPr lang="de-DE" baseline="0" dirty="0" err="1"/>
              <a:t>administration</a:t>
            </a:r>
            <a:r>
              <a:rPr lang="de-DE" baseline="0" dirty="0"/>
              <a:t>, New York 2015, p. 213 – 215</a:t>
            </a:r>
          </a:p>
          <a:p>
            <a:endParaRPr lang="de-DE" baseline="0" dirty="0"/>
          </a:p>
          <a:p>
            <a:r>
              <a:rPr lang="en-US" dirty="0"/>
              <a:t>Energy-related IT can be seen in two different ways, </a:t>
            </a:r>
            <a:r>
              <a:rPr lang="de-DE" baseline="0" dirty="0" err="1"/>
              <a:t>which</a:t>
            </a:r>
            <a:r>
              <a:rPr lang="de-DE" baseline="0" dirty="0"/>
              <a:t> </a:t>
            </a:r>
            <a:r>
              <a:rPr lang="de-DE" baseline="0" dirty="0" err="1"/>
              <a:t>are</a:t>
            </a:r>
            <a:r>
              <a:rPr lang="de-DE" baseline="0" dirty="0"/>
              <a:t> </a:t>
            </a:r>
            <a:r>
              <a:rPr lang="de-DE" baseline="0" dirty="0" err="1"/>
              <a:t>presented</a:t>
            </a:r>
            <a:r>
              <a:rPr lang="de-DE" baseline="0" dirty="0"/>
              <a:t> in </a:t>
            </a:r>
            <a:r>
              <a:rPr lang="de-DE" baseline="0" dirty="0" err="1"/>
              <a:t>the</a:t>
            </a:r>
            <a:r>
              <a:rPr lang="de-DE" baseline="0" dirty="0"/>
              <a:t> </a:t>
            </a:r>
            <a:r>
              <a:rPr lang="de-DE" baseline="0" dirty="0" err="1"/>
              <a:t>following</a:t>
            </a:r>
            <a:r>
              <a:rPr lang="de-DE" baseline="0" dirty="0"/>
              <a:t>. </a:t>
            </a:r>
          </a:p>
          <a:p>
            <a:r>
              <a:rPr lang="en-US" dirty="0"/>
              <a:t>In the narrower sense, it is about the environment and resource-saving design of information technology, its handling in the company and its disposal</a:t>
            </a:r>
            <a:r>
              <a:rPr lang="de-DE" sz="1200" b="0" i="0" u="none" strike="noStrike" kern="1200" baseline="0" noProof="0" dirty="0">
                <a:solidFill>
                  <a:schemeClr val="tx1"/>
                </a:solidFill>
                <a:latin typeface="+mn-lt"/>
                <a:ea typeface="+mn-ea"/>
                <a:cs typeface="+mn-cs"/>
              </a:rPr>
              <a:t>. </a:t>
            </a:r>
            <a:r>
              <a:rPr lang="en-US" dirty="0"/>
              <a:t>Green IT in the context of operation means the use of energy efficient devices.</a:t>
            </a:r>
            <a:r>
              <a:rPr lang="de-DE" sz="1200" b="0" i="0" u="none" strike="noStrike" kern="1200" baseline="0" noProof="0" dirty="0">
                <a:solidFill>
                  <a:schemeClr val="tx1"/>
                </a:solidFill>
                <a:latin typeface="+mn-lt"/>
                <a:ea typeface="+mn-ea"/>
                <a:cs typeface="+mn-cs"/>
                <a:sym typeface="Wingdings" panose="05000000000000000000" pitchFamily="2" charset="2"/>
              </a:rPr>
              <a:t> </a:t>
            </a:r>
          </a:p>
          <a:p>
            <a:endParaRPr lang="en-US" sz="1200" b="0" i="0" u="none" strike="noStrike" kern="1200" baseline="0" dirty="0">
              <a:solidFill>
                <a:schemeClr val="tx1"/>
              </a:solidFill>
              <a:latin typeface="+mn-lt"/>
              <a:ea typeface="+mn-ea"/>
              <a:cs typeface="+mn-cs"/>
            </a:endParaRPr>
          </a:p>
          <a:p>
            <a:r>
              <a:rPr lang="en-US" dirty="0"/>
              <a:t>In a broader sense, IT - also in the context of the increasing digitization, the increasing possibilities which technologies offer today and in the future and the data generated thereby - is an enabler (</a:t>
            </a:r>
            <a:r>
              <a:rPr lang="en-US" dirty="0" err="1"/>
              <a:t>ie</a:t>
            </a:r>
            <a:r>
              <a:rPr lang="en-US" dirty="0"/>
              <a:t> a pioneer) for future developments and possibilities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What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kind</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of</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developments</a:t>
            </a:r>
            <a:r>
              <a:rPr lang="de-DE" sz="1200" b="0" i="0" u="none" strike="noStrike" kern="1200" baseline="0" noProof="0" dirty="0">
                <a:solidFill>
                  <a:schemeClr val="tx1"/>
                </a:solidFill>
                <a:latin typeface="+mn-lt"/>
                <a:ea typeface="+mn-ea"/>
                <a:cs typeface="+mn-cs"/>
              </a:rPr>
              <a:t> and </a:t>
            </a:r>
            <a:r>
              <a:rPr lang="de-DE" sz="1200" b="0" i="0" u="none" strike="noStrike" kern="1200" baseline="0" noProof="0" dirty="0" err="1">
                <a:solidFill>
                  <a:schemeClr val="tx1"/>
                </a:solidFill>
                <a:latin typeface="+mn-lt"/>
                <a:ea typeface="+mn-ea"/>
                <a:cs typeface="+mn-cs"/>
              </a:rPr>
              <a:t>possibilities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exist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is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presented</a:t>
            </a:r>
            <a:r>
              <a:rPr lang="de-DE" sz="1200" b="0" i="0" u="none" strike="noStrike" kern="1200" baseline="0" noProof="0" dirty="0">
                <a:solidFill>
                  <a:schemeClr val="tx1"/>
                </a:solidFill>
                <a:latin typeface="+mn-lt"/>
                <a:ea typeface="+mn-ea"/>
                <a:cs typeface="+mn-cs"/>
              </a:rPr>
              <a:t> in </a:t>
            </a:r>
            <a:r>
              <a:rPr lang="de-DE" sz="1200" b="0" i="0" u="none" strike="noStrike" kern="1200" baseline="0" noProof="0" dirty="0" err="1">
                <a:solidFill>
                  <a:schemeClr val="tx1"/>
                </a:solidFill>
                <a:latin typeface="+mn-lt"/>
                <a:ea typeface="+mn-ea"/>
                <a:cs typeface="+mn-cs"/>
              </a:rPr>
              <a:t>this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presentation</a:t>
            </a:r>
            <a:r>
              <a:rPr lang="de-DE" sz="1200" b="0" i="0" u="none" strike="noStrike" kern="1200" baseline="0" noProof="0" dirty="0">
                <a:solidFill>
                  <a:schemeClr val="tx1"/>
                </a:solidFill>
                <a:latin typeface="+mn-lt"/>
                <a:ea typeface="+mn-ea"/>
                <a:cs typeface="+mn-cs"/>
              </a:rPr>
              <a:t>. </a:t>
            </a:r>
            <a:endParaRPr lang="de-DE" dirty="0"/>
          </a:p>
        </p:txBody>
      </p:sp>
      <p:sp>
        <p:nvSpPr>
          <p:cNvPr id="4" name="Foliennummernplatzhalter 3"/>
          <p:cNvSpPr>
            <a:spLocks noGrp="1"/>
          </p:cNvSpPr>
          <p:nvPr>
            <p:ph type="sldNum" sz="quarter" idx="10"/>
          </p:nvPr>
        </p:nvSpPr>
        <p:spPr/>
        <p:txBody>
          <a:bodyPr/>
          <a:lstStyle/>
          <a:p>
            <a:fld id="{B9E5167F-9B77-421D-98B0-C42B6BA03C7C}" type="slidenum">
              <a:rPr lang="de-DE" smtClean="0"/>
              <a:t>13</a:t>
            </a:fld>
            <a:endParaRPr lang="de-DE"/>
          </a:p>
        </p:txBody>
      </p:sp>
    </p:spTree>
    <p:extLst>
      <p:ext uri="{BB962C8B-B14F-4D97-AF65-F5344CB8AC3E}">
        <p14:creationId xmlns:p14="http://schemas.microsoft.com/office/powerpoint/2010/main" val="4033160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Own</a:t>
            </a:r>
            <a:r>
              <a:rPr lang="de-DE" dirty="0"/>
              <a:t> </a:t>
            </a:r>
            <a:r>
              <a:rPr lang="de-DE" dirty="0" err="1"/>
              <a:t>representation</a:t>
            </a:r>
            <a:r>
              <a:rPr lang="de-DE" dirty="0"/>
              <a:t> </a:t>
            </a:r>
            <a:r>
              <a:rPr lang="de-DE" dirty="0" err="1"/>
              <a:t>basen</a:t>
            </a:r>
            <a:r>
              <a:rPr lang="de-DE" dirty="0"/>
              <a:t> </a:t>
            </a:r>
            <a:r>
              <a:rPr lang="de-DE" dirty="0" err="1"/>
              <a:t>od</a:t>
            </a:r>
            <a:r>
              <a:rPr lang="de-DE" baseline="0" dirty="0"/>
              <a:t> </a:t>
            </a:r>
            <a:r>
              <a:rPr lang="de-DE" dirty="0"/>
              <a:t>Kals, Johannes: ISO 50001 </a:t>
            </a:r>
            <a:r>
              <a:rPr lang="de-DE" dirty="0" err="1"/>
              <a:t>Energy</a:t>
            </a:r>
            <a:r>
              <a:rPr lang="de-DE" dirty="0"/>
              <a:t> </a:t>
            </a:r>
            <a:r>
              <a:rPr lang="de-DE" dirty="0" err="1"/>
              <a:t>management</a:t>
            </a:r>
            <a:r>
              <a:rPr lang="de-DE" dirty="0"/>
              <a:t> Systems,</a:t>
            </a:r>
            <a:r>
              <a:rPr lang="de-DE" baseline="0" dirty="0"/>
              <a:t> </a:t>
            </a:r>
            <a:r>
              <a:rPr lang="de-DE" baseline="0" dirty="0" err="1"/>
              <a:t>What</a:t>
            </a:r>
            <a:r>
              <a:rPr lang="de-DE" baseline="0" dirty="0"/>
              <a:t> </a:t>
            </a:r>
            <a:r>
              <a:rPr lang="de-DE" baseline="0" dirty="0" err="1"/>
              <a:t>managers</a:t>
            </a:r>
            <a:r>
              <a:rPr lang="de-DE" baseline="0" dirty="0"/>
              <a:t> </a:t>
            </a:r>
            <a:r>
              <a:rPr lang="de-DE" baseline="0" dirty="0" err="1"/>
              <a:t>need</a:t>
            </a:r>
            <a:r>
              <a:rPr lang="de-DE" baseline="0" dirty="0"/>
              <a:t> </a:t>
            </a:r>
            <a:r>
              <a:rPr lang="de-DE" baseline="0" dirty="0" err="1"/>
              <a:t>to</a:t>
            </a:r>
            <a:r>
              <a:rPr lang="de-DE" baseline="0" dirty="0"/>
              <a:t> </a:t>
            </a:r>
            <a:r>
              <a:rPr lang="de-DE" baseline="0" dirty="0" err="1"/>
              <a:t>know</a:t>
            </a:r>
            <a:r>
              <a:rPr lang="de-DE" baseline="0" dirty="0"/>
              <a:t> </a:t>
            </a:r>
            <a:r>
              <a:rPr lang="de-DE" baseline="0" dirty="0" err="1"/>
              <a:t>about</a:t>
            </a:r>
            <a:r>
              <a:rPr lang="de-DE" baseline="0" dirty="0"/>
              <a:t> </a:t>
            </a:r>
            <a:r>
              <a:rPr lang="de-DE" baseline="0" dirty="0" err="1"/>
              <a:t>energy</a:t>
            </a:r>
            <a:r>
              <a:rPr lang="de-DE" baseline="0" dirty="0"/>
              <a:t> and </a:t>
            </a:r>
            <a:r>
              <a:rPr lang="de-DE" baseline="0" dirty="0" err="1"/>
              <a:t>business</a:t>
            </a:r>
            <a:r>
              <a:rPr lang="de-DE" baseline="0" dirty="0"/>
              <a:t> </a:t>
            </a:r>
            <a:r>
              <a:rPr lang="de-DE" baseline="0" dirty="0" err="1"/>
              <a:t>administration</a:t>
            </a:r>
            <a:r>
              <a:rPr lang="de-DE" baseline="0" dirty="0"/>
              <a:t>, New York 2015, p. 70</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Below is an explanation of the specific IT options</a:t>
            </a:r>
            <a:r>
              <a:rPr lang="de-DE" dirty="0"/>
              <a:t>:</a:t>
            </a:r>
            <a:r>
              <a:rPr lang="de-DE" baseline="0" dirty="0"/>
              <a:t> </a:t>
            </a:r>
          </a:p>
          <a:p>
            <a:r>
              <a:rPr lang="en-US" dirty="0"/>
              <a:t>They are classified according to the solutions shown here, which are explained in the following slides. This illustration also serves as a</a:t>
            </a:r>
            <a:r>
              <a:rPr lang="en-US" baseline="0" dirty="0"/>
              <a:t> structure</a:t>
            </a:r>
            <a:r>
              <a:rPr lang="en-US" dirty="0"/>
              <a:t>.</a:t>
            </a:r>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14</a:t>
            </a:fld>
            <a:endParaRPr lang="de-DE"/>
          </a:p>
        </p:txBody>
      </p:sp>
    </p:spTree>
    <p:extLst>
      <p:ext uri="{BB962C8B-B14F-4D97-AF65-F5344CB8AC3E}">
        <p14:creationId xmlns:p14="http://schemas.microsoft.com/office/powerpoint/2010/main" val="2387246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Source: Kals, Johannes: ISO 50001 </a:t>
            </a:r>
            <a:r>
              <a:rPr lang="de-DE" dirty="0" err="1"/>
              <a:t>Energy</a:t>
            </a:r>
            <a:r>
              <a:rPr lang="de-DE" dirty="0"/>
              <a:t> </a:t>
            </a:r>
            <a:r>
              <a:rPr lang="de-DE" dirty="0" err="1"/>
              <a:t>management</a:t>
            </a:r>
            <a:r>
              <a:rPr lang="de-DE" dirty="0"/>
              <a:t> Systems,</a:t>
            </a:r>
            <a:r>
              <a:rPr lang="de-DE" baseline="0" dirty="0"/>
              <a:t> </a:t>
            </a:r>
            <a:r>
              <a:rPr lang="de-DE" baseline="0" dirty="0" err="1"/>
              <a:t>What</a:t>
            </a:r>
            <a:r>
              <a:rPr lang="de-DE" baseline="0" dirty="0"/>
              <a:t> </a:t>
            </a:r>
            <a:r>
              <a:rPr lang="de-DE" baseline="0" dirty="0" err="1"/>
              <a:t>managers</a:t>
            </a:r>
            <a:r>
              <a:rPr lang="de-DE" baseline="0" dirty="0"/>
              <a:t> </a:t>
            </a:r>
            <a:r>
              <a:rPr lang="de-DE" baseline="0" dirty="0" err="1"/>
              <a:t>need</a:t>
            </a:r>
            <a:r>
              <a:rPr lang="de-DE" baseline="0" dirty="0"/>
              <a:t> </a:t>
            </a:r>
            <a:r>
              <a:rPr lang="de-DE" baseline="0" dirty="0" err="1"/>
              <a:t>to</a:t>
            </a:r>
            <a:r>
              <a:rPr lang="de-DE" baseline="0" dirty="0"/>
              <a:t> </a:t>
            </a:r>
            <a:r>
              <a:rPr lang="de-DE" baseline="0" dirty="0" err="1"/>
              <a:t>know</a:t>
            </a:r>
            <a:r>
              <a:rPr lang="de-DE" baseline="0" dirty="0"/>
              <a:t> </a:t>
            </a:r>
            <a:r>
              <a:rPr lang="de-DE" baseline="0" dirty="0" err="1"/>
              <a:t>about</a:t>
            </a:r>
            <a:r>
              <a:rPr lang="de-DE" baseline="0" dirty="0"/>
              <a:t> </a:t>
            </a:r>
            <a:r>
              <a:rPr lang="de-DE" baseline="0" dirty="0" err="1"/>
              <a:t>energy</a:t>
            </a:r>
            <a:r>
              <a:rPr lang="de-DE" baseline="0" dirty="0"/>
              <a:t> and </a:t>
            </a:r>
            <a:r>
              <a:rPr lang="de-DE" baseline="0" dirty="0" err="1"/>
              <a:t>business</a:t>
            </a:r>
            <a:r>
              <a:rPr lang="de-DE" baseline="0" dirty="0"/>
              <a:t> </a:t>
            </a:r>
            <a:r>
              <a:rPr lang="de-DE" baseline="0" dirty="0" err="1"/>
              <a:t>administration</a:t>
            </a:r>
            <a:r>
              <a:rPr lang="de-DE" baseline="0" dirty="0"/>
              <a:t>, New York 2015, p. 69/70</a:t>
            </a:r>
            <a:endParaRPr lang="de-DE" dirty="0"/>
          </a:p>
          <a:p>
            <a:endParaRPr lang="de-DE" dirty="0"/>
          </a:p>
          <a:p>
            <a:r>
              <a:rPr lang="en-US" dirty="0"/>
              <a:t>Let's start with the stand-alone solutions, here is a subjective assessment in terms of existing IT solutions</a:t>
            </a:r>
            <a:r>
              <a:rPr lang="de-DE" baseline="0" dirty="0"/>
              <a:t>. </a:t>
            </a:r>
          </a:p>
          <a:p>
            <a:r>
              <a:rPr lang="en-US" dirty="0"/>
              <a:t>The stand-alone solution, for example, for collection and analysis of data with Excel offers advantages and disadvantages, which are described here on the slide</a:t>
            </a:r>
            <a:r>
              <a:rPr lang="de-DE" baseline="0" dirty="0"/>
              <a:t>. </a:t>
            </a:r>
          </a:p>
          <a:p>
            <a:endParaRPr lang="de-DE" baseline="0" dirty="0"/>
          </a:p>
          <a:p>
            <a:r>
              <a:rPr lang="en-US" dirty="0"/>
              <a:t>Just a few years ago, there were tendencies to suspect that these stand-alone solutions are on the decline and will gradually become extinct</a:t>
            </a:r>
            <a:r>
              <a:rPr lang="de-DE" baseline="0" dirty="0"/>
              <a:t>. </a:t>
            </a:r>
            <a:r>
              <a:rPr lang="en-US" dirty="0"/>
              <a:t>In fact, they are still an important part of the corporate practice. For example, even today, Excel-based energy controlling solutions are developed and programmed in large companies</a:t>
            </a:r>
            <a:r>
              <a:rPr lang="de-DE" baseline="0" dirty="0"/>
              <a:t>. </a:t>
            </a:r>
            <a:r>
              <a:rPr lang="en-US" dirty="0"/>
              <a:t>The advantage is that within a relatively short period of 3-6 months, one person can create an application that will then be applied to companies</a:t>
            </a:r>
            <a:r>
              <a:rPr lang="de-DE" baseline="0" dirty="0"/>
              <a:t>. </a:t>
            </a:r>
            <a:r>
              <a:rPr lang="en-US" dirty="0"/>
              <a:t>It stands independent of other applications and is initially inexpensive and fast/easy to create</a:t>
            </a:r>
            <a:r>
              <a:rPr lang="de-DE" baseline="0" dirty="0"/>
              <a:t>. </a:t>
            </a:r>
          </a:p>
          <a:p>
            <a:endParaRPr lang="de-DE" baseline="0" dirty="0"/>
          </a:p>
          <a:p>
            <a:r>
              <a:rPr lang="en-US" dirty="0"/>
              <a:t>But in business practice there are also difficulties, as shown on the slide</a:t>
            </a:r>
            <a:r>
              <a:rPr lang="de-DE" baseline="0" dirty="0"/>
              <a:t>. </a:t>
            </a:r>
          </a:p>
          <a:p>
            <a:endParaRPr lang="de-DE" baseline="0" dirty="0"/>
          </a:p>
          <a:p>
            <a:r>
              <a:rPr lang="en-US" dirty="0"/>
              <a:t>In the end, however, these stand-alone solutions are no longer the latest “update of the things”, the technological development shows other solutions, see next slide</a:t>
            </a:r>
            <a:r>
              <a:rPr lang="de-DE" baseline="0" dirty="0"/>
              <a:t>. </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15</a:t>
            </a:fld>
            <a:endParaRPr lang="de-DE"/>
          </a:p>
        </p:txBody>
      </p:sp>
    </p:spTree>
    <p:extLst>
      <p:ext uri="{BB962C8B-B14F-4D97-AF65-F5344CB8AC3E}">
        <p14:creationId xmlns:p14="http://schemas.microsoft.com/office/powerpoint/2010/main" val="2572150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Own</a:t>
            </a:r>
            <a:r>
              <a:rPr lang="de-DE" baseline="0" dirty="0"/>
              <a:t> </a:t>
            </a:r>
            <a:r>
              <a:rPr lang="de-DE" baseline="0" dirty="0" err="1"/>
              <a:t>representation</a:t>
            </a:r>
            <a:r>
              <a:rPr lang="de-DE" baseline="0" dirty="0"/>
              <a:t> </a:t>
            </a:r>
            <a:r>
              <a:rPr lang="de-DE" baseline="0" dirty="0" err="1"/>
              <a:t>based</a:t>
            </a:r>
            <a:r>
              <a:rPr lang="de-DE" baseline="0" dirty="0"/>
              <a:t> on </a:t>
            </a:r>
            <a:r>
              <a:rPr lang="de-DE" dirty="0"/>
              <a:t>Kals, Johannes: ISO 50001 </a:t>
            </a:r>
            <a:r>
              <a:rPr lang="de-DE" dirty="0" err="1"/>
              <a:t>Energy</a:t>
            </a:r>
            <a:r>
              <a:rPr lang="de-DE" dirty="0"/>
              <a:t> </a:t>
            </a:r>
            <a:r>
              <a:rPr lang="de-DE" dirty="0" err="1"/>
              <a:t>management</a:t>
            </a:r>
            <a:r>
              <a:rPr lang="de-DE" dirty="0"/>
              <a:t> Systems,</a:t>
            </a:r>
            <a:r>
              <a:rPr lang="de-DE" baseline="0" dirty="0"/>
              <a:t> </a:t>
            </a:r>
            <a:r>
              <a:rPr lang="de-DE" baseline="0" dirty="0" err="1"/>
              <a:t>What</a:t>
            </a:r>
            <a:r>
              <a:rPr lang="de-DE" baseline="0" dirty="0"/>
              <a:t> </a:t>
            </a:r>
            <a:r>
              <a:rPr lang="de-DE" baseline="0" dirty="0" err="1"/>
              <a:t>managers</a:t>
            </a:r>
            <a:r>
              <a:rPr lang="de-DE" baseline="0" dirty="0"/>
              <a:t> </a:t>
            </a:r>
            <a:r>
              <a:rPr lang="de-DE" baseline="0" dirty="0" err="1"/>
              <a:t>need</a:t>
            </a:r>
            <a:r>
              <a:rPr lang="de-DE" baseline="0" dirty="0"/>
              <a:t> </a:t>
            </a:r>
            <a:r>
              <a:rPr lang="de-DE" baseline="0" dirty="0" err="1"/>
              <a:t>to</a:t>
            </a:r>
            <a:r>
              <a:rPr lang="de-DE" baseline="0" dirty="0"/>
              <a:t> </a:t>
            </a:r>
            <a:r>
              <a:rPr lang="de-DE" baseline="0" dirty="0" err="1"/>
              <a:t>know</a:t>
            </a:r>
            <a:r>
              <a:rPr lang="de-DE" baseline="0" dirty="0"/>
              <a:t> </a:t>
            </a:r>
            <a:r>
              <a:rPr lang="de-DE" baseline="0" dirty="0" err="1"/>
              <a:t>about</a:t>
            </a:r>
            <a:r>
              <a:rPr lang="de-DE" baseline="0" dirty="0"/>
              <a:t> </a:t>
            </a:r>
            <a:r>
              <a:rPr lang="de-DE" baseline="0" dirty="0" err="1"/>
              <a:t>energy</a:t>
            </a:r>
            <a:r>
              <a:rPr lang="de-DE" baseline="0" dirty="0"/>
              <a:t> and </a:t>
            </a:r>
            <a:r>
              <a:rPr lang="de-DE" baseline="0" dirty="0" err="1"/>
              <a:t>business</a:t>
            </a:r>
            <a:r>
              <a:rPr lang="de-DE" baseline="0" dirty="0"/>
              <a:t> </a:t>
            </a:r>
            <a:r>
              <a:rPr lang="de-DE" baseline="0" dirty="0" err="1"/>
              <a:t>administration</a:t>
            </a:r>
            <a:r>
              <a:rPr lang="de-DE" baseline="0" dirty="0"/>
              <a:t>, New York 2015, p. 70</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us now talk about the cross-functional software such as the ERP systems.</a:t>
            </a:r>
            <a:endParaRPr lang="de-DE" dirty="0"/>
          </a:p>
          <a:p>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17</a:t>
            </a:fld>
            <a:endParaRPr lang="de-DE"/>
          </a:p>
        </p:txBody>
      </p:sp>
    </p:spTree>
    <p:extLst>
      <p:ext uri="{BB962C8B-B14F-4D97-AF65-F5344CB8AC3E}">
        <p14:creationId xmlns:p14="http://schemas.microsoft.com/office/powerpoint/2010/main" val="1273961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de-DE" dirty="0" err="1"/>
              <a:t>Own</a:t>
            </a:r>
            <a:r>
              <a:rPr lang="de-DE" dirty="0"/>
              <a:t> </a:t>
            </a:r>
            <a:r>
              <a:rPr lang="de-DE" dirty="0" err="1"/>
              <a:t>representation</a:t>
            </a:r>
            <a:endParaRPr lang="de-DE" baseline="0" dirty="0"/>
          </a:p>
          <a:p>
            <a:endParaRPr lang="de-DE" baseline="0" dirty="0"/>
          </a:p>
          <a:p>
            <a:r>
              <a:rPr lang="de-DE" baseline="0" dirty="0" err="1"/>
              <a:t>Here</a:t>
            </a:r>
            <a:r>
              <a:rPr lang="de-DE" baseline="0" dirty="0"/>
              <a:t> </a:t>
            </a:r>
            <a:r>
              <a:rPr lang="de-DE" baseline="0" dirty="0" err="1"/>
              <a:t>is</a:t>
            </a:r>
            <a:r>
              <a:rPr lang="de-DE" baseline="0" dirty="0"/>
              <a:t> </a:t>
            </a:r>
            <a:r>
              <a:rPr lang="de-DE" baseline="0" dirty="0" err="1"/>
              <a:t>shown</a:t>
            </a:r>
            <a:r>
              <a:rPr lang="de-DE" baseline="0" dirty="0"/>
              <a:t> </a:t>
            </a:r>
            <a:r>
              <a:rPr lang="de-DE" baseline="0" dirty="0" err="1"/>
              <a:t>the</a:t>
            </a:r>
            <a:r>
              <a:rPr lang="de-DE" baseline="0" dirty="0"/>
              <a:t> End-</a:t>
            </a:r>
            <a:r>
              <a:rPr lang="de-DE" baseline="0" dirty="0" err="1"/>
              <a:t>to</a:t>
            </a:r>
            <a:r>
              <a:rPr lang="de-DE" baseline="0" dirty="0"/>
              <a:t>-End </a:t>
            </a:r>
            <a:r>
              <a:rPr lang="de-DE" baseline="0" dirty="0" err="1"/>
              <a:t>solution</a:t>
            </a:r>
            <a:r>
              <a:rPr lang="de-DE" baseline="0" dirty="0"/>
              <a:t>: </a:t>
            </a:r>
            <a:r>
              <a:rPr lang="en-US" dirty="0"/>
              <a:t>The operational functions (this is only a selection, which </a:t>
            </a:r>
            <a:r>
              <a:rPr lang="en-US" dirty="0" err="1"/>
              <a:t>coud</a:t>
            </a:r>
            <a:r>
              <a:rPr lang="en-US" dirty="0"/>
              <a:t> be extended arbitrarily) access the ERP system</a:t>
            </a:r>
            <a:r>
              <a:rPr lang="de-DE" baseline="0" dirty="0"/>
              <a:t>. </a:t>
            </a:r>
            <a:r>
              <a:rPr lang="en-US" dirty="0"/>
              <a:t>Each and every one of the shown operational function departments let their data flow in the ERP system and can use/see data from other functional departments of the company</a:t>
            </a:r>
            <a:r>
              <a:rPr lang="de-DE" baseline="0" dirty="0"/>
              <a:t>. </a:t>
            </a:r>
            <a:r>
              <a:rPr lang="en-US" dirty="0"/>
              <a:t>That means, there is a shared in-house database, that everyone uses</a:t>
            </a:r>
            <a:r>
              <a:rPr lang="de-DE" baseline="0" dirty="0"/>
              <a:t>. </a:t>
            </a:r>
            <a:r>
              <a:rPr lang="en-US" dirty="0"/>
              <a:t>Important in this context, however, is that the generated data in one functional area is also being in use of the other departments, which</a:t>
            </a:r>
            <a:r>
              <a:rPr lang="en-US" baseline="0" dirty="0"/>
              <a:t> means, that</a:t>
            </a:r>
            <a:r>
              <a:rPr lang="en-US" dirty="0"/>
              <a:t> the individual </a:t>
            </a:r>
            <a:r>
              <a:rPr lang="en-US" dirty="0" err="1"/>
              <a:t>deparments</a:t>
            </a:r>
            <a:r>
              <a:rPr lang="en-US" dirty="0"/>
              <a:t> must also know which data and information, e.g. are relevant to the business or production planning, so that the common database can be used effectively and every department can benefit from it</a:t>
            </a:r>
            <a:r>
              <a:rPr lang="de-DE" baseline="0" dirty="0"/>
              <a:t>. </a:t>
            </a:r>
          </a:p>
        </p:txBody>
      </p:sp>
      <p:sp>
        <p:nvSpPr>
          <p:cNvPr id="4" name="Foliennummernplatzhalter 3"/>
          <p:cNvSpPr>
            <a:spLocks noGrp="1"/>
          </p:cNvSpPr>
          <p:nvPr>
            <p:ph type="sldNum" sz="quarter" idx="10"/>
          </p:nvPr>
        </p:nvSpPr>
        <p:spPr/>
        <p:txBody>
          <a:bodyPr/>
          <a:lstStyle/>
          <a:p>
            <a:fld id="{35B6D25A-D5C7-48A2-80D9-C1E0370E10B8}" type="slidenum">
              <a:rPr lang="de-DE" smtClean="0"/>
              <a:t>18</a:t>
            </a:fld>
            <a:endParaRPr lang="de-DE"/>
          </a:p>
        </p:txBody>
      </p:sp>
    </p:spTree>
    <p:extLst>
      <p:ext uri="{BB962C8B-B14F-4D97-AF65-F5344CB8AC3E}">
        <p14:creationId xmlns:p14="http://schemas.microsoft.com/office/powerpoint/2010/main" val="74914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de-DE" dirty="0"/>
              <a:t>Source: https://www.flickr.com/photos/colalife/26786790491, Access 09.12.2016</a:t>
            </a:r>
          </a:p>
          <a:p>
            <a:endParaRPr lang="de-DE" dirty="0"/>
          </a:p>
          <a:p>
            <a:r>
              <a:rPr lang="de-DE" dirty="0"/>
              <a:t>This </a:t>
            </a:r>
            <a:r>
              <a:rPr lang="de-DE" dirty="0" err="1"/>
              <a:t>illustration</a:t>
            </a:r>
            <a:r>
              <a:rPr lang="de-DE" dirty="0"/>
              <a:t> </a:t>
            </a:r>
            <a:r>
              <a:rPr lang="de-DE" dirty="0" err="1"/>
              <a:t>shows</a:t>
            </a:r>
            <a:r>
              <a:rPr lang="de-DE" dirty="0"/>
              <a:t>, </a:t>
            </a:r>
            <a:r>
              <a:rPr lang="de-DE" dirty="0" err="1"/>
              <a:t>what</a:t>
            </a:r>
            <a:r>
              <a:rPr lang="de-DE" dirty="0"/>
              <a:t> </a:t>
            </a:r>
            <a:r>
              <a:rPr lang="de-DE" dirty="0" err="1"/>
              <a:t>is</a:t>
            </a:r>
            <a:r>
              <a:rPr lang="de-DE" baseline="0" dirty="0"/>
              <a:t> </a:t>
            </a:r>
            <a:r>
              <a:rPr lang="de-DE" baseline="0" dirty="0" err="1"/>
              <a:t>possible</a:t>
            </a:r>
            <a:r>
              <a:rPr lang="de-DE" baseline="0" dirty="0"/>
              <a:t> </a:t>
            </a:r>
            <a:r>
              <a:rPr lang="de-DE" baseline="0" dirty="0" err="1"/>
              <a:t>with</a:t>
            </a:r>
            <a:r>
              <a:rPr lang="de-DE" baseline="0" dirty="0"/>
              <a:t> a </a:t>
            </a:r>
            <a:r>
              <a:rPr lang="de-DE" baseline="0" dirty="0" err="1"/>
              <a:t>common</a:t>
            </a:r>
            <a:r>
              <a:rPr lang="de-DE" baseline="0" dirty="0"/>
              <a:t>/</a:t>
            </a:r>
            <a:r>
              <a:rPr lang="de-DE" baseline="0" dirty="0" err="1"/>
              <a:t>shared</a:t>
            </a:r>
            <a:r>
              <a:rPr lang="de-DE" baseline="0" dirty="0"/>
              <a:t> </a:t>
            </a:r>
            <a:r>
              <a:rPr lang="de-DE" baseline="0" dirty="0" err="1"/>
              <a:t>database</a:t>
            </a:r>
            <a:r>
              <a:rPr lang="de-DE" baseline="0" dirty="0"/>
              <a:t>. </a:t>
            </a:r>
            <a:r>
              <a:rPr lang="en-US" dirty="0"/>
              <a:t>The data from the database is linked together and graphically processed</a:t>
            </a:r>
            <a:r>
              <a:rPr lang="de-DE" baseline="0" dirty="0"/>
              <a:t>, so </a:t>
            </a:r>
            <a:r>
              <a:rPr lang="de-DE" baseline="0" dirty="0" err="1"/>
              <a:t>key</a:t>
            </a:r>
            <a:r>
              <a:rPr lang="de-DE" baseline="0" dirty="0"/>
              <a:t> </a:t>
            </a:r>
            <a:r>
              <a:rPr lang="de-DE" baseline="0" dirty="0" err="1"/>
              <a:t>figures</a:t>
            </a:r>
            <a:r>
              <a:rPr lang="de-DE" baseline="0" dirty="0"/>
              <a:t> (KPI </a:t>
            </a:r>
            <a:r>
              <a:rPr lang="de-DE" baseline="0" dirty="0" err="1"/>
              <a:t>or</a:t>
            </a:r>
            <a:r>
              <a:rPr lang="de-DE" baseline="0" dirty="0"/>
              <a:t> </a:t>
            </a:r>
            <a:r>
              <a:rPr lang="de-DE" baseline="0" dirty="0" err="1"/>
              <a:t>EnPIs</a:t>
            </a:r>
            <a:r>
              <a:rPr lang="de-DE" baseline="0" dirty="0"/>
              <a:t>) </a:t>
            </a:r>
            <a:r>
              <a:rPr lang="de-DE" baseline="0" dirty="0" err="1"/>
              <a:t>can</a:t>
            </a:r>
            <a:r>
              <a:rPr lang="de-DE" baseline="0" dirty="0"/>
              <a:t> </a:t>
            </a:r>
            <a:r>
              <a:rPr lang="de-DE" baseline="0" dirty="0" err="1"/>
              <a:t>be</a:t>
            </a:r>
            <a:r>
              <a:rPr lang="de-DE" baseline="0" dirty="0"/>
              <a:t> </a:t>
            </a:r>
            <a:r>
              <a:rPr lang="de-DE" baseline="0" dirty="0" err="1"/>
              <a:t>displayed</a:t>
            </a:r>
            <a:r>
              <a:rPr lang="de-DE" baseline="0" dirty="0"/>
              <a:t>, e.g. </a:t>
            </a:r>
            <a:r>
              <a:rPr lang="de-DE" baseline="0" dirty="0" err="1"/>
              <a:t>energy</a:t>
            </a:r>
            <a:r>
              <a:rPr lang="de-DE" baseline="0" dirty="0"/>
              <a:t> </a:t>
            </a:r>
            <a:r>
              <a:rPr lang="de-DE" baseline="0" dirty="0" err="1"/>
              <a:t>consumption</a:t>
            </a:r>
            <a:r>
              <a:rPr lang="de-DE" baseline="0" dirty="0"/>
              <a:t> </a:t>
            </a:r>
            <a:r>
              <a:rPr lang="de-DE" baseline="0" dirty="0" err="1"/>
              <a:t>data</a:t>
            </a:r>
            <a:r>
              <a:rPr lang="de-DE" baseline="0" dirty="0"/>
              <a:t>, </a:t>
            </a:r>
            <a:r>
              <a:rPr lang="de-DE" baseline="0" dirty="0" err="1"/>
              <a:t>costs</a:t>
            </a:r>
            <a:r>
              <a:rPr lang="de-DE" baseline="0" dirty="0"/>
              <a:t> </a:t>
            </a:r>
            <a:r>
              <a:rPr lang="de-DE" baseline="0" dirty="0" err="1"/>
              <a:t>or</a:t>
            </a:r>
            <a:r>
              <a:rPr lang="de-DE" baseline="0" dirty="0"/>
              <a:t> </a:t>
            </a:r>
            <a:r>
              <a:rPr lang="de-DE" baseline="0" dirty="0" err="1"/>
              <a:t>data</a:t>
            </a:r>
            <a:r>
              <a:rPr lang="de-DE" baseline="0" dirty="0"/>
              <a:t> </a:t>
            </a:r>
            <a:r>
              <a:rPr lang="de-DE" baseline="0" dirty="0" err="1"/>
              <a:t>for</a:t>
            </a:r>
            <a:r>
              <a:rPr lang="de-DE" baseline="0" dirty="0"/>
              <a:t> </a:t>
            </a:r>
            <a:r>
              <a:rPr lang="de-DE" baseline="0" dirty="0" err="1"/>
              <a:t>the</a:t>
            </a:r>
            <a:r>
              <a:rPr lang="de-DE" baseline="0" dirty="0"/>
              <a:t> </a:t>
            </a:r>
            <a:r>
              <a:rPr lang="de-DE" baseline="0" dirty="0" err="1"/>
              <a:t>water</a:t>
            </a:r>
            <a:r>
              <a:rPr lang="de-DE" baseline="0" dirty="0"/>
              <a:t> </a:t>
            </a:r>
            <a:r>
              <a:rPr lang="de-DE" baseline="0" dirty="0" err="1"/>
              <a:t>use</a:t>
            </a:r>
            <a:r>
              <a:rPr lang="de-DE" baseline="0" dirty="0"/>
              <a:t>. </a:t>
            </a:r>
            <a:r>
              <a:rPr lang="en-US" dirty="0"/>
              <a:t>It is an instrument for monitoring and controlling, but also for managing the current development of the key performance indicators and their achievement</a:t>
            </a:r>
            <a:r>
              <a:rPr lang="de-DE" baseline="0" dirty="0"/>
              <a:t>. An </a:t>
            </a:r>
            <a:r>
              <a:rPr lang="de-DE" baseline="0" dirty="0" err="1"/>
              <a:t>integrated</a:t>
            </a:r>
            <a:r>
              <a:rPr lang="de-DE" baseline="0" dirty="0"/>
              <a:t> </a:t>
            </a:r>
            <a:r>
              <a:rPr lang="de-DE" baseline="0" dirty="0" err="1"/>
              <a:t>planning</a:t>
            </a:r>
            <a:r>
              <a:rPr lang="de-DE" baseline="0" dirty="0"/>
              <a:t> </a:t>
            </a:r>
            <a:r>
              <a:rPr lang="de-DE" baseline="0" dirty="0" err="1"/>
              <a:t>is</a:t>
            </a:r>
            <a:r>
              <a:rPr lang="de-DE" baseline="0" dirty="0"/>
              <a:t> </a:t>
            </a:r>
            <a:r>
              <a:rPr lang="de-DE" baseline="0" dirty="0" err="1"/>
              <a:t>possible</a:t>
            </a:r>
            <a:r>
              <a:rPr lang="de-DE" baseline="0" dirty="0"/>
              <a:t>. </a:t>
            </a:r>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19</a:t>
            </a:fld>
            <a:endParaRPr lang="de-DE"/>
          </a:p>
        </p:txBody>
      </p:sp>
    </p:spTree>
    <p:extLst>
      <p:ext uri="{BB962C8B-B14F-4D97-AF65-F5344CB8AC3E}">
        <p14:creationId xmlns:p14="http://schemas.microsoft.com/office/powerpoint/2010/main" val="2669589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Own</a:t>
            </a:r>
            <a:r>
              <a:rPr lang="de-DE" dirty="0"/>
              <a:t> </a:t>
            </a:r>
            <a:r>
              <a:rPr lang="de-DE" dirty="0" err="1"/>
              <a:t>representation</a:t>
            </a:r>
            <a:r>
              <a:rPr lang="de-DE" dirty="0"/>
              <a:t> </a:t>
            </a:r>
            <a:r>
              <a:rPr lang="de-DE" dirty="0" err="1"/>
              <a:t>basen</a:t>
            </a:r>
            <a:r>
              <a:rPr lang="de-DE" dirty="0"/>
              <a:t> on </a:t>
            </a:r>
            <a:r>
              <a:rPr lang="de-DE" dirty="0" err="1"/>
              <a:t>Kals</a:t>
            </a:r>
            <a:r>
              <a:rPr lang="de-DE" dirty="0"/>
              <a:t>, Johannes: ISO 50001 </a:t>
            </a:r>
            <a:r>
              <a:rPr lang="de-DE" dirty="0" err="1"/>
              <a:t>Energy</a:t>
            </a:r>
            <a:r>
              <a:rPr lang="de-DE" dirty="0"/>
              <a:t> </a:t>
            </a:r>
            <a:r>
              <a:rPr lang="de-DE" dirty="0" err="1"/>
              <a:t>management</a:t>
            </a:r>
            <a:r>
              <a:rPr lang="de-DE" dirty="0"/>
              <a:t> Systems,</a:t>
            </a:r>
            <a:r>
              <a:rPr lang="de-DE" baseline="0" dirty="0"/>
              <a:t> </a:t>
            </a:r>
            <a:r>
              <a:rPr lang="de-DE" baseline="0" dirty="0" err="1"/>
              <a:t>What</a:t>
            </a:r>
            <a:r>
              <a:rPr lang="de-DE" baseline="0" dirty="0"/>
              <a:t> </a:t>
            </a:r>
            <a:r>
              <a:rPr lang="de-DE" baseline="0" dirty="0" err="1"/>
              <a:t>managers</a:t>
            </a:r>
            <a:r>
              <a:rPr lang="de-DE" baseline="0" dirty="0"/>
              <a:t> </a:t>
            </a:r>
            <a:r>
              <a:rPr lang="de-DE" baseline="0" dirty="0" err="1"/>
              <a:t>need</a:t>
            </a:r>
            <a:r>
              <a:rPr lang="de-DE" baseline="0" dirty="0"/>
              <a:t> </a:t>
            </a:r>
            <a:r>
              <a:rPr lang="de-DE" baseline="0" dirty="0" err="1"/>
              <a:t>to</a:t>
            </a:r>
            <a:r>
              <a:rPr lang="de-DE" baseline="0" dirty="0"/>
              <a:t> </a:t>
            </a:r>
            <a:r>
              <a:rPr lang="de-DE" baseline="0" dirty="0" err="1"/>
              <a:t>know</a:t>
            </a:r>
            <a:r>
              <a:rPr lang="de-DE" baseline="0" dirty="0"/>
              <a:t> </a:t>
            </a:r>
            <a:r>
              <a:rPr lang="de-DE" baseline="0" dirty="0" err="1"/>
              <a:t>about</a:t>
            </a:r>
            <a:r>
              <a:rPr lang="de-DE" baseline="0" dirty="0"/>
              <a:t> </a:t>
            </a:r>
            <a:r>
              <a:rPr lang="de-DE" baseline="0" dirty="0" err="1"/>
              <a:t>energy</a:t>
            </a:r>
            <a:r>
              <a:rPr lang="de-DE" baseline="0" dirty="0"/>
              <a:t> and </a:t>
            </a:r>
            <a:r>
              <a:rPr lang="de-DE" baseline="0" dirty="0" err="1"/>
              <a:t>business</a:t>
            </a:r>
            <a:r>
              <a:rPr lang="de-DE" baseline="0" dirty="0"/>
              <a:t> </a:t>
            </a:r>
            <a:r>
              <a:rPr lang="de-DE" baseline="0" dirty="0" err="1"/>
              <a:t>administration</a:t>
            </a:r>
            <a:r>
              <a:rPr lang="de-DE" baseline="0" dirty="0"/>
              <a:t>, New York 2015, p. 70</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Now we are taking</a:t>
            </a:r>
            <a:r>
              <a:rPr lang="en-US" baseline="0" dirty="0"/>
              <a:t> it</a:t>
            </a:r>
            <a:r>
              <a:rPr lang="en-US" dirty="0"/>
              <a:t> to the next level: Business Intelligence with data warehouses and Online Analytic Processing (OLAP).</a:t>
            </a:r>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20</a:t>
            </a:fld>
            <a:endParaRPr lang="de-DE"/>
          </a:p>
        </p:txBody>
      </p:sp>
    </p:spTree>
    <p:extLst>
      <p:ext uri="{BB962C8B-B14F-4D97-AF65-F5344CB8AC3E}">
        <p14:creationId xmlns:p14="http://schemas.microsoft.com/office/powerpoint/2010/main" val="3358690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en-US" dirty="0"/>
              <a:t>The measurement of energy related data places demands on companies, which exceed the conventional production data acquisition</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t>
            </a:r>
            <a:r>
              <a:rPr lang="en-US" dirty="0"/>
              <a:t>Instead of the working time of employees or the operating hours of the production machines, it is important to document the energy consumption of various energy carriers with different states of aggregation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Numerous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measurment</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tools</a:t>
            </a:r>
            <a:r>
              <a:rPr lang="de-DE" sz="1200" kern="1200" baseline="0" dirty="0">
                <a:solidFill>
                  <a:schemeClr val="tx1"/>
                </a:solidFill>
                <a:effectLst/>
                <a:latin typeface="+mn-lt"/>
                <a:ea typeface="+mn-ea"/>
                <a:cs typeface="+mn-cs"/>
              </a:rPr>
              <a:t> / </a:t>
            </a:r>
            <a:r>
              <a:rPr lang="de-DE" sz="1200" kern="1200" baseline="0" dirty="0" err="1">
                <a:solidFill>
                  <a:schemeClr val="tx1"/>
                </a:solidFill>
                <a:effectLst/>
                <a:latin typeface="+mn-lt"/>
                <a:ea typeface="+mn-ea"/>
                <a:cs typeface="+mn-cs"/>
              </a:rPr>
              <a:t>methods</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are</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used</a:t>
            </a:r>
            <a:r>
              <a:rPr lang="de-DE" sz="1200" kern="1200" baseline="0" dirty="0">
                <a:solidFill>
                  <a:schemeClr val="tx1"/>
                </a:solidFill>
                <a:effectLst/>
                <a:latin typeface="+mn-lt"/>
                <a:ea typeface="+mn-ea"/>
                <a:cs typeface="+mn-cs"/>
              </a:rPr>
              <a:t> in </a:t>
            </a:r>
            <a:r>
              <a:rPr lang="de-DE" sz="1200" kern="1200" baseline="0" dirty="0" err="1">
                <a:solidFill>
                  <a:schemeClr val="tx1"/>
                </a:solidFill>
                <a:effectLst/>
                <a:latin typeface="+mn-lt"/>
                <a:ea typeface="+mn-ea"/>
                <a:cs typeface="+mn-cs"/>
              </a:rPr>
              <a:t>companies</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for</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this</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as</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shown</a:t>
            </a:r>
            <a:r>
              <a:rPr lang="de-DE" sz="1200" kern="1200" baseline="0" dirty="0">
                <a:solidFill>
                  <a:schemeClr val="tx1"/>
                </a:solidFill>
                <a:effectLst/>
                <a:latin typeface="+mn-lt"/>
                <a:ea typeface="+mn-ea"/>
                <a:cs typeface="+mn-cs"/>
              </a:rPr>
              <a:t> in </a:t>
            </a:r>
            <a:r>
              <a:rPr lang="de-DE" sz="1200" kern="1200" baseline="0" dirty="0" err="1">
                <a:solidFill>
                  <a:schemeClr val="tx1"/>
                </a:solidFill>
                <a:effectLst/>
                <a:latin typeface="+mn-lt"/>
                <a:ea typeface="+mn-ea"/>
                <a:cs typeface="+mn-cs"/>
              </a:rPr>
              <a:t>the</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table</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above</a:t>
            </a:r>
            <a:r>
              <a:rPr lang="de-DE" sz="1200" kern="1200" baseline="0" dirty="0">
                <a:solidFill>
                  <a:schemeClr val="tx1"/>
                </a:solidFill>
                <a:effectLst/>
                <a:latin typeface="+mn-lt"/>
                <a:ea typeface="+mn-ea"/>
                <a:cs typeface="+mn-cs"/>
              </a:rPr>
              <a:t> .“ (</a:t>
            </a:r>
            <a:r>
              <a:rPr lang="de-DE" sz="1200" kern="1200" baseline="0" dirty="0" err="1">
                <a:solidFill>
                  <a:schemeClr val="tx1"/>
                </a:solidFill>
                <a:effectLst/>
                <a:latin typeface="+mn-lt"/>
                <a:ea typeface="+mn-ea"/>
                <a:cs typeface="+mn-cs"/>
              </a:rPr>
              <a:t>Krück</a:t>
            </a:r>
            <a:r>
              <a:rPr lang="de-DE" sz="1200" kern="1200" baseline="0" dirty="0">
                <a:solidFill>
                  <a:schemeClr val="tx1"/>
                </a:solidFill>
                <a:effectLst/>
                <a:latin typeface="+mn-lt"/>
                <a:ea typeface="+mn-ea"/>
                <a:cs typeface="+mn-cs"/>
              </a:rPr>
              <a:t> p. 35)</a:t>
            </a:r>
          </a:p>
          <a:p>
            <a:endParaRPr lang="de-DE" sz="1200" kern="1200" baseline="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Source:</a:t>
            </a:r>
          </a:p>
          <a:p>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Representation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kern="1200" baseline="0" dirty="0">
                <a:solidFill>
                  <a:schemeClr val="tx1"/>
                </a:solidFill>
                <a:effectLst/>
                <a:latin typeface="+mn-lt"/>
                <a:ea typeface="+mn-ea"/>
                <a:cs typeface="+mn-cs"/>
              </a:rPr>
              <a:t> Betriebliches Energiemanagement - </a:t>
            </a:r>
            <a:r>
              <a:rPr lang="de-DE" sz="1200" kern="1200" dirty="0">
                <a:solidFill>
                  <a:schemeClr val="tx1"/>
                </a:solidFill>
                <a:effectLst/>
                <a:latin typeface="+mn-lt"/>
                <a:ea typeface="+mn-ea"/>
                <a:cs typeface="+mn-cs"/>
              </a:rPr>
              <a:t>Eine Einführung, Stuttgart 2010, p. 52.</a:t>
            </a:r>
          </a:p>
          <a:p>
            <a:r>
              <a:rPr lang="de-DE" sz="1200" kern="1200" dirty="0">
                <a:solidFill>
                  <a:schemeClr val="tx1"/>
                </a:solidFill>
                <a:effectLst/>
                <a:latin typeface="+mn-lt"/>
                <a:ea typeface="+mn-ea"/>
                <a:cs typeface="+mn-cs"/>
              </a:rPr>
              <a:t>-Cf. </a:t>
            </a:r>
            <a:r>
              <a:rPr lang="de-DE" dirty="0" err="1"/>
              <a:t>Krück</a:t>
            </a:r>
            <a:r>
              <a:rPr lang="de-DE" dirty="0"/>
              <a:t>, Dennis</a:t>
            </a:r>
            <a:r>
              <a:rPr lang="de-DE" baseline="0" dirty="0"/>
              <a:t>: Betriebswirtschaftslehre und Energie – Unterstützung für Veröffentlichungen und Projekte des betreuenden Professors im Bereich Energiecontrolling (Master Thesis), Heidelberg/Ludwigshafen 2015, p. 35.</a:t>
            </a:r>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21</a:t>
            </a:fld>
            <a:endParaRPr lang="de-DE"/>
          </a:p>
        </p:txBody>
      </p:sp>
    </p:spTree>
    <p:extLst>
      <p:ext uri="{BB962C8B-B14F-4D97-AF65-F5344CB8AC3E}">
        <p14:creationId xmlns:p14="http://schemas.microsoft.com/office/powerpoint/2010/main" val="3130821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Source: Kals, Johannes: ISO 50001 </a:t>
            </a:r>
            <a:r>
              <a:rPr lang="de-DE" dirty="0" err="1"/>
              <a:t>Energy</a:t>
            </a:r>
            <a:r>
              <a:rPr lang="de-DE" dirty="0"/>
              <a:t> </a:t>
            </a:r>
            <a:r>
              <a:rPr lang="de-DE" dirty="0" err="1"/>
              <a:t>management</a:t>
            </a:r>
            <a:r>
              <a:rPr lang="de-DE" dirty="0"/>
              <a:t> Systems,</a:t>
            </a:r>
            <a:r>
              <a:rPr lang="de-DE" baseline="0" dirty="0"/>
              <a:t> </a:t>
            </a:r>
            <a:r>
              <a:rPr lang="de-DE" baseline="0" dirty="0" err="1"/>
              <a:t>What</a:t>
            </a:r>
            <a:r>
              <a:rPr lang="de-DE" baseline="0" dirty="0"/>
              <a:t> </a:t>
            </a:r>
            <a:r>
              <a:rPr lang="de-DE" baseline="0" dirty="0" err="1"/>
              <a:t>managers</a:t>
            </a:r>
            <a:r>
              <a:rPr lang="de-DE" baseline="0" dirty="0"/>
              <a:t> </a:t>
            </a:r>
            <a:r>
              <a:rPr lang="de-DE" baseline="0" dirty="0" err="1"/>
              <a:t>need</a:t>
            </a:r>
            <a:r>
              <a:rPr lang="de-DE" baseline="0" dirty="0"/>
              <a:t> </a:t>
            </a:r>
            <a:r>
              <a:rPr lang="de-DE" baseline="0" dirty="0" err="1"/>
              <a:t>to</a:t>
            </a:r>
            <a:r>
              <a:rPr lang="de-DE" baseline="0" dirty="0"/>
              <a:t> </a:t>
            </a:r>
            <a:r>
              <a:rPr lang="de-DE" baseline="0" dirty="0" err="1"/>
              <a:t>know</a:t>
            </a:r>
            <a:r>
              <a:rPr lang="de-DE" baseline="0" dirty="0"/>
              <a:t> </a:t>
            </a:r>
            <a:r>
              <a:rPr lang="de-DE" baseline="0" dirty="0" err="1"/>
              <a:t>about</a:t>
            </a:r>
            <a:r>
              <a:rPr lang="de-DE" baseline="0" dirty="0"/>
              <a:t> </a:t>
            </a:r>
            <a:r>
              <a:rPr lang="de-DE" baseline="0" dirty="0" err="1"/>
              <a:t>energy</a:t>
            </a:r>
            <a:r>
              <a:rPr lang="de-DE" baseline="0" dirty="0"/>
              <a:t> and </a:t>
            </a:r>
            <a:r>
              <a:rPr lang="de-DE" baseline="0" dirty="0" err="1"/>
              <a:t>business</a:t>
            </a:r>
            <a:r>
              <a:rPr lang="de-DE" baseline="0" dirty="0"/>
              <a:t> </a:t>
            </a:r>
            <a:r>
              <a:rPr lang="de-DE" baseline="0" dirty="0" err="1"/>
              <a:t>administration</a:t>
            </a:r>
            <a:r>
              <a:rPr lang="de-DE" baseline="0" dirty="0"/>
              <a:t>, New York 2015, p. 143</a:t>
            </a:r>
          </a:p>
          <a:p>
            <a:endParaRPr lang="de-DE" dirty="0"/>
          </a:p>
          <a:p>
            <a:r>
              <a:rPr lang="de-DE" dirty="0"/>
              <a:t>The </a:t>
            </a:r>
            <a:r>
              <a:rPr lang="de-DE" dirty="0" err="1"/>
              <a:t>figure</a:t>
            </a:r>
            <a:r>
              <a:rPr lang="de-DE" dirty="0"/>
              <a:t> </a:t>
            </a:r>
            <a:r>
              <a:rPr lang="de-DE" dirty="0" err="1"/>
              <a:t>illustrates</a:t>
            </a:r>
            <a:r>
              <a:rPr lang="de-DE" dirty="0"/>
              <a:t> an OLAP Cube</a:t>
            </a:r>
            <a:r>
              <a:rPr lang="de-DE" baseline="0" dirty="0"/>
              <a:t>. An OLAP Cube </a:t>
            </a:r>
            <a:r>
              <a:rPr lang="de-DE" baseline="0" dirty="0" err="1"/>
              <a:t>is</a:t>
            </a:r>
            <a:r>
              <a:rPr lang="de-DE" baseline="0" dirty="0"/>
              <a:t> a </a:t>
            </a:r>
            <a:r>
              <a:rPr lang="de-DE" baseline="0" dirty="0" err="1"/>
              <a:t>data</a:t>
            </a:r>
            <a:r>
              <a:rPr lang="de-DE" baseline="0" dirty="0"/>
              <a:t> </a:t>
            </a:r>
            <a:r>
              <a:rPr lang="de-DE" baseline="0" dirty="0" err="1"/>
              <a:t>cube</a:t>
            </a:r>
            <a:r>
              <a:rPr lang="de-DE" baseline="0" dirty="0"/>
              <a:t>, </a:t>
            </a:r>
            <a:r>
              <a:rPr lang="de-DE" baseline="0" dirty="0" err="1"/>
              <a:t>with</a:t>
            </a:r>
            <a:r>
              <a:rPr lang="de-DE" baseline="0" dirty="0"/>
              <a:t> </a:t>
            </a:r>
            <a:r>
              <a:rPr lang="de-DE" baseline="0" dirty="0" err="1"/>
              <a:t>whose</a:t>
            </a:r>
            <a:r>
              <a:rPr lang="de-DE" baseline="0" dirty="0"/>
              <a:t> </a:t>
            </a:r>
            <a:r>
              <a:rPr lang="de-DE" baseline="0" dirty="0" err="1"/>
              <a:t>assistance</a:t>
            </a:r>
            <a:r>
              <a:rPr lang="de-DE" baseline="0" dirty="0"/>
              <a:t>/</a:t>
            </a:r>
            <a:r>
              <a:rPr lang="de-DE" baseline="0" dirty="0" err="1"/>
              <a:t>help</a:t>
            </a:r>
            <a:r>
              <a:rPr lang="de-DE" baseline="0" dirty="0"/>
              <a:t> </a:t>
            </a:r>
            <a:r>
              <a:rPr lang="de-DE" baseline="0" dirty="0" err="1"/>
              <a:t>data</a:t>
            </a:r>
            <a:r>
              <a:rPr lang="de-DE" baseline="0" dirty="0"/>
              <a:t> </a:t>
            </a:r>
            <a:r>
              <a:rPr lang="de-DE" baseline="0" dirty="0" err="1"/>
              <a:t>is</a:t>
            </a:r>
            <a:r>
              <a:rPr lang="de-DE" baseline="0" dirty="0"/>
              <a:t> </a:t>
            </a:r>
            <a:r>
              <a:rPr lang="de-DE" baseline="0" dirty="0" err="1"/>
              <a:t>can</a:t>
            </a:r>
            <a:r>
              <a:rPr lang="de-DE" baseline="0" dirty="0"/>
              <a:t> </a:t>
            </a:r>
            <a:r>
              <a:rPr lang="de-DE" baseline="0" dirty="0" err="1"/>
              <a:t>be</a:t>
            </a:r>
            <a:r>
              <a:rPr lang="de-DE" baseline="0" dirty="0"/>
              <a:t> </a:t>
            </a:r>
            <a:r>
              <a:rPr lang="de-DE" baseline="0" dirty="0" err="1"/>
              <a:t>illustrated</a:t>
            </a:r>
            <a:r>
              <a:rPr lang="de-DE" baseline="0" dirty="0"/>
              <a:t> in 3D. The </a:t>
            </a:r>
            <a:r>
              <a:rPr lang="de-DE" baseline="0" dirty="0" err="1"/>
              <a:t>data</a:t>
            </a:r>
            <a:r>
              <a:rPr lang="de-DE" baseline="0" dirty="0"/>
              <a:t> </a:t>
            </a:r>
            <a:r>
              <a:rPr lang="de-DE" baseline="0" dirty="0" err="1"/>
              <a:t>can</a:t>
            </a:r>
            <a:r>
              <a:rPr lang="de-DE" baseline="0" dirty="0"/>
              <a:t> </a:t>
            </a:r>
            <a:r>
              <a:rPr lang="de-DE" baseline="0" dirty="0" err="1"/>
              <a:t>be</a:t>
            </a:r>
            <a:r>
              <a:rPr lang="de-DE" baseline="0" dirty="0"/>
              <a:t> </a:t>
            </a:r>
            <a:r>
              <a:rPr lang="de-DE" baseline="0" dirty="0" err="1"/>
              <a:t>chosen</a:t>
            </a:r>
            <a:r>
              <a:rPr lang="de-DE" baseline="0" dirty="0"/>
              <a:t> </a:t>
            </a:r>
            <a:r>
              <a:rPr lang="de-DE" baseline="0" dirty="0" err="1"/>
              <a:t>arbitrarily</a:t>
            </a:r>
            <a:r>
              <a:rPr lang="de-DE" baseline="0" dirty="0"/>
              <a:t>, in </a:t>
            </a:r>
            <a:r>
              <a:rPr lang="de-DE" baseline="0" dirty="0" err="1"/>
              <a:t>our</a:t>
            </a:r>
            <a:r>
              <a:rPr lang="de-DE" baseline="0" dirty="0"/>
              <a:t> </a:t>
            </a:r>
            <a:r>
              <a:rPr lang="de-DE" baseline="0" dirty="0" err="1"/>
              <a:t>example</a:t>
            </a:r>
            <a:r>
              <a:rPr lang="de-DE" baseline="0" dirty="0"/>
              <a:t>, </a:t>
            </a:r>
            <a:r>
              <a:rPr lang="de-DE" baseline="0" dirty="0" err="1"/>
              <a:t>we</a:t>
            </a:r>
            <a:r>
              <a:rPr lang="de-DE" baseline="0" dirty="0"/>
              <a:t> </a:t>
            </a:r>
            <a:r>
              <a:rPr lang="de-DE" baseline="0" dirty="0" err="1"/>
              <a:t>have</a:t>
            </a:r>
            <a:r>
              <a:rPr lang="de-DE" baseline="0" dirty="0"/>
              <a:t> </a:t>
            </a:r>
            <a:r>
              <a:rPr lang="de-DE" baseline="0" dirty="0" err="1"/>
              <a:t>the</a:t>
            </a:r>
            <a:r>
              <a:rPr lang="de-DE" baseline="0" dirty="0"/>
              <a:t> </a:t>
            </a:r>
            <a:r>
              <a:rPr lang="de-DE" baseline="0" dirty="0" err="1"/>
              <a:t>quantity</a:t>
            </a:r>
            <a:r>
              <a:rPr lang="de-DE" baseline="0" dirty="0"/>
              <a:t> on </a:t>
            </a:r>
            <a:r>
              <a:rPr lang="de-DE" baseline="0" dirty="0" err="1"/>
              <a:t>the</a:t>
            </a:r>
            <a:r>
              <a:rPr lang="de-DE" baseline="0" dirty="0"/>
              <a:t> X-</a:t>
            </a:r>
            <a:r>
              <a:rPr lang="de-DE" baseline="0" dirty="0" err="1"/>
              <a:t>axis</a:t>
            </a:r>
            <a:r>
              <a:rPr lang="de-DE" baseline="0" dirty="0"/>
              <a:t>, </a:t>
            </a:r>
            <a:r>
              <a:rPr lang="de-DE" baseline="0" dirty="0" err="1"/>
              <a:t>the</a:t>
            </a:r>
            <a:r>
              <a:rPr lang="de-DE" baseline="0" dirty="0"/>
              <a:t> </a:t>
            </a:r>
            <a:r>
              <a:rPr lang="de-DE" baseline="0" dirty="0" err="1"/>
              <a:t>costs</a:t>
            </a:r>
            <a:r>
              <a:rPr lang="de-DE" baseline="0" dirty="0"/>
              <a:t> on </a:t>
            </a:r>
            <a:r>
              <a:rPr lang="de-DE" baseline="0" dirty="0" err="1"/>
              <a:t>the</a:t>
            </a:r>
            <a:r>
              <a:rPr lang="de-DE" baseline="0" dirty="0"/>
              <a:t> Y-Axis and a </a:t>
            </a:r>
            <a:r>
              <a:rPr lang="de-DE" baseline="0" dirty="0" err="1"/>
              <a:t>product</a:t>
            </a:r>
            <a:r>
              <a:rPr lang="de-DE" baseline="0" dirty="0"/>
              <a:t>, a </a:t>
            </a:r>
            <a:r>
              <a:rPr lang="de-DE" baseline="0" dirty="0" err="1"/>
              <a:t>machine</a:t>
            </a:r>
            <a:r>
              <a:rPr lang="de-DE" baseline="0" dirty="0"/>
              <a:t> </a:t>
            </a:r>
            <a:r>
              <a:rPr lang="de-DE" baseline="0" dirty="0" err="1"/>
              <a:t>or</a:t>
            </a:r>
            <a:r>
              <a:rPr lang="de-DE" baseline="0" dirty="0"/>
              <a:t> a </a:t>
            </a:r>
            <a:r>
              <a:rPr lang="de-DE" baseline="0" dirty="0" err="1"/>
              <a:t>customer</a:t>
            </a:r>
            <a:r>
              <a:rPr lang="de-DE" baseline="0" dirty="0"/>
              <a:t> on </a:t>
            </a:r>
            <a:r>
              <a:rPr lang="de-DE" baseline="0" dirty="0" err="1"/>
              <a:t>the</a:t>
            </a:r>
            <a:r>
              <a:rPr lang="de-DE" baseline="0" dirty="0"/>
              <a:t> Z-</a:t>
            </a:r>
            <a:r>
              <a:rPr lang="de-DE" baseline="0" dirty="0" err="1"/>
              <a:t>axis</a:t>
            </a:r>
            <a:r>
              <a:rPr lang="de-DE" baseline="0" dirty="0"/>
              <a:t>. In </a:t>
            </a:r>
            <a:r>
              <a:rPr lang="de-DE" baseline="0" dirty="0" err="1"/>
              <a:t>most</a:t>
            </a:r>
            <a:r>
              <a:rPr lang="de-DE" baseline="0" dirty="0"/>
              <a:t> </a:t>
            </a:r>
            <a:r>
              <a:rPr lang="de-DE" baseline="0" dirty="0" err="1"/>
              <a:t>of</a:t>
            </a:r>
            <a:r>
              <a:rPr lang="de-DE" baseline="0" dirty="0"/>
              <a:t> </a:t>
            </a:r>
            <a:r>
              <a:rPr lang="de-DE" baseline="0" dirty="0" err="1"/>
              <a:t>the</a:t>
            </a:r>
            <a:r>
              <a:rPr lang="de-DE" baseline="0" dirty="0"/>
              <a:t> </a:t>
            </a:r>
            <a:r>
              <a:rPr lang="de-DE" baseline="0" dirty="0" err="1"/>
              <a:t>cases</a:t>
            </a:r>
            <a:r>
              <a:rPr lang="de-DE" baseline="0" dirty="0"/>
              <a:t>, </a:t>
            </a:r>
            <a:r>
              <a:rPr lang="de-DE" baseline="0" dirty="0" err="1"/>
              <a:t>the</a:t>
            </a:r>
            <a:r>
              <a:rPr lang="de-DE" baseline="0" dirty="0"/>
              <a:t> Z-</a:t>
            </a:r>
            <a:r>
              <a:rPr lang="de-DE" baseline="0" dirty="0" err="1"/>
              <a:t>axis</a:t>
            </a:r>
            <a:r>
              <a:rPr lang="de-DE" baseline="0" dirty="0"/>
              <a:t> </a:t>
            </a:r>
            <a:r>
              <a:rPr lang="de-DE" baseline="0" dirty="0" err="1"/>
              <a:t>represents</a:t>
            </a:r>
            <a:r>
              <a:rPr lang="de-DE" baseline="0" dirty="0"/>
              <a:t> </a:t>
            </a:r>
            <a:r>
              <a:rPr lang="de-DE" baseline="0" dirty="0" err="1"/>
              <a:t>period</a:t>
            </a:r>
            <a:r>
              <a:rPr lang="de-DE" baseline="0" dirty="0"/>
              <a:t>/time. </a:t>
            </a:r>
            <a:r>
              <a:rPr lang="en-US" dirty="0"/>
              <a:t>It depends on the context, in which you want to analyze the data and explain with the help of the cube</a:t>
            </a:r>
            <a:r>
              <a:rPr lang="de-DE" baseline="0" dirty="0"/>
              <a:t>. </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example is about the relationship between the amount of a production factor (for example, energy consumption, CO2 emissions) that is related to the cost and the product</a:t>
            </a:r>
            <a:r>
              <a:rPr lang="de-DE" baseline="0" dirty="0"/>
              <a:t>. </a:t>
            </a:r>
            <a:r>
              <a:rPr lang="en-US" dirty="0"/>
              <a:t>It covers the cost of manufacturing a specific product or process and includes the amount of energy required for the production process or the carbon footprint</a:t>
            </a:r>
            <a:r>
              <a:rPr lang="de-DE" baseline="0" dirty="0"/>
              <a:t>. </a:t>
            </a:r>
            <a:r>
              <a:rPr lang="en-US" dirty="0">
                <a:effectLst/>
              </a:rPr>
              <a:t>The OLAP cube offers the possibility to navigate within its boundaries, e.g. reduce costs, increase quantities </a:t>
            </a:r>
            <a:r>
              <a:rPr lang="en-US" dirty="0" err="1">
                <a:effectLst/>
              </a:rPr>
              <a:t>etc</a:t>
            </a:r>
            <a:r>
              <a:rPr lang="de-DE" baseline="0" dirty="0"/>
              <a:t>. </a:t>
            </a:r>
            <a:r>
              <a:rPr lang="en-US" dirty="0"/>
              <a:t>Various statements can be made, e.g. at which point in time, which product was produced on which machine with which production speed, at what cost with which energy consumption or CO2 emissions</a:t>
            </a:r>
            <a:r>
              <a:rPr lang="de-DE" baseline="0" dirty="0"/>
              <a:t>. </a:t>
            </a:r>
            <a:r>
              <a:rPr lang="en-US" dirty="0"/>
              <a:t>An analytical tool with which multidimensional data can be analyzed</a:t>
            </a:r>
            <a:r>
              <a:rPr lang="de-DE" baseline="0" dirty="0"/>
              <a:t>. </a:t>
            </a:r>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22</a:t>
            </a:fld>
            <a:endParaRPr lang="de-DE"/>
          </a:p>
        </p:txBody>
      </p:sp>
    </p:spTree>
    <p:extLst>
      <p:ext uri="{BB962C8B-B14F-4D97-AF65-F5344CB8AC3E}">
        <p14:creationId xmlns:p14="http://schemas.microsoft.com/office/powerpoint/2010/main" val="357539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de-DE" dirty="0"/>
              <a:t>Source: Kals, Johannes</a:t>
            </a:r>
            <a:r>
              <a:rPr lang="de-DE" baseline="0" dirty="0"/>
              <a:t>: ISO 50001 </a:t>
            </a:r>
            <a:r>
              <a:rPr lang="de-DE" baseline="0" dirty="0" err="1"/>
              <a:t>Energy</a:t>
            </a:r>
            <a:r>
              <a:rPr lang="de-DE" baseline="0" dirty="0"/>
              <a:t> </a:t>
            </a:r>
            <a:r>
              <a:rPr lang="de-DE" baseline="0" dirty="0" err="1"/>
              <a:t>management</a:t>
            </a:r>
            <a:r>
              <a:rPr lang="de-DE" baseline="0" dirty="0"/>
              <a:t> </a:t>
            </a:r>
            <a:r>
              <a:rPr lang="de-DE" baseline="0" dirty="0" err="1"/>
              <a:t>systems</a:t>
            </a:r>
            <a:r>
              <a:rPr lang="de-DE" baseline="0" dirty="0"/>
              <a:t> - </a:t>
            </a:r>
            <a:r>
              <a:rPr lang="de-DE" baseline="0" dirty="0" err="1"/>
              <a:t>What</a:t>
            </a:r>
            <a:r>
              <a:rPr lang="de-DE" baseline="0" dirty="0"/>
              <a:t> </a:t>
            </a:r>
            <a:r>
              <a:rPr lang="de-DE" baseline="0" dirty="0" err="1"/>
              <a:t>managers</a:t>
            </a:r>
            <a:r>
              <a:rPr lang="de-DE" baseline="0" dirty="0"/>
              <a:t> </a:t>
            </a:r>
            <a:r>
              <a:rPr lang="de-DE" baseline="0" dirty="0" err="1"/>
              <a:t>need</a:t>
            </a:r>
            <a:r>
              <a:rPr lang="de-DE" baseline="0" dirty="0"/>
              <a:t> </a:t>
            </a:r>
            <a:r>
              <a:rPr lang="de-DE" baseline="0" dirty="0" err="1"/>
              <a:t>to</a:t>
            </a:r>
            <a:r>
              <a:rPr lang="de-DE" baseline="0" dirty="0"/>
              <a:t> </a:t>
            </a:r>
            <a:r>
              <a:rPr lang="de-DE" baseline="0" dirty="0" err="1"/>
              <a:t>know</a:t>
            </a:r>
            <a:r>
              <a:rPr lang="de-DE" baseline="0" dirty="0"/>
              <a:t> </a:t>
            </a:r>
            <a:r>
              <a:rPr lang="de-DE" baseline="0" dirty="0" err="1"/>
              <a:t>about</a:t>
            </a:r>
            <a:r>
              <a:rPr lang="de-DE" baseline="0" dirty="0"/>
              <a:t> </a:t>
            </a:r>
            <a:r>
              <a:rPr lang="de-DE" baseline="0" dirty="0" err="1"/>
              <a:t>energy</a:t>
            </a:r>
            <a:r>
              <a:rPr lang="de-DE" baseline="0" dirty="0"/>
              <a:t> and </a:t>
            </a:r>
            <a:r>
              <a:rPr lang="de-DE" baseline="0" dirty="0" err="1"/>
              <a:t>business</a:t>
            </a:r>
            <a:r>
              <a:rPr lang="de-DE" baseline="0" dirty="0"/>
              <a:t> </a:t>
            </a:r>
            <a:r>
              <a:rPr lang="de-DE" baseline="0" dirty="0" err="1"/>
              <a:t>administration</a:t>
            </a:r>
            <a:r>
              <a:rPr lang="de-DE" baseline="0" dirty="0"/>
              <a:t>, New York 2015, p. 213 – 215</a:t>
            </a:r>
          </a:p>
          <a:p>
            <a:endParaRPr lang="de-DE" baseline="0" dirty="0"/>
          </a:p>
          <a:p>
            <a:r>
              <a:rPr lang="en-US" dirty="0"/>
              <a:t>Energy-related IT can be seen in two different ways, </a:t>
            </a:r>
            <a:r>
              <a:rPr lang="de-DE" baseline="0" dirty="0" err="1"/>
              <a:t>which</a:t>
            </a:r>
            <a:r>
              <a:rPr lang="de-DE" baseline="0" dirty="0"/>
              <a:t> </a:t>
            </a:r>
            <a:r>
              <a:rPr lang="de-DE" baseline="0" dirty="0" err="1"/>
              <a:t>are</a:t>
            </a:r>
            <a:r>
              <a:rPr lang="de-DE" baseline="0" dirty="0"/>
              <a:t> </a:t>
            </a:r>
            <a:r>
              <a:rPr lang="de-DE" baseline="0" dirty="0" err="1"/>
              <a:t>presented</a:t>
            </a:r>
            <a:r>
              <a:rPr lang="de-DE" baseline="0" dirty="0"/>
              <a:t> in </a:t>
            </a:r>
            <a:r>
              <a:rPr lang="de-DE" baseline="0" dirty="0" err="1"/>
              <a:t>the</a:t>
            </a:r>
            <a:r>
              <a:rPr lang="de-DE" baseline="0" dirty="0"/>
              <a:t> </a:t>
            </a:r>
            <a:r>
              <a:rPr lang="de-DE" baseline="0" dirty="0" err="1"/>
              <a:t>following</a:t>
            </a:r>
            <a:r>
              <a:rPr lang="de-DE" baseline="0" dirty="0"/>
              <a:t>. </a:t>
            </a:r>
          </a:p>
          <a:p>
            <a:r>
              <a:rPr lang="en-US" dirty="0"/>
              <a:t>In the narrower sense, it is about the environment and resource-saving design of information technology, its handling in the company and its disposal</a:t>
            </a:r>
            <a:r>
              <a:rPr lang="de-DE" sz="1200" b="0" i="0" u="none" strike="noStrike" kern="1200" baseline="0" noProof="0" dirty="0">
                <a:solidFill>
                  <a:schemeClr val="tx1"/>
                </a:solidFill>
                <a:latin typeface="+mn-lt"/>
                <a:ea typeface="+mn-ea"/>
                <a:cs typeface="+mn-cs"/>
              </a:rPr>
              <a:t>. </a:t>
            </a:r>
            <a:r>
              <a:rPr lang="en-US" dirty="0"/>
              <a:t>Green IT in the context of operation means the use of energy efficient devices.</a:t>
            </a:r>
            <a:r>
              <a:rPr lang="de-DE" sz="1200" b="0" i="0" u="none" strike="noStrike" kern="1200" baseline="0" noProof="0" dirty="0">
                <a:solidFill>
                  <a:schemeClr val="tx1"/>
                </a:solidFill>
                <a:latin typeface="+mn-lt"/>
                <a:ea typeface="+mn-ea"/>
                <a:cs typeface="+mn-cs"/>
                <a:sym typeface="Wingdings" panose="05000000000000000000" pitchFamily="2" charset="2"/>
              </a:rPr>
              <a:t> </a:t>
            </a:r>
          </a:p>
          <a:p>
            <a:endParaRPr lang="en-US" sz="1200" b="0" i="0" u="none" strike="noStrike" kern="1200" baseline="0" dirty="0">
              <a:solidFill>
                <a:schemeClr val="tx1"/>
              </a:solidFill>
              <a:latin typeface="+mn-lt"/>
              <a:ea typeface="+mn-ea"/>
              <a:cs typeface="+mn-cs"/>
            </a:endParaRPr>
          </a:p>
          <a:p>
            <a:r>
              <a:rPr lang="en-US" dirty="0"/>
              <a:t>In a broader sense, IT - also in the context of the increasing digitization, the increasing possibilities which technologies offer today and in the future and the data generated thereby - is an enabler (</a:t>
            </a:r>
            <a:r>
              <a:rPr lang="en-US" dirty="0" err="1"/>
              <a:t>ie</a:t>
            </a:r>
            <a:r>
              <a:rPr lang="en-US" dirty="0"/>
              <a:t> a pioneer) for future developments and possibilities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What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kind</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of</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developments</a:t>
            </a:r>
            <a:r>
              <a:rPr lang="de-DE" sz="1200" b="0" i="0" u="none" strike="noStrike" kern="1200" baseline="0" noProof="0" dirty="0">
                <a:solidFill>
                  <a:schemeClr val="tx1"/>
                </a:solidFill>
                <a:latin typeface="+mn-lt"/>
                <a:ea typeface="+mn-ea"/>
                <a:cs typeface="+mn-cs"/>
              </a:rPr>
              <a:t> and </a:t>
            </a:r>
            <a:r>
              <a:rPr lang="de-DE" sz="1200" b="0" i="0" u="none" strike="noStrike" kern="1200" baseline="0" noProof="0" dirty="0" err="1">
                <a:solidFill>
                  <a:schemeClr val="tx1"/>
                </a:solidFill>
                <a:latin typeface="+mn-lt"/>
                <a:ea typeface="+mn-ea"/>
                <a:cs typeface="+mn-cs"/>
              </a:rPr>
              <a:t>possibilities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exist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is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presented</a:t>
            </a:r>
            <a:r>
              <a:rPr lang="de-DE" sz="1200" b="0" i="0" u="none" strike="noStrike" kern="1200" baseline="0" noProof="0" dirty="0">
                <a:solidFill>
                  <a:schemeClr val="tx1"/>
                </a:solidFill>
                <a:latin typeface="+mn-lt"/>
                <a:ea typeface="+mn-ea"/>
                <a:cs typeface="+mn-cs"/>
              </a:rPr>
              <a:t> in </a:t>
            </a:r>
            <a:r>
              <a:rPr lang="de-DE" sz="1200" b="0" i="0" u="none" strike="noStrike" kern="1200" baseline="0" noProof="0" dirty="0" err="1">
                <a:solidFill>
                  <a:schemeClr val="tx1"/>
                </a:solidFill>
                <a:latin typeface="+mn-lt"/>
                <a:ea typeface="+mn-ea"/>
                <a:cs typeface="+mn-cs"/>
              </a:rPr>
              <a:t>this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presentation</a:t>
            </a:r>
            <a:r>
              <a:rPr lang="de-DE" sz="1200" b="0" i="0" u="none" strike="noStrike" kern="1200" baseline="0" noProof="0" dirty="0">
                <a:solidFill>
                  <a:schemeClr val="tx1"/>
                </a:solidFill>
                <a:latin typeface="+mn-lt"/>
                <a:ea typeface="+mn-ea"/>
                <a:cs typeface="+mn-cs"/>
              </a:rPr>
              <a:t>. </a:t>
            </a:r>
            <a:endParaRPr lang="de-DE" dirty="0"/>
          </a:p>
        </p:txBody>
      </p:sp>
      <p:sp>
        <p:nvSpPr>
          <p:cNvPr id="4" name="Foliennummernplatzhalter 3"/>
          <p:cNvSpPr>
            <a:spLocks noGrp="1"/>
          </p:cNvSpPr>
          <p:nvPr>
            <p:ph type="sldNum" sz="quarter" idx="10"/>
          </p:nvPr>
        </p:nvSpPr>
        <p:spPr/>
        <p:txBody>
          <a:bodyPr/>
          <a:lstStyle/>
          <a:p>
            <a:fld id="{B9E5167F-9B77-421D-98B0-C42B6BA03C7C}" type="slidenum">
              <a:rPr lang="de-DE" smtClean="0"/>
              <a:t>2</a:t>
            </a:fld>
            <a:endParaRPr lang="de-DE"/>
          </a:p>
        </p:txBody>
      </p:sp>
    </p:spTree>
    <p:extLst>
      <p:ext uri="{BB962C8B-B14F-4D97-AF65-F5344CB8AC3E}">
        <p14:creationId xmlns:p14="http://schemas.microsoft.com/office/powerpoint/2010/main" val="1013593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Own</a:t>
            </a:r>
            <a:r>
              <a:rPr lang="de-DE" dirty="0"/>
              <a:t> </a:t>
            </a:r>
            <a:r>
              <a:rPr lang="de-DE" dirty="0" err="1"/>
              <a:t>representation</a:t>
            </a:r>
            <a:r>
              <a:rPr lang="de-DE" dirty="0"/>
              <a:t> </a:t>
            </a:r>
            <a:r>
              <a:rPr lang="de-DE" dirty="0" err="1"/>
              <a:t>based</a:t>
            </a:r>
            <a:r>
              <a:rPr lang="de-DE" baseline="0" dirty="0"/>
              <a:t> on </a:t>
            </a:r>
            <a:r>
              <a:rPr lang="de-DE" dirty="0"/>
              <a:t>Kals, Johannes: ISO 50001 </a:t>
            </a:r>
            <a:r>
              <a:rPr lang="de-DE" dirty="0" err="1"/>
              <a:t>Energy</a:t>
            </a:r>
            <a:r>
              <a:rPr lang="de-DE" dirty="0"/>
              <a:t> </a:t>
            </a:r>
            <a:r>
              <a:rPr lang="de-DE" dirty="0" err="1"/>
              <a:t>management</a:t>
            </a:r>
            <a:r>
              <a:rPr lang="de-DE" dirty="0"/>
              <a:t> Systems,</a:t>
            </a:r>
            <a:r>
              <a:rPr lang="de-DE" baseline="0" dirty="0"/>
              <a:t> </a:t>
            </a:r>
            <a:r>
              <a:rPr lang="de-DE" baseline="0" dirty="0" err="1"/>
              <a:t>What</a:t>
            </a:r>
            <a:r>
              <a:rPr lang="de-DE" baseline="0" dirty="0"/>
              <a:t> </a:t>
            </a:r>
            <a:r>
              <a:rPr lang="de-DE" baseline="0" dirty="0" err="1"/>
              <a:t>managers</a:t>
            </a:r>
            <a:r>
              <a:rPr lang="de-DE" baseline="0" dirty="0"/>
              <a:t> </a:t>
            </a:r>
            <a:r>
              <a:rPr lang="de-DE" baseline="0" dirty="0" err="1"/>
              <a:t>need</a:t>
            </a:r>
            <a:r>
              <a:rPr lang="de-DE" baseline="0" dirty="0"/>
              <a:t> </a:t>
            </a:r>
            <a:r>
              <a:rPr lang="de-DE" baseline="0" dirty="0" err="1"/>
              <a:t>to</a:t>
            </a:r>
            <a:r>
              <a:rPr lang="de-DE" baseline="0" dirty="0"/>
              <a:t> </a:t>
            </a:r>
            <a:r>
              <a:rPr lang="de-DE" baseline="0" dirty="0" err="1"/>
              <a:t>know</a:t>
            </a:r>
            <a:r>
              <a:rPr lang="de-DE" baseline="0" dirty="0"/>
              <a:t> </a:t>
            </a:r>
            <a:r>
              <a:rPr lang="de-DE" baseline="0" dirty="0" err="1"/>
              <a:t>about</a:t>
            </a:r>
            <a:r>
              <a:rPr lang="de-DE" baseline="0" dirty="0"/>
              <a:t> </a:t>
            </a:r>
            <a:r>
              <a:rPr lang="de-DE" baseline="0" dirty="0" err="1"/>
              <a:t>energy</a:t>
            </a:r>
            <a:r>
              <a:rPr lang="de-DE" baseline="0" dirty="0"/>
              <a:t> and </a:t>
            </a:r>
            <a:r>
              <a:rPr lang="de-DE" baseline="0" dirty="0" err="1"/>
              <a:t>business</a:t>
            </a:r>
            <a:r>
              <a:rPr lang="de-DE" baseline="0" dirty="0"/>
              <a:t> </a:t>
            </a:r>
            <a:r>
              <a:rPr lang="de-DE" baseline="0" dirty="0" err="1"/>
              <a:t>administration</a:t>
            </a:r>
            <a:r>
              <a:rPr lang="de-DE" baseline="0" dirty="0"/>
              <a:t>, New York 2015, p. 70</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rtl="0"/>
            <a:r>
              <a:rPr lang="en-US" dirty="0">
                <a:effectLst/>
              </a:rPr>
              <a:t>Now follows the field of In-memory Databases (IMDB), Big Data and Internet of Things / Internet of Things. These are buzzwords that are often heard and confronted nowadays.</a:t>
            </a:r>
          </a:p>
          <a:p>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23</a:t>
            </a:fld>
            <a:endParaRPr lang="de-DE"/>
          </a:p>
        </p:txBody>
      </p:sp>
    </p:spTree>
    <p:extLst>
      <p:ext uri="{BB962C8B-B14F-4D97-AF65-F5344CB8AC3E}">
        <p14:creationId xmlns:p14="http://schemas.microsoft.com/office/powerpoint/2010/main" val="3358690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de-DE" dirty="0" err="1"/>
              <a:t>Own</a:t>
            </a:r>
            <a:r>
              <a:rPr lang="de-DE" dirty="0"/>
              <a:t> </a:t>
            </a:r>
            <a:r>
              <a:rPr lang="de-DE" dirty="0" err="1"/>
              <a:t>representation</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does the data come from? So where does,</a:t>
            </a:r>
            <a:r>
              <a:rPr lang="en-US" baseline="0" dirty="0"/>
              <a:t> actually,</a:t>
            </a:r>
            <a:r>
              <a:rPr lang="en-US" dirty="0"/>
              <a:t> the energy data come from?</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Terms such as Big Data, Internet of Things or, in our case, Internet of Energy are familiar and used in a variety of ways</a:t>
            </a:r>
            <a:r>
              <a:rPr lang="de-DE" baseline="0" dirty="0"/>
              <a:t>. </a:t>
            </a:r>
            <a:r>
              <a:rPr lang="en-US" dirty="0">
                <a:effectLst/>
              </a:rPr>
              <a:t>Due to the advancing technology, the ever-increasing connection of machines to the Internet (Internet of Things), in which machines generate data (keyword Big Data), which then have to be processed, both the Internet of Things and the data volumes increase</a:t>
            </a:r>
            <a:r>
              <a:rPr lang="de-DE" baseline="0" dirty="0"/>
              <a:t>. </a:t>
            </a:r>
            <a:r>
              <a:rPr lang="en-US" dirty="0">
                <a:effectLst/>
              </a:rPr>
              <a:t>This development can also be transferred to energy: smart metering means that data is no longer read but constantly retrievable and fed directly into databases where they are processed</a:t>
            </a:r>
            <a:r>
              <a:rPr lang="de-DE" baseline="0" dirty="0"/>
              <a:t>. </a:t>
            </a:r>
            <a:r>
              <a:rPr lang="en-US" dirty="0"/>
              <a:t>Everyone can think for themselves, how it would be at home, if every device was connected to the Internet and sending data</a:t>
            </a:r>
            <a:r>
              <a:rPr lang="de-DE" baseline="0" dirty="0"/>
              <a:t>. </a:t>
            </a:r>
            <a:r>
              <a:rPr lang="en-US" dirty="0"/>
              <a:t>On the graph above, we can see, where in the company the data comes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r>
              <a:rPr lang="en-US" dirty="0"/>
              <a:t>In the production: Every form of automation leads to data, because a computer controls the process and requires this data for control</a:t>
            </a:r>
            <a:r>
              <a:rPr lang="de-DE" baseline="0" dirty="0"/>
              <a:t>. </a:t>
            </a:r>
            <a:r>
              <a:rPr lang="en-US" dirty="0"/>
              <a:t>Robotics, numerical control (computer-controlled machine tools), 3D printing, everything related to sensors and, as we have already seen, the developments from smart metering to smart factories (everything in the company is networked, connected to the Internet and generates data</a:t>
            </a:r>
            <a:r>
              <a:rPr lang="de-DE" baseline="0" dirty="0"/>
              <a:t>). </a:t>
            </a:r>
          </a:p>
          <a:p>
            <a:r>
              <a:rPr lang="en-US" dirty="0"/>
              <a:t>In the logistics: radio chips (RFID) that can be mounted on any pallet or product</a:t>
            </a:r>
            <a:r>
              <a:rPr lang="de-DE" baseline="0" dirty="0"/>
              <a:t>. </a:t>
            </a:r>
            <a:r>
              <a:rPr lang="en-US" dirty="0"/>
              <a:t>This means that in the logistics a product can be automatically assigned to the "right" volume for the right destination and then logged out of the system on arrival. In logistics: radio chips (RFID) that can be mounted on any pallet or product. This means that in logistics a product can be automatically assigned to the "right" volume for the right destination and then logged out of the system on arrival. Libraries also work with radio chips and allow books to be returned independently via recording devices. Also the Global Positioning System (GPS), which is equipped in almost each and every vehicle.</a:t>
            </a:r>
            <a:r>
              <a:rPr lang="de-DE" baseline="0" dirty="0"/>
              <a:t> </a:t>
            </a:r>
          </a:p>
          <a:p>
            <a:r>
              <a:rPr lang="de-DE" baseline="0" dirty="0"/>
              <a:t>Facility Management: </a:t>
            </a:r>
            <a:r>
              <a:rPr lang="en-US" dirty="0"/>
              <a:t>Building control technology, which is centrally controlled and with which concrete influence on the energy consumption can be taken. The 	aforementioned smart home / smart factory technologies and ambient intelligence, which stands for the networking of everyday objects, sensors, wireless modules, etc., with the goal of improving of our daily life. That means a device detects that the room temperature is too high and automatically throttles the heating or ventilation</a:t>
            </a:r>
            <a:r>
              <a:rPr lang="de-DE" baseline="0" dirty="0"/>
              <a:t>. </a:t>
            </a:r>
          </a:p>
          <a:p>
            <a:r>
              <a:rPr lang="en-US" dirty="0"/>
              <a:t>If we go outside of a company, we come to the social networks, social media and the networked city (smart city</a:t>
            </a:r>
            <a:r>
              <a:rPr lang="de-DE"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Everything that has to do with e-business, where data is generated, public or rather network-protected. Internet itself with its numerous databases, which in turn are subdivided into public databases and restricted databases. An unbelievable amount of data that is available only through the internet and that can be searched through search queries in search engines.</a:t>
            </a:r>
          </a:p>
          <a:p>
            <a:pPr rtl="0"/>
            <a:endParaRPr lang="en-US" dirty="0">
              <a:effectLst/>
            </a:endParaRPr>
          </a:p>
        </p:txBody>
      </p:sp>
      <p:sp>
        <p:nvSpPr>
          <p:cNvPr id="4" name="Foliennummernplatzhalter 3"/>
          <p:cNvSpPr>
            <a:spLocks noGrp="1"/>
          </p:cNvSpPr>
          <p:nvPr>
            <p:ph type="sldNum" sz="quarter" idx="10"/>
          </p:nvPr>
        </p:nvSpPr>
        <p:spPr/>
        <p:txBody>
          <a:bodyPr/>
          <a:lstStyle/>
          <a:p>
            <a:fld id="{35B6D25A-D5C7-48A2-80D9-C1E0370E10B8}" type="slidenum">
              <a:rPr lang="de-DE" smtClean="0"/>
              <a:t>25</a:t>
            </a:fld>
            <a:endParaRPr lang="de-DE"/>
          </a:p>
        </p:txBody>
      </p:sp>
    </p:spTree>
    <p:extLst>
      <p:ext uri="{BB962C8B-B14F-4D97-AF65-F5344CB8AC3E}">
        <p14:creationId xmlns:p14="http://schemas.microsoft.com/office/powerpoint/2010/main" val="3573763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200" b="0" i="0" u="none" strike="noStrike" kern="1200" baseline="0" dirty="0" err="1">
                <a:solidFill>
                  <a:schemeClr val="tx1"/>
                </a:solidFill>
                <a:latin typeface="+mn-lt"/>
                <a:ea typeface="+mn-ea"/>
                <a:cs typeface="+mn-cs"/>
              </a:rPr>
              <a:t>Own</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representation</a:t>
            </a:r>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“Who defines an optimal level of IT and EnPIs application? The marginal cost of data acquisition and processing has to be evaluated against the marginal benefit of better decision making. It is up to managerial accounting to decide which of these masses of indicators should be defined and interpreted. As explained before, the costs of data logging and processing are going down rapidly, consequently, the number of indicators that should be used is increasing. Hierarchies of indicators offer the option to supply the managers only with few numbers at first, but the management accountants themselves have the possibility to go into detail and to help managers do likewise.”</a:t>
            </a:r>
          </a:p>
          <a:p>
            <a:endParaRPr lang="en-US"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Cf. Kals, Johannes: </a:t>
            </a:r>
            <a:r>
              <a:rPr lang="de-DE" sz="1200" dirty="0"/>
              <a:t>ISO 50001 </a:t>
            </a:r>
            <a:r>
              <a:rPr lang="de-DE" sz="1200" dirty="0" err="1"/>
              <a:t>Energy</a:t>
            </a:r>
            <a:r>
              <a:rPr lang="de-DE" sz="1200" dirty="0"/>
              <a:t> Management Systems – </a:t>
            </a:r>
            <a:r>
              <a:rPr lang="de-DE" sz="1200" dirty="0" err="1"/>
              <a:t>What</a:t>
            </a:r>
            <a:r>
              <a:rPr lang="de-DE" sz="1200" dirty="0"/>
              <a:t> </a:t>
            </a:r>
            <a:r>
              <a:rPr lang="de-DE" sz="1200" dirty="0" err="1"/>
              <a:t>managers</a:t>
            </a:r>
            <a:r>
              <a:rPr lang="de-DE" sz="1200" dirty="0"/>
              <a:t> </a:t>
            </a:r>
            <a:r>
              <a:rPr lang="de-DE" sz="1200" dirty="0" err="1"/>
              <a:t>need</a:t>
            </a:r>
            <a:r>
              <a:rPr lang="de-DE" sz="1200" dirty="0"/>
              <a:t> </a:t>
            </a:r>
            <a:r>
              <a:rPr lang="de-DE" sz="1200" dirty="0" err="1"/>
              <a:t>to</a:t>
            </a:r>
            <a:r>
              <a:rPr lang="de-DE" sz="1200" dirty="0"/>
              <a:t> </a:t>
            </a:r>
            <a:r>
              <a:rPr lang="de-DE" sz="1200" dirty="0" err="1"/>
              <a:t>know</a:t>
            </a:r>
            <a:r>
              <a:rPr lang="de-DE" sz="1200" dirty="0"/>
              <a:t> </a:t>
            </a:r>
            <a:r>
              <a:rPr lang="de-DE" sz="1200" dirty="0" err="1"/>
              <a:t>about</a:t>
            </a:r>
            <a:r>
              <a:rPr lang="de-DE" sz="1200" dirty="0"/>
              <a:t> </a:t>
            </a:r>
            <a:r>
              <a:rPr lang="de-DE" sz="1200" dirty="0" err="1"/>
              <a:t>energy</a:t>
            </a:r>
            <a:r>
              <a:rPr lang="de-DE" sz="1200" dirty="0"/>
              <a:t> and </a:t>
            </a:r>
            <a:r>
              <a:rPr lang="de-DE" sz="1200" dirty="0" err="1"/>
              <a:t>business</a:t>
            </a:r>
            <a:r>
              <a:rPr lang="de-DE" sz="1200" dirty="0"/>
              <a:t> </a:t>
            </a:r>
            <a:r>
              <a:rPr lang="de-DE" sz="1200" dirty="0" err="1"/>
              <a:t>administration</a:t>
            </a:r>
            <a:r>
              <a:rPr lang="de-DE" sz="1200" dirty="0"/>
              <a:t>, New York 2015, p.</a:t>
            </a:r>
            <a:r>
              <a:rPr lang="de-DE" sz="1200" baseline="0" dirty="0"/>
              <a:t> 144/145</a:t>
            </a:r>
            <a:endParaRPr lang="de-DE" dirty="0"/>
          </a:p>
        </p:txBody>
      </p:sp>
      <p:sp>
        <p:nvSpPr>
          <p:cNvPr id="4" name="Foliennummernplatzhalter 3"/>
          <p:cNvSpPr>
            <a:spLocks noGrp="1"/>
          </p:cNvSpPr>
          <p:nvPr>
            <p:ph type="sldNum" sz="quarter" idx="10"/>
          </p:nvPr>
        </p:nvSpPr>
        <p:spPr/>
        <p:txBody>
          <a:bodyPr/>
          <a:lstStyle/>
          <a:p>
            <a:fld id="{0E3414D0-EC8A-4C99-8461-6FAEC129A0CE}" type="slidenum">
              <a:rPr lang="de-DE" smtClean="0"/>
              <a:t>26</a:t>
            </a:fld>
            <a:endParaRPr lang="de-DE"/>
          </a:p>
        </p:txBody>
      </p:sp>
    </p:spTree>
    <p:extLst>
      <p:ext uri="{BB962C8B-B14F-4D97-AF65-F5344CB8AC3E}">
        <p14:creationId xmlns:p14="http://schemas.microsoft.com/office/powerpoint/2010/main" val="54322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err="1"/>
              <a:t>Own</a:t>
            </a:r>
            <a:r>
              <a:rPr lang="de-DE" dirty="0"/>
              <a:t> </a:t>
            </a:r>
            <a:r>
              <a:rPr lang="de-DE" dirty="0" err="1"/>
              <a:t>representation</a:t>
            </a:r>
            <a:endParaRPr lang="de-DE" dirty="0"/>
          </a:p>
          <a:p>
            <a:pPr marL="0" indent="0">
              <a:buFont typeface="Arial" panose="020B0604020202020204" pitchFamily="34" charset="0"/>
              <a:buNone/>
            </a:pPr>
            <a:endParaRPr lang="de-DE" dirty="0"/>
          </a:p>
          <a:p>
            <a:pPr marL="0" indent="0">
              <a:buFont typeface="Arial" panose="020B0604020202020204" pitchFamily="34" charset="0"/>
              <a:buNone/>
            </a:pPr>
            <a:r>
              <a:rPr lang="en-US" dirty="0"/>
              <a:t>IT and its evolution to Industry 4.0, Business Intelligence and IMDB provides the funds/remedy to reach a new level of (energy) metrics that can support management decisions as well.</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dirty="0"/>
              <a:t>Cf</a:t>
            </a:r>
            <a:r>
              <a:rPr lang="de-DE" baseline="0" dirty="0"/>
              <a:t>. </a:t>
            </a:r>
            <a:r>
              <a:rPr lang="de-DE" dirty="0" err="1"/>
              <a:t>Krück</a:t>
            </a:r>
            <a:r>
              <a:rPr lang="de-DE" dirty="0"/>
              <a:t>, Dennis</a:t>
            </a:r>
            <a:r>
              <a:rPr lang="de-DE" baseline="0" dirty="0"/>
              <a:t>: Betriebswirtschaftslehre und Energie – Unterstützung für Veröffentlichungen und Projekte des betreuenden Professors im Bereich Energiecontrolling (Master Thesis), Heidelberg/Ludwigshafen 2015, p. 110</a:t>
            </a:r>
          </a:p>
          <a:p>
            <a:pPr marL="171450" indent="-171450">
              <a:buFont typeface="Arial" panose="020B0604020202020204" pitchFamily="34" charset="0"/>
              <a:buChar char="•"/>
            </a:pPr>
            <a:r>
              <a:rPr lang="en-US" dirty="0"/>
              <a:t>Which energy key system is actually used, is also related to the existing technology and IT infrastructure</a:t>
            </a:r>
            <a:r>
              <a:rPr lang="de-DE" baseline="0" dirty="0"/>
              <a:t>. </a:t>
            </a:r>
            <a:r>
              <a:rPr lang="en-US" dirty="0"/>
              <a:t>To determine reliable indicators, measuring systems are necessary</a:t>
            </a:r>
            <a:r>
              <a:rPr lang="de-DE" baseline="0" dirty="0"/>
              <a:t>. </a:t>
            </a:r>
            <a:r>
              <a:rPr lang="en-US" dirty="0"/>
              <a:t>The collected data (whether manually or automatically via smart meters) must be processed, visualized and integrated</a:t>
            </a:r>
            <a:r>
              <a:rPr lang="de-DE" baseline="0" dirty="0"/>
              <a:t>. </a:t>
            </a:r>
            <a:r>
              <a:rPr lang="en-US" dirty="0"/>
              <a:t>Appropriate software or hardware solutions enable, that the metrics system and processes are automated and work efficient</a:t>
            </a:r>
            <a:r>
              <a:rPr lang="de-DE" baseline="0" dirty="0"/>
              <a:t>. </a:t>
            </a:r>
          </a:p>
          <a:p>
            <a:pPr marL="171450" indent="-171450">
              <a:buFont typeface="Arial" panose="020B0604020202020204" pitchFamily="34" charset="0"/>
              <a:buChar char="•"/>
            </a:pPr>
            <a:r>
              <a:rPr lang="en-US" dirty="0"/>
              <a:t>Data visualizations through energy controlling software or energy cockpits</a:t>
            </a:r>
          </a:p>
          <a:p>
            <a:pPr marL="171450" indent="-171450">
              <a:buFont typeface="Arial" panose="020B0604020202020204" pitchFamily="34" charset="0"/>
              <a:buChar char="•"/>
            </a:pPr>
            <a:r>
              <a:rPr lang="en-US" dirty="0"/>
              <a:t>IT solutions, e.g. BI offer flexibility in the evaluation; IMDB simplifies access, speed, and storage of data</a:t>
            </a:r>
            <a:r>
              <a:rPr lang="de-DE" baseline="0" dirty="0"/>
              <a:t>.</a:t>
            </a:r>
          </a:p>
        </p:txBody>
      </p:sp>
      <p:sp>
        <p:nvSpPr>
          <p:cNvPr id="4" name="Foliennummernplatzhalter 3"/>
          <p:cNvSpPr>
            <a:spLocks noGrp="1"/>
          </p:cNvSpPr>
          <p:nvPr>
            <p:ph type="sldNum" sz="quarter" idx="10"/>
          </p:nvPr>
        </p:nvSpPr>
        <p:spPr/>
        <p:txBody>
          <a:bodyPr/>
          <a:lstStyle/>
          <a:p>
            <a:fld id="{0E3414D0-EC8A-4C99-8461-6FAEC129A0CE}" type="slidenum">
              <a:rPr lang="de-DE" smtClean="0"/>
              <a:t>27</a:t>
            </a:fld>
            <a:endParaRPr lang="de-DE"/>
          </a:p>
        </p:txBody>
      </p:sp>
    </p:spTree>
    <p:extLst>
      <p:ext uri="{BB962C8B-B14F-4D97-AF65-F5344CB8AC3E}">
        <p14:creationId xmlns:p14="http://schemas.microsoft.com/office/powerpoint/2010/main" val="129378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en-US" dirty="0"/>
              <a:t>Collecting data only makes sense if this data is evaluated and analyzed</a:t>
            </a:r>
            <a:r>
              <a:rPr lang="de-DE" baseline="0" dirty="0"/>
              <a:t>. </a:t>
            </a:r>
            <a:r>
              <a:rPr lang="en-US" dirty="0"/>
              <a:t>The two examples on the slide show that data can be used for very different purposes</a:t>
            </a:r>
            <a:r>
              <a:rPr lang="de-DE" baseline="0" dirty="0"/>
              <a:t>. </a:t>
            </a:r>
            <a:r>
              <a:rPr lang="en-US" dirty="0"/>
              <a:t>For example, for marketing or</a:t>
            </a:r>
            <a:r>
              <a:rPr lang="en-US" baseline="0" dirty="0"/>
              <a:t> when talking about</a:t>
            </a:r>
            <a:r>
              <a:rPr lang="en-US" dirty="0"/>
              <a:t> our topic “Energy”, active management by the knowledge of the consumption behavior in households, in the industry, </a:t>
            </a:r>
            <a:r>
              <a:rPr lang="en-US" dirty="0" err="1"/>
              <a:t>etc</a:t>
            </a:r>
            <a:r>
              <a:rPr lang="de-DE" baseline="0" dirty="0"/>
              <a:t>. </a:t>
            </a:r>
            <a:endParaRPr lang="de-DE" dirty="0"/>
          </a:p>
          <a:p>
            <a:endParaRPr lang="de-DE" dirty="0"/>
          </a:p>
          <a:p>
            <a:r>
              <a:rPr lang="en-US" dirty="0"/>
              <a:t>This is the main difference between Business Analytics and ERP systems</a:t>
            </a:r>
            <a:r>
              <a:rPr lang="de-DE" dirty="0"/>
              <a:t>. </a:t>
            </a:r>
            <a:r>
              <a:rPr lang="en-US" dirty="0"/>
              <a:t>While ERP systems plan concrete steps in the future with past values, future-oriented questions can be answered by BIG Data and Business Analysis</a:t>
            </a:r>
            <a:r>
              <a:rPr lang="de-DE" baseline="0" dirty="0"/>
              <a:t>. </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two examples on the slide above represent two possible forms of these predictive questions</a:t>
            </a:r>
            <a:r>
              <a:rPr lang="de-DE" baseline="0" dirty="0"/>
              <a:t>. </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Analysis of internet surf profiles, the exchange of data between different providers, in order to offer individual advertising, tailored to the user, is a standard application in the context of big data</a:t>
            </a:r>
            <a:r>
              <a:rPr lang="de-DE" baseline="0" dirty="0"/>
              <a:t>. </a:t>
            </a:r>
            <a:r>
              <a:rPr lang="en-US" dirty="0"/>
              <a:t>So the main sense in the sentence is: "Is something for free or is a service for free, then you are the product“. We pay the free services in the Internet with our personal data</a:t>
            </a:r>
            <a:r>
              <a:rPr lang="de-DE" baseline="0" dirty="0"/>
              <a:t>. </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energy-related possibilities of Big Data are to know consumption behavior and to be able to derive consumption forecasts under inclusion of the weather in order to utilize the energy-grid or to counteract any overloads / peaks</a:t>
            </a:r>
            <a:r>
              <a:rPr lang="de-DE" baseline="0" dirty="0"/>
              <a:t>. </a:t>
            </a:r>
            <a:r>
              <a:rPr lang="en-US" dirty="0"/>
              <a:t>If there is a weather-change with a lot of wind or a high pressure area with a lot of sun, then more renewable energies will be fed in again</a:t>
            </a:r>
            <a:r>
              <a:rPr lang="de-DE" baseline="0" dirty="0"/>
              <a:t>. </a:t>
            </a:r>
            <a:r>
              <a:rPr lang="en-US" dirty="0"/>
              <a:t>By combining this knowledge of consumption behavior, weather and consumption forecasts, energy networks can be balanced</a:t>
            </a:r>
            <a:r>
              <a:rPr lang="de-DE" baseline="0" dirty="0"/>
              <a:t>. </a:t>
            </a:r>
            <a:r>
              <a:rPr lang="en-US" dirty="0"/>
              <a:t>These are opportunities, which can be further developed</a:t>
            </a:r>
            <a:r>
              <a:rPr lang="de-DE" baseline="0" dirty="0"/>
              <a:t>. </a:t>
            </a:r>
          </a:p>
          <a:p>
            <a:endParaRPr lang="de-DE" baseline="0" dirty="0"/>
          </a:p>
          <a:p>
            <a:r>
              <a:rPr lang="en-US" dirty="0"/>
              <a:t>Also other processes in companies such as production, logistics / supply chain management, facility management, etc. are now part of Big Data and allow the analysis of data for future issues</a:t>
            </a:r>
            <a:r>
              <a:rPr lang="de-DE" baseline="0" dirty="0"/>
              <a:t>. </a:t>
            </a:r>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28</a:t>
            </a:fld>
            <a:endParaRPr lang="de-DE"/>
          </a:p>
        </p:txBody>
      </p:sp>
    </p:spTree>
    <p:extLst>
      <p:ext uri="{BB962C8B-B14F-4D97-AF65-F5344CB8AC3E}">
        <p14:creationId xmlns:p14="http://schemas.microsoft.com/office/powerpoint/2010/main" val="840992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Own</a:t>
            </a:r>
            <a:r>
              <a:rPr lang="de-DE" dirty="0"/>
              <a:t> </a:t>
            </a:r>
            <a:r>
              <a:rPr lang="de-DE" dirty="0" err="1"/>
              <a:t>representation</a:t>
            </a:r>
            <a:r>
              <a:rPr lang="de-DE" dirty="0"/>
              <a:t> </a:t>
            </a:r>
            <a:r>
              <a:rPr lang="de-DE" dirty="0" err="1"/>
              <a:t>based</a:t>
            </a:r>
            <a:r>
              <a:rPr lang="de-DE" dirty="0"/>
              <a:t> </a:t>
            </a:r>
            <a:r>
              <a:rPr lang="de-DE" dirty="0" err="1"/>
              <a:t>on</a:t>
            </a:r>
            <a:r>
              <a:rPr lang="de-DE" baseline="0" dirty="0" err="1"/>
              <a:t>n</a:t>
            </a:r>
            <a:r>
              <a:rPr lang="de-DE" baseline="0" dirty="0"/>
              <a:t> </a:t>
            </a:r>
            <a:r>
              <a:rPr lang="de-DE" dirty="0"/>
              <a:t>Kals, Johannes: ISO 50001 </a:t>
            </a:r>
            <a:r>
              <a:rPr lang="de-DE" dirty="0" err="1"/>
              <a:t>Energy</a:t>
            </a:r>
            <a:r>
              <a:rPr lang="de-DE" dirty="0"/>
              <a:t> </a:t>
            </a:r>
            <a:r>
              <a:rPr lang="de-DE" dirty="0" err="1"/>
              <a:t>management</a:t>
            </a:r>
            <a:r>
              <a:rPr lang="de-DE" dirty="0"/>
              <a:t> Systems,</a:t>
            </a:r>
            <a:r>
              <a:rPr lang="de-DE" baseline="0" dirty="0"/>
              <a:t> </a:t>
            </a:r>
            <a:r>
              <a:rPr lang="de-DE" baseline="0" dirty="0" err="1"/>
              <a:t>What</a:t>
            </a:r>
            <a:r>
              <a:rPr lang="de-DE" baseline="0" dirty="0"/>
              <a:t> </a:t>
            </a:r>
            <a:r>
              <a:rPr lang="de-DE" baseline="0" dirty="0" err="1"/>
              <a:t>managers</a:t>
            </a:r>
            <a:r>
              <a:rPr lang="de-DE" baseline="0" dirty="0"/>
              <a:t> </a:t>
            </a:r>
            <a:r>
              <a:rPr lang="de-DE" baseline="0" dirty="0" err="1"/>
              <a:t>need</a:t>
            </a:r>
            <a:r>
              <a:rPr lang="de-DE" baseline="0" dirty="0"/>
              <a:t> </a:t>
            </a:r>
            <a:r>
              <a:rPr lang="de-DE" baseline="0" dirty="0" err="1"/>
              <a:t>to</a:t>
            </a:r>
            <a:r>
              <a:rPr lang="de-DE" baseline="0" dirty="0"/>
              <a:t> </a:t>
            </a:r>
            <a:r>
              <a:rPr lang="de-DE" baseline="0" dirty="0" err="1"/>
              <a:t>know</a:t>
            </a:r>
            <a:r>
              <a:rPr lang="de-DE" baseline="0" dirty="0"/>
              <a:t> </a:t>
            </a:r>
            <a:r>
              <a:rPr lang="de-DE" baseline="0" dirty="0" err="1"/>
              <a:t>about</a:t>
            </a:r>
            <a:r>
              <a:rPr lang="de-DE" baseline="0" dirty="0"/>
              <a:t> </a:t>
            </a:r>
            <a:r>
              <a:rPr lang="de-DE" baseline="0" dirty="0" err="1"/>
              <a:t>energy</a:t>
            </a:r>
            <a:r>
              <a:rPr lang="de-DE" baseline="0" dirty="0"/>
              <a:t> and </a:t>
            </a:r>
            <a:r>
              <a:rPr lang="de-DE" baseline="0" dirty="0" err="1"/>
              <a:t>business</a:t>
            </a:r>
            <a:r>
              <a:rPr lang="de-DE" baseline="0" dirty="0"/>
              <a:t> </a:t>
            </a:r>
            <a:r>
              <a:rPr lang="de-DE" baseline="0" dirty="0" err="1"/>
              <a:t>administration</a:t>
            </a:r>
            <a:r>
              <a:rPr lang="de-DE" baseline="0" dirty="0"/>
              <a:t>, New York 2015, p. 70</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Where can that lead to, what has just been presented?</a:t>
            </a:r>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30</a:t>
            </a:fld>
            <a:endParaRPr lang="de-DE"/>
          </a:p>
        </p:txBody>
      </p:sp>
    </p:spTree>
    <p:extLst>
      <p:ext uri="{BB962C8B-B14F-4D97-AF65-F5344CB8AC3E}">
        <p14:creationId xmlns:p14="http://schemas.microsoft.com/office/powerpoint/2010/main" val="3358690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Regencie Light"/>
                <a:cs typeface="Regencie Light"/>
              </a:rPr>
              <a:t>Source: CC by </a:t>
            </a:r>
            <a:r>
              <a:rPr lang="en-US" sz="1200" dirty="0" err="1">
                <a:latin typeface="Regencie Light"/>
                <a:cs typeface="Regencie Light"/>
              </a:rPr>
              <a:t>By</a:t>
            </a:r>
            <a:r>
              <a:rPr lang="en-US" sz="1200" dirty="0">
                <a:latin typeface="Regencie Light"/>
                <a:cs typeface="Regencie Light"/>
              </a:rPr>
              <a:t> Sam Johnston - Created by Sam Johnston using </a:t>
            </a:r>
            <a:r>
              <a:rPr lang="en-US" sz="1200" dirty="0" err="1">
                <a:latin typeface="Regencie Light"/>
                <a:cs typeface="Regencie Light"/>
              </a:rPr>
              <a:t>OmniGroup's</a:t>
            </a:r>
            <a:r>
              <a:rPr lang="en-US" sz="1200" dirty="0">
                <a:latin typeface="Regencie Light"/>
                <a:cs typeface="Regencie Light"/>
              </a:rPr>
              <a:t> OmniGraffle and </a:t>
            </a:r>
            <a:r>
              <a:rPr lang="en-US" sz="1200" dirty="0" err="1">
                <a:latin typeface="Regencie Light"/>
                <a:cs typeface="Regencie Light"/>
              </a:rPr>
              <a:t>Inkscape</a:t>
            </a:r>
            <a:r>
              <a:rPr lang="en-US" sz="1200" dirty="0">
                <a:latin typeface="Regencie Light"/>
                <a:cs typeface="Regencie Light"/>
              </a:rPr>
              <a:t> (includes </a:t>
            </a:r>
            <a:r>
              <a:rPr lang="en-US" sz="1200" dirty="0" err="1">
                <a:latin typeface="Regencie Light"/>
                <a:cs typeface="Regencie Light"/>
              </a:rPr>
              <a:t>Computer.svg</a:t>
            </a:r>
            <a:r>
              <a:rPr lang="en-US" sz="1200" dirty="0">
                <a:latin typeface="Regencie Light"/>
                <a:cs typeface="Regencie Light"/>
              </a:rPr>
              <a:t> by </a:t>
            </a:r>
            <a:r>
              <a:rPr lang="en-US" sz="1200" dirty="0" err="1">
                <a:latin typeface="Regencie Light"/>
                <a:cs typeface="Regencie Light"/>
              </a:rPr>
              <a:t>Sasa</a:t>
            </a:r>
            <a:r>
              <a:rPr lang="en-US" sz="1200" dirty="0">
                <a:latin typeface="Regencie Light"/>
                <a:cs typeface="Regencie Light"/>
              </a:rPr>
              <a:t> </a:t>
            </a:r>
            <a:r>
              <a:rPr lang="en-US" sz="1200" dirty="0" err="1">
                <a:latin typeface="Regencie Light"/>
                <a:cs typeface="Regencie Light"/>
              </a:rPr>
              <a:t>Stefanovic</a:t>
            </a:r>
            <a:r>
              <a:rPr lang="en-US" sz="1200" dirty="0">
                <a:latin typeface="Regencie Light"/>
                <a:cs typeface="Regencie Light"/>
              </a:rPr>
              <a:t>)This vector image was created with </a:t>
            </a:r>
            <a:r>
              <a:rPr lang="en-US" sz="1200" dirty="0" err="1">
                <a:latin typeface="Regencie Light"/>
                <a:cs typeface="Regencie Light"/>
              </a:rPr>
              <a:t>Inkscape</a:t>
            </a:r>
            <a:r>
              <a:rPr lang="en-US" sz="1200" dirty="0">
                <a:latin typeface="Regencie Light"/>
                <a:cs typeface="Regencie Light"/>
              </a:rPr>
              <a:t>., CC BY-SA 3.0, https://commons.wikimedia.org/w/index.php?curid=6080417; https://commons.wikimedia.org/wiki/File%3ACloud_computing.svg, Access 12.12.2016</a:t>
            </a:r>
          </a:p>
          <a:p>
            <a:endParaRPr lang="de-DE" dirty="0"/>
          </a:p>
          <a:p>
            <a:r>
              <a:rPr lang="en-US" dirty="0"/>
              <a:t>Data is no longer only being stored on our personal devices, but data is</a:t>
            </a:r>
            <a:r>
              <a:rPr lang="en-US" baseline="0" dirty="0"/>
              <a:t> also</a:t>
            </a:r>
            <a:r>
              <a:rPr lang="en-US" dirty="0"/>
              <a:t> stored in “The Cloud”. The devices are supplied by “The Cloud” with data. Especially in times with limited storage space on personal devices, this development will increase and become more important.</a:t>
            </a:r>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31</a:t>
            </a:fld>
            <a:endParaRPr lang="de-DE"/>
          </a:p>
        </p:txBody>
      </p:sp>
    </p:spTree>
    <p:extLst>
      <p:ext uri="{BB962C8B-B14F-4D97-AF65-F5344CB8AC3E}">
        <p14:creationId xmlns:p14="http://schemas.microsoft.com/office/powerpoint/2010/main" val="421802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a:t>Own</a:t>
            </a:r>
            <a:r>
              <a:rPr lang="de-DE" baseline="0" dirty="0"/>
              <a:t> </a:t>
            </a:r>
            <a:r>
              <a:rPr lang="de-DE" baseline="0" dirty="0" err="1"/>
              <a:t>representation</a:t>
            </a: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r>
              <a:rPr lang="en-US" dirty="0"/>
              <a:t>The possibilities of IT, that have already been introduced, make a closer cooperation of the functional departments in a company feasible</a:t>
            </a:r>
            <a:r>
              <a:rPr lang="de-DE" baseline="0" dirty="0"/>
              <a:t>. </a:t>
            </a:r>
            <a:r>
              <a:rPr lang="en-US" dirty="0"/>
              <a:t>The figure shows functions, that are IT based and that could grow together with other features</a:t>
            </a:r>
            <a:r>
              <a:rPr lang="de-DE" baseline="0" dirty="0"/>
              <a:t>. </a:t>
            </a:r>
            <a:r>
              <a:rPr lang="en-US" dirty="0"/>
              <a:t>The list here is not complete, many more are conceivable</a:t>
            </a:r>
            <a:r>
              <a:rPr lang="de-DE" baseline="0" dirty="0"/>
              <a:t>. </a:t>
            </a:r>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33</a:t>
            </a:fld>
            <a:endParaRPr lang="de-DE"/>
          </a:p>
        </p:txBody>
      </p:sp>
    </p:spTree>
    <p:extLst>
      <p:ext uri="{BB962C8B-B14F-4D97-AF65-F5344CB8AC3E}">
        <p14:creationId xmlns:p14="http://schemas.microsoft.com/office/powerpoint/2010/main" val="2185528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Photo</a:t>
            </a:r>
            <a:r>
              <a:rPr lang="de-DE" dirty="0"/>
              <a:t> </a:t>
            </a:r>
            <a:r>
              <a:rPr lang="de-DE" dirty="0" err="1"/>
              <a:t>source</a:t>
            </a:r>
            <a:r>
              <a:rPr lang="de-DE" dirty="0"/>
              <a:t>:</a:t>
            </a:r>
            <a:r>
              <a:rPr lang="de-DE" baseline="0" dirty="0"/>
              <a:t> </a:t>
            </a:r>
            <a:r>
              <a:rPr lang="de-DE" sz="1200" dirty="0"/>
              <a:t>Source: </a:t>
            </a:r>
            <a:r>
              <a:rPr lang="de-DE" sz="1200" dirty="0">
                <a:hlinkClick r:id="rId3"/>
              </a:rPr>
              <a:t>www.windmanager.de</a:t>
            </a:r>
            <a:r>
              <a:rPr lang="de-DE" sz="1200" dirty="0"/>
              <a:t> ; </a:t>
            </a:r>
            <a:r>
              <a:rPr lang="de-DE" sz="1200" dirty="0" err="1"/>
              <a:t>Author</a:t>
            </a:r>
            <a:r>
              <a:rPr lang="de-DE" sz="1200" dirty="0"/>
              <a:t>: </a:t>
            </a:r>
            <a:r>
              <a:rPr lang="de-DE" sz="1200" dirty="0" err="1"/>
              <a:t>wpd</a:t>
            </a:r>
            <a:r>
              <a:rPr lang="de-DE" sz="1200" baseline="0" dirty="0"/>
              <a:t> </a:t>
            </a:r>
            <a:r>
              <a:rPr lang="de-DE" sz="1200" dirty="0" err="1"/>
              <a:t>windmanager</a:t>
            </a:r>
            <a:r>
              <a:rPr lang="de-DE" sz="1200" dirty="0"/>
              <a:t> </a:t>
            </a:r>
            <a:r>
              <a:rPr lang="de-DE" sz="1200" baseline="0" dirty="0"/>
              <a:t>(</a:t>
            </a:r>
            <a:r>
              <a:rPr lang="de-DE" sz="1200" baseline="0" dirty="0" err="1"/>
              <a:t>with</a:t>
            </a:r>
            <a:r>
              <a:rPr lang="de-DE" sz="1200" baseline="0" dirty="0"/>
              <a:t> </a:t>
            </a:r>
            <a:r>
              <a:rPr lang="de-DE" sz="1200" baseline="0" dirty="0" err="1"/>
              <a:t>the</a:t>
            </a:r>
            <a:r>
              <a:rPr lang="de-DE" sz="1200" baseline="0" dirty="0"/>
              <a:t> </a:t>
            </a:r>
            <a:r>
              <a:rPr lang="de-DE" sz="1200" baseline="0" dirty="0" err="1"/>
              <a:t>friendly</a:t>
            </a:r>
            <a:r>
              <a:rPr lang="de-DE" sz="1200" baseline="0" dirty="0"/>
              <a:t> </a:t>
            </a:r>
            <a:r>
              <a:rPr lang="de-DE" sz="1200" baseline="0" dirty="0" err="1"/>
              <a:t>use</a:t>
            </a:r>
            <a:r>
              <a:rPr lang="de-DE" sz="1200" baseline="0" dirty="0"/>
              <a:t> </a:t>
            </a:r>
            <a:r>
              <a:rPr lang="de-DE" sz="1200" baseline="0" dirty="0" err="1"/>
              <a:t>permit</a:t>
            </a:r>
            <a:r>
              <a:rPr lang="de-DE" sz="1200" baseline="0" dirty="0"/>
              <a:t> </a:t>
            </a:r>
            <a:r>
              <a:rPr lang="de-DE" sz="1200" baseline="0" dirty="0" err="1"/>
              <a:t>of</a:t>
            </a:r>
            <a:r>
              <a:rPr lang="de-DE" sz="1200" baseline="0" dirty="0"/>
              <a:t> </a:t>
            </a:r>
            <a:r>
              <a:rPr lang="de-DE" baseline="0" dirty="0" err="1"/>
              <a:t>wpd</a:t>
            </a:r>
            <a:r>
              <a:rPr lang="de-DE" baseline="0" dirty="0"/>
              <a:t> </a:t>
            </a:r>
            <a:r>
              <a:rPr lang="de-DE" baseline="0" dirty="0" err="1"/>
              <a:t>windmanager</a:t>
            </a:r>
            <a:r>
              <a:rPr lang="de-DE" baseline="0" dirty="0"/>
              <a:t> GmbH &amp; Co. KG.). </a:t>
            </a:r>
          </a:p>
          <a:p>
            <a:endParaRPr lang="de-DE" baseline="0" dirty="0"/>
          </a:p>
          <a:p>
            <a:r>
              <a:rPr lang="en-US" dirty="0"/>
              <a:t>The merging of business management and technical control, which was already addressed in the economics lecture, will be recalled here</a:t>
            </a:r>
            <a:r>
              <a:rPr lang="de-DE" baseline="0" dirty="0"/>
              <a:t>. </a:t>
            </a:r>
            <a:r>
              <a:rPr lang="en-US" dirty="0"/>
              <a:t>This means that the PDCA cycle accelerates, resulting in a consolidation/concentration of planning, control and management</a:t>
            </a:r>
            <a:r>
              <a:rPr lang="de-DE" baseline="0" dirty="0"/>
              <a:t>. </a:t>
            </a:r>
            <a:r>
              <a:rPr lang="en-US" dirty="0"/>
              <a:t>The technical planning and control and the business planning and control are becoming more and more similar.</a:t>
            </a:r>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34</a:t>
            </a:fld>
            <a:endParaRPr lang="de-DE"/>
          </a:p>
        </p:txBody>
      </p:sp>
    </p:spTree>
    <p:extLst>
      <p:ext uri="{BB962C8B-B14F-4D97-AF65-F5344CB8AC3E}">
        <p14:creationId xmlns:p14="http://schemas.microsoft.com/office/powerpoint/2010/main" val="1054035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dirty="0" smtClean="0"/>
              <a:t>Source: </a:t>
            </a:r>
            <a:r>
              <a:rPr lang="en-US" dirty="0" err="1" smtClean="0"/>
              <a:t>Kals</a:t>
            </a:r>
            <a:r>
              <a:rPr lang="en-US" dirty="0" smtClean="0"/>
              <a:t>, Johannes: ISO 50001 Energy Management Systems – What managers need to know about energy and </a:t>
            </a:r>
          </a:p>
          <a:p>
            <a:r>
              <a:rPr lang="en-US" dirty="0" smtClean="0"/>
              <a:t>business administration, New York 2015, P. 130.</a:t>
            </a:r>
            <a:r>
              <a:rPr lang="en-US" baseline="0" dirty="0" smtClean="0"/>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Figure 13.7:</a:t>
            </a:r>
            <a:r>
              <a:rPr lang="de-DE" sz="1200" baseline="0" dirty="0" smtClean="0"/>
              <a:t> </a:t>
            </a:r>
            <a:r>
              <a:rPr lang="de-DE" sz="1200" dirty="0" smtClean="0"/>
              <a:t>Energy</a:t>
            </a:r>
            <a:r>
              <a:rPr lang="de-DE" sz="1200" baseline="0" dirty="0" smtClean="0"/>
              <a:t> </a:t>
            </a:r>
            <a:r>
              <a:rPr lang="de-DE" sz="1200" dirty="0" smtClean="0"/>
              <a:t>oriented</a:t>
            </a:r>
            <a:r>
              <a:rPr lang="de-DE" sz="1200" baseline="0" dirty="0" smtClean="0"/>
              <a:t> value </a:t>
            </a:r>
            <a:r>
              <a:rPr lang="de-DE" sz="1200" dirty="0" smtClean="0"/>
              <a:t>network with closed loops.</a:t>
            </a:r>
            <a:endParaRPr lang="de-DE"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The figure illustrates how to apply boundries and  explain the closed-loop supply chain as a step toward sustainability value networks. </a:t>
            </a:r>
            <a:endParaRPr lang="en-US" dirty="0"/>
          </a:p>
        </p:txBody>
      </p:sp>
      <p:sp>
        <p:nvSpPr>
          <p:cNvPr id="4" name="Foliennummernplatzhalter 3"/>
          <p:cNvSpPr>
            <a:spLocks noGrp="1"/>
          </p:cNvSpPr>
          <p:nvPr>
            <p:ph type="sldNum" sz="quarter" idx="10"/>
          </p:nvPr>
        </p:nvSpPr>
        <p:spPr/>
        <p:txBody>
          <a:bodyPr/>
          <a:lstStyle/>
          <a:p>
            <a:fld id="{AE60A110-E6D4-4E0D-97C6-2003E8C21421}" type="slidenum">
              <a:rPr lang="en-US" smtClean="0"/>
              <a:t>35</a:t>
            </a:fld>
            <a:endParaRPr lang="en-US"/>
          </a:p>
        </p:txBody>
      </p:sp>
    </p:spTree>
    <p:extLst>
      <p:ext uri="{BB962C8B-B14F-4D97-AF65-F5344CB8AC3E}">
        <p14:creationId xmlns:p14="http://schemas.microsoft.com/office/powerpoint/2010/main" val="199671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a:t>Cf. http://www.heise.de/tp/artikel/13/13565/1.html, Access 08.09.2016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noProof="0" dirty="0"/>
          </a:p>
          <a:p>
            <a:r>
              <a:rPr lang="de-DE" noProof="0" dirty="0"/>
              <a:t>Source:</a:t>
            </a:r>
            <a:r>
              <a:rPr lang="de-DE" baseline="0" noProof="0" dirty="0"/>
              <a:t> </a:t>
            </a:r>
            <a:r>
              <a:rPr lang="en-GB" sz="1200" kern="1200" dirty="0" err="1">
                <a:solidFill>
                  <a:schemeClr val="tx1"/>
                </a:solidFill>
                <a:effectLst/>
                <a:latin typeface="+mn-lt"/>
                <a:ea typeface="+mn-ea"/>
                <a:cs typeface="+mn-cs"/>
              </a:rPr>
              <a:t>Kals</a:t>
            </a:r>
            <a:r>
              <a:rPr lang="en-GB" sz="1200" kern="1200" dirty="0">
                <a:solidFill>
                  <a:schemeClr val="tx1"/>
                </a:solidFill>
                <a:effectLst/>
                <a:latin typeface="+mn-lt"/>
                <a:ea typeface="+mn-ea"/>
                <a:cs typeface="+mn-cs"/>
              </a:rPr>
              <a:t>, Johannes: ISO 50001 Energy Management Systems – What managers need to know about energy and business administration, New York 2015</a:t>
            </a:r>
            <a:r>
              <a:rPr lang="de-DE" baseline="0" noProof="0" dirty="0"/>
              <a:t>, p. 213</a:t>
            </a:r>
          </a:p>
          <a:p>
            <a:endParaRPr lang="de-DE"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numbers make it clear that only a fraction of the resources used actually end up at the end where the chip is used.</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high energy consumption is generated by the production of semiconductors, which go through up to 400 process steps and sometimes require highly toxic chemicals. The chips are made of silicon, which are manufactured in special factories under clean room atmosphere.</a:t>
            </a:r>
            <a:r>
              <a:rPr lang="en-US" baseline="0" dirty="0">
                <a:effectLst/>
              </a:rPr>
              <a:t> </a:t>
            </a:r>
            <a:r>
              <a:rPr lang="de-DE" baseline="0" noProof="0" dirty="0" err="1"/>
              <a:t>For</a:t>
            </a:r>
            <a:r>
              <a:rPr lang="de-DE" baseline="0" noProof="0" dirty="0"/>
              <a:t> </a:t>
            </a:r>
            <a:r>
              <a:rPr lang="de-DE" baseline="0" noProof="0" dirty="0" err="1"/>
              <a:t>this</a:t>
            </a:r>
            <a:r>
              <a:rPr lang="de-DE" baseline="0" noProof="0" dirty="0"/>
              <a:t> </a:t>
            </a:r>
            <a:r>
              <a:rPr lang="de-DE" baseline="0" noProof="0" dirty="0" err="1"/>
              <a:t>alone</a:t>
            </a:r>
            <a:r>
              <a:rPr lang="de-DE" baseline="0" noProof="0" dirty="0"/>
              <a:t>, a </a:t>
            </a:r>
            <a:r>
              <a:rPr lang="de-DE" baseline="0" noProof="0" dirty="0" err="1"/>
              <a:t>lot</a:t>
            </a:r>
            <a:r>
              <a:rPr lang="de-DE" baseline="0" noProof="0" dirty="0"/>
              <a:t> </a:t>
            </a:r>
            <a:r>
              <a:rPr lang="de-DE" baseline="0" noProof="0" dirty="0" err="1"/>
              <a:t>of</a:t>
            </a:r>
            <a:r>
              <a:rPr lang="de-DE" baseline="0" noProof="0" dirty="0"/>
              <a:t> </a:t>
            </a:r>
            <a:r>
              <a:rPr lang="de-DE" baseline="0" noProof="0" dirty="0" err="1"/>
              <a:t>energy</a:t>
            </a:r>
            <a:r>
              <a:rPr lang="de-DE" baseline="0" noProof="0" dirty="0"/>
              <a:t> </a:t>
            </a:r>
            <a:r>
              <a:rPr lang="de-DE" baseline="0" noProof="0" dirty="0" err="1"/>
              <a:t>is</a:t>
            </a:r>
            <a:r>
              <a:rPr lang="de-DE" baseline="0" noProof="0" dirty="0"/>
              <a:t> </a:t>
            </a:r>
            <a:r>
              <a:rPr lang="de-DE" baseline="0" noProof="0" dirty="0" err="1"/>
              <a:t>needed</a:t>
            </a:r>
            <a:r>
              <a:rPr lang="de-DE" baseline="0" noProof="0" dirty="0"/>
              <a:t>, </a:t>
            </a:r>
            <a:r>
              <a:rPr lang="de-DE" baseline="0" noProof="0" dirty="0" err="1"/>
              <a:t>which</a:t>
            </a:r>
            <a:r>
              <a:rPr lang="de-DE" baseline="0" noProof="0" dirty="0"/>
              <a:t> </a:t>
            </a:r>
            <a:r>
              <a:rPr lang="de-DE" baseline="0" noProof="0" dirty="0" err="1"/>
              <a:t>if</a:t>
            </a:r>
            <a:r>
              <a:rPr lang="de-DE" baseline="0" noProof="0" dirty="0"/>
              <a:t> </a:t>
            </a:r>
            <a:r>
              <a:rPr lang="de-DE" baseline="0" noProof="0" dirty="0" err="1"/>
              <a:t>calculated</a:t>
            </a:r>
            <a:r>
              <a:rPr lang="de-DE" baseline="0" noProof="0" dirty="0"/>
              <a:t> down </a:t>
            </a:r>
            <a:r>
              <a:rPr lang="de-DE" baseline="0" noProof="0" dirty="0" err="1"/>
              <a:t>to</a:t>
            </a:r>
            <a:r>
              <a:rPr lang="de-DE" baseline="0" noProof="0" dirty="0"/>
              <a:t> a </a:t>
            </a:r>
            <a:r>
              <a:rPr lang="de-DE" baseline="0" noProof="0" dirty="0" err="1"/>
              <a:t>single</a:t>
            </a:r>
            <a:r>
              <a:rPr lang="de-DE" baseline="0" noProof="0" dirty="0"/>
              <a:t> </a:t>
            </a:r>
            <a:r>
              <a:rPr lang="de-DE" baseline="0" noProof="0" dirty="0" err="1"/>
              <a:t>chip</a:t>
            </a:r>
            <a:r>
              <a:rPr lang="de-DE" baseline="0" noProof="0" dirty="0"/>
              <a:t>, </a:t>
            </a:r>
            <a:r>
              <a:rPr lang="de-DE" baseline="0" noProof="0" dirty="0" err="1"/>
              <a:t>is</a:t>
            </a:r>
            <a:r>
              <a:rPr lang="de-DE" baseline="0" noProof="0" dirty="0"/>
              <a:t> </a:t>
            </a:r>
            <a:r>
              <a:rPr lang="de-DE" baseline="0" noProof="0" dirty="0" err="1"/>
              <a:t>up</a:t>
            </a:r>
            <a:r>
              <a:rPr lang="de-DE" baseline="0" noProof="0" dirty="0"/>
              <a:t> </a:t>
            </a:r>
            <a:r>
              <a:rPr lang="de-DE" baseline="0" noProof="0" dirty="0" err="1"/>
              <a:t>to</a:t>
            </a:r>
            <a:r>
              <a:rPr lang="de-DE" baseline="0" noProof="0" dirty="0"/>
              <a:t> 60% </a:t>
            </a:r>
            <a:r>
              <a:rPr lang="de-DE" baseline="0" noProof="0" dirty="0" err="1"/>
              <a:t>of</a:t>
            </a:r>
            <a:r>
              <a:rPr lang="de-DE" baseline="0" noProof="0" dirty="0"/>
              <a:t> </a:t>
            </a:r>
            <a:r>
              <a:rPr lang="de-DE" baseline="0" noProof="0" dirty="0" err="1"/>
              <a:t>the</a:t>
            </a:r>
            <a:r>
              <a:rPr lang="de-DE" baseline="0" noProof="0" dirty="0"/>
              <a:t> total </a:t>
            </a:r>
            <a:r>
              <a:rPr lang="de-DE" baseline="0" noProof="0" dirty="0" err="1"/>
              <a:t>energy</a:t>
            </a:r>
            <a:r>
              <a:rPr lang="de-DE" baseline="0" noProof="0" dirty="0"/>
              <a:t> </a:t>
            </a:r>
            <a:r>
              <a:rPr lang="de-DE" baseline="0" noProof="0" dirty="0" err="1"/>
              <a:t>consumption</a:t>
            </a:r>
            <a:r>
              <a:rPr lang="de-DE" baseline="0" noProof="0" dirty="0"/>
              <a:t> </a:t>
            </a:r>
            <a:r>
              <a:rPr lang="de-DE" baseline="0" noProof="0" dirty="0" err="1"/>
              <a:t>of</a:t>
            </a:r>
            <a:r>
              <a:rPr lang="de-DE" baseline="0" noProof="0" dirty="0"/>
              <a:t> a </a:t>
            </a:r>
            <a:r>
              <a:rPr lang="de-DE" baseline="0" noProof="0" dirty="0" err="1"/>
              <a:t>produced</a:t>
            </a:r>
            <a:r>
              <a:rPr lang="de-DE" baseline="0" noProof="0" dirty="0"/>
              <a:t> </a:t>
            </a:r>
            <a:r>
              <a:rPr lang="de-DE" baseline="0" noProof="0" dirty="0" err="1"/>
              <a:t>computer</a:t>
            </a:r>
            <a:r>
              <a:rPr lang="de-DE" baseline="0" noProof="0" dirty="0"/>
              <a:t> </a:t>
            </a:r>
            <a:r>
              <a:rPr lang="de-DE" baseline="0" noProof="0" dirty="0" err="1"/>
              <a:t>chip</a:t>
            </a:r>
            <a:r>
              <a:rPr lang="de-DE" baseline="0" noProof="0" dirty="0"/>
              <a:t>. </a:t>
            </a:r>
            <a:r>
              <a:rPr lang="de-DE" baseline="0" noProof="0" dirty="0" err="1"/>
              <a:t>Another</a:t>
            </a:r>
            <a:r>
              <a:rPr lang="de-DE" baseline="0" noProof="0" dirty="0"/>
              <a:t> 35% </a:t>
            </a:r>
            <a:r>
              <a:rPr lang="de-DE" baseline="0" noProof="0" dirty="0" err="1"/>
              <a:t>of</a:t>
            </a:r>
            <a:r>
              <a:rPr lang="de-DE" baseline="0" noProof="0" dirty="0"/>
              <a:t> </a:t>
            </a:r>
            <a:r>
              <a:rPr lang="de-DE" baseline="0" noProof="0" dirty="0" err="1"/>
              <a:t>the</a:t>
            </a:r>
            <a:r>
              <a:rPr lang="de-DE" baseline="0" noProof="0" dirty="0"/>
              <a:t> </a:t>
            </a:r>
            <a:r>
              <a:rPr lang="de-DE" baseline="0" noProof="0" dirty="0" err="1"/>
              <a:t>used</a:t>
            </a:r>
            <a:r>
              <a:rPr lang="de-DE" baseline="0" noProof="0" dirty="0"/>
              <a:t> </a:t>
            </a:r>
            <a:r>
              <a:rPr lang="de-DE" baseline="0" noProof="0" dirty="0" err="1"/>
              <a:t>energy</a:t>
            </a:r>
            <a:r>
              <a:rPr lang="de-DE" baseline="0" noProof="0" dirty="0"/>
              <a:t> </a:t>
            </a:r>
            <a:r>
              <a:rPr lang="de-DE" baseline="0" noProof="0" dirty="0" err="1"/>
              <a:t>is</a:t>
            </a:r>
            <a:r>
              <a:rPr lang="de-DE" baseline="0" noProof="0" dirty="0"/>
              <a:t> </a:t>
            </a:r>
            <a:r>
              <a:rPr lang="de-DE" baseline="0" noProof="0" dirty="0" err="1"/>
              <a:t>required</a:t>
            </a:r>
            <a:r>
              <a:rPr lang="de-DE" baseline="0" noProof="0" dirty="0"/>
              <a:t> </a:t>
            </a:r>
            <a:r>
              <a:rPr lang="de-DE" baseline="0" noProof="0" dirty="0" err="1"/>
              <a:t>by</a:t>
            </a:r>
            <a:r>
              <a:rPr lang="de-DE" baseline="0" noProof="0" dirty="0"/>
              <a:t> </a:t>
            </a:r>
            <a:r>
              <a:rPr lang="de-DE" baseline="0" noProof="0" dirty="0" err="1"/>
              <a:t>the</a:t>
            </a:r>
            <a:r>
              <a:rPr lang="de-DE" baseline="0" noProof="0" dirty="0"/>
              <a:t> </a:t>
            </a:r>
            <a:r>
              <a:rPr lang="de-DE" baseline="0" noProof="0" dirty="0" err="1"/>
              <a:t>equipment</a:t>
            </a:r>
            <a:r>
              <a:rPr lang="de-DE" baseline="0" noProof="0" dirty="0"/>
              <a:t>, </a:t>
            </a:r>
            <a:r>
              <a:rPr lang="de-DE" baseline="0" noProof="0" dirty="0" err="1"/>
              <a:t>needed</a:t>
            </a:r>
            <a:r>
              <a:rPr lang="de-DE" baseline="0" noProof="0" dirty="0"/>
              <a:t> </a:t>
            </a:r>
            <a:r>
              <a:rPr lang="de-DE" baseline="0" noProof="0" dirty="0" err="1"/>
              <a:t>for</a:t>
            </a:r>
            <a:r>
              <a:rPr lang="de-DE" baseline="0" noProof="0" dirty="0"/>
              <a:t> </a:t>
            </a:r>
            <a:r>
              <a:rPr lang="de-DE" baseline="0" noProof="0" dirty="0" err="1"/>
              <a:t>the</a:t>
            </a:r>
            <a:r>
              <a:rPr lang="de-DE" baseline="0" noProof="0" dirty="0"/>
              <a:t> </a:t>
            </a:r>
            <a:r>
              <a:rPr lang="de-DE" baseline="0" noProof="0" dirty="0" err="1"/>
              <a:t>production</a:t>
            </a:r>
            <a:r>
              <a:rPr lang="de-DE" baseline="0" noProof="0" dirty="0"/>
              <a:t> </a:t>
            </a:r>
            <a:r>
              <a:rPr lang="de-DE" baseline="0" noProof="0" dirty="0" err="1"/>
              <a:t>of</a:t>
            </a:r>
            <a:r>
              <a:rPr lang="de-DE" baseline="0" noProof="0" dirty="0"/>
              <a:t> </a:t>
            </a:r>
            <a:r>
              <a:rPr lang="de-DE" baseline="0" noProof="0" dirty="0" err="1"/>
              <a:t>the</a:t>
            </a:r>
            <a:r>
              <a:rPr lang="de-DE" baseline="0" noProof="0" dirty="0"/>
              <a:t> </a:t>
            </a:r>
            <a:r>
              <a:rPr lang="de-DE" baseline="0" noProof="0" dirty="0" err="1"/>
              <a:t>chip</a:t>
            </a:r>
            <a:r>
              <a:rPr lang="de-DE" baseline="0" noProof="0" dirty="0"/>
              <a:t>.</a:t>
            </a:r>
          </a:p>
        </p:txBody>
      </p:sp>
      <p:sp>
        <p:nvSpPr>
          <p:cNvPr id="4" name="Foliennummernplatzhalter 3"/>
          <p:cNvSpPr>
            <a:spLocks noGrp="1"/>
          </p:cNvSpPr>
          <p:nvPr>
            <p:ph type="sldNum" sz="quarter" idx="10"/>
          </p:nvPr>
        </p:nvSpPr>
        <p:spPr/>
        <p:txBody>
          <a:bodyPr/>
          <a:lstStyle/>
          <a:p>
            <a:fld id="{B9E5167F-9B77-421D-98B0-C42B6BA03C7C}" type="slidenum">
              <a:rPr lang="de-DE" smtClean="0"/>
              <a:t>4</a:t>
            </a:fld>
            <a:endParaRPr lang="de-DE"/>
          </a:p>
        </p:txBody>
      </p:sp>
    </p:spTree>
    <p:extLst>
      <p:ext uri="{BB962C8B-B14F-4D97-AF65-F5344CB8AC3E}">
        <p14:creationId xmlns:p14="http://schemas.microsoft.com/office/powerpoint/2010/main" val="3811978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Own</a:t>
            </a:r>
            <a:r>
              <a:rPr lang="de-DE" dirty="0"/>
              <a:t> </a:t>
            </a:r>
            <a:r>
              <a:rPr lang="de-DE" dirty="0" err="1"/>
              <a:t>representation</a:t>
            </a:r>
            <a:r>
              <a:rPr lang="de-DE" dirty="0"/>
              <a:t> </a:t>
            </a:r>
            <a:r>
              <a:rPr lang="de-DE" dirty="0" err="1"/>
              <a:t>based</a:t>
            </a:r>
            <a:r>
              <a:rPr lang="de-DE" dirty="0"/>
              <a:t> on </a:t>
            </a:r>
            <a:r>
              <a:rPr lang="de-DE" dirty="0" err="1"/>
              <a:t>Kals</a:t>
            </a:r>
            <a:r>
              <a:rPr lang="de-DE" dirty="0"/>
              <a:t>, Johannes: ISO 50001 </a:t>
            </a:r>
            <a:r>
              <a:rPr lang="de-DE" dirty="0" err="1"/>
              <a:t>Energy</a:t>
            </a:r>
            <a:r>
              <a:rPr lang="de-DE" dirty="0"/>
              <a:t> </a:t>
            </a:r>
            <a:r>
              <a:rPr lang="de-DE" dirty="0" err="1"/>
              <a:t>management</a:t>
            </a:r>
            <a:r>
              <a:rPr lang="de-DE" dirty="0"/>
              <a:t> Systems,</a:t>
            </a:r>
            <a:r>
              <a:rPr lang="de-DE" baseline="0" dirty="0"/>
              <a:t> </a:t>
            </a:r>
            <a:r>
              <a:rPr lang="de-DE" baseline="0" dirty="0" err="1"/>
              <a:t>What</a:t>
            </a:r>
            <a:r>
              <a:rPr lang="de-DE" baseline="0" dirty="0"/>
              <a:t> </a:t>
            </a:r>
            <a:r>
              <a:rPr lang="de-DE" baseline="0" dirty="0" err="1"/>
              <a:t>managers</a:t>
            </a:r>
            <a:r>
              <a:rPr lang="de-DE" baseline="0" dirty="0"/>
              <a:t> </a:t>
            </a:r>
            <a:r>
              <a:rPr lang="de-DE" baseline="0" dirty="0" err="1"/>
              <a:t>need</a:t>
            </a:r>
            <a:r>
              <a:rPr lang="de-DE" baseline="0" dirty="0"/>
              <a:t> </a:t>
            </a:r>
            <a:r>
              <a:rPr lang="de-DE" baseline="0" dirty="0" err="1"/>
              <a:t>to</a:t>
            </a:r>
            <a:r>
              <a:rPr lang="de-DE" baseline="0" dirty="0"/>
              <a:t> </a:t>
            </a:r>
            <a:r>
              <a:rPr lang="de-DE" baseline="0" dirty="0" err="1"/>
              <a:t>know</a:t>
            </a:r>
            <a:r>
              <a:rPr lang="de-DE" baseline="0" dirty="0"/>
              <a:t> </a:t>
            </a:r>
            <a:r>
              <a:rPr lang="de-DE" baseline="0" dirty="0" err="1"/>
              <a:t>about</a:t>
            </a:r>
            <a:r>
              <a:rPr lang="de-DE" baseline="0" dirty="0"/>
              <a:t> </a:t>
            </a:r>
            <a:r>
              <a:rPr lang="de-DE" baseline="0" dirty="0" err="1"/>
              <a:t>energy</a:t>
            </a:r>
            <a:r>
              <a:rPr lang="de-DE" baseline="0" dirty="0"/>
              <a:t> and </a:t>
            </a:r>
            <a:r>
              <a:rPr lang="de-DE" baseline="0" dirty="0" err="1"/>
              <a:t>business</a:t>
            </a:r>
            <a:r>
              <a:rPr lang="de-DE" baseline="0" dirty="0"/>
              <a:t> </a:t>
            </a:r>
            <a:r>
              <a:rPr lang="de-DE" baseline="0" dirty="0" err="1"/>
              <a:t>administration</a:t>
            </a:r>
            <a:r>
              <a:rPr lang="de-DE" baseline="0" dirty="0"/>
              <a:t>, New York 2015, p. 70</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Where are we currently standing on this staircase</a:t>
            </a:r>
            <a:r>
              <a:rPr lang="de-DE" baseline="0" dirty="0"/>
              <a:t>? </a:t>
            </a:r>
            <a:r>
              <a:rPr lang="en-US" dirty="0"/>
              <a:t>What is practiced in the company</a:t>
            </a:r>
            <a:r>
              <a:rPr lang="de-DE" baseline="0" dirty="0"/>
              <a:t>? </a:t>
            </a:r>
            <a:r>
              <a:rPr lang="en-US" dirty="0"/>
              <a:t>And what else is coming</a:t>
            </a:r>
            <a:r>
              <a:rPr lang="de-DE" baseline="0" dirty="0"/>
              <a:t>? </a:t>
            </a:r>
            <a:r>
              <a:rPr lang="en-US" dirty="0"/>
              <a:t>What is imaginable and feasible</a:t>
            </a:r>
            <a:r>
              <a:rPr lang="de-DE"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Actually, all levels are relevant</a:t>
            </a:r>
            <a:r>
              <a:rPr lang="de-DE" baseline="0" dirty="0"/>
              <a:t>. </a:t>
            </a:r>
            <a:r>
              <a:rPr lang="en-US" dirty="0">
                <a:effectLst/>
              </a:rPr>
              <a:t>The stand-alone solutions such as Excel for example or in-house software solutions still exist in large companies</a:t>
            </a:r>
            <a:r>
              <a:rPr lang="de-DE" baseline="0" dirty="0"/>
              <a:t>. </a:t>
            </a:r>
            <a:r>
              <a:rPr lang="en-US" dirty="0"/>
              <a:t>Small and medium-sized companies certainly rely on ERP systems in order to work more efficiently within the company</a:t>
            </a:r>
            <a:r>
              <a:rPr lang="de-DE" baseline="0" dirty="0"/>
              <a:t>. </a:t>
            </a:r>
            <a:r>
              <a:rPr lang="en-US" dirty="0"/>
              <a:t>Major companies are more likely to venture into areas related to digitization and Industry 4.0</a:t>
            </a:r>
            <a:r>
              <a:rPr lang="de-DE" baseline="0" dirty="0"/>
              <a:t>. </a:t>
            </a:r>
            <a:r>
              <a:rPr lang="en-US" dirty="0">
                <a:effectLst/>
              </a:rPr>
              <a:t>The last step/level is certainly not very widespread, but is definitely discussion topic in the companies</a:t>
            </a:r>
            <a:r>
              <a:rPr lang="de-DE" baseline="0" dirty="0"/>
              <a:t>. </a:t>
            </a:r>
            <a:r>
              <a:rPr lang="en-US" dirty="0"/>
              <a:t>On the one hand companies ask themselves how they can stay on the ball/keep a finger on the</a:t>
            </a:r>
            <a:r>
              <a:rPr lang="en-US" baseline="0" dirty="0"/>
              <a:t> pulse</a:t>
            </a:r>
            <a:r>
              <a:rPr lang="en-US" dirty="0"/>
              <a:t>, but also which decisions and investments they have to make now</a:t>
            </a:r>
            <a:r>
              <a:rPr lang="de-DE" baseline="0" dirty="0"/>
              <a:t>. </a:t>
            </a:r>
            <a:r>
              <a:rPr lang="en-US" dirty="0"/>
              <a:t>Many ask themselves the question, what comes next, should we now invest in the networking of our machines or in smart technologies, even if we know, that the next "revolution" is coming in 2 years</a:t>
            </a:r>
            <a:r>
              <a:rPr lang="de-DE"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 few years ago, all of us were expecting an end of the era of technological developments</a:t>
            </a:r>
            <a:r>
              <a:rPr lang="de-DE" baseline="0" dirty="0"/>
              <a:t>. In </a:t>
            </a:r>
            <a:r>
              <a:rPr lang="de-DE" baseline="0" dirty="0" err="1"/>
              <a:t>the</a:t>
            </a:r>
            <a:r>
              <a:rPr lang="de-DE" baseline="0" dirty="0"/>
              <a:t> </a:t>
            </a:r>
            <a:r>
              <a:rPr lang="en-US" dirty="0"/>
              <a:t>meantime, the knowledge</a:t>
            </a:r>
            <a:r>
              <a:rPr lang="en-US" baseline="0" dirty="0"/>
              <a:t> level </a:t>
            </a:r>
            <a:r>
              <a:rPr lang="en-US" dirty="0"/>
              <a:t>about the IT opportunities is so big that we</a:t>
            </a:r>
            <a:r>
              <a:rPr lang="en-US" baseline="0" dirty="0"/>
              <a:t> are</a:t>
            </a:r>
            <a:r>
              <a:rPr lang="en-US" dirty="0"/>
              <a:t> just curious about what is coming in the next 5-10 years</a:t>
            </a:r>
            <a:r>
              <a:rPr lang="de-DE" baseline="0" dirty="0"/>
              <a:t>. </a:t>
            </a:r>
            <a:r>
              <a:rPr lang="en-US" dirty="0"/>
              <a:t>If technical progress develops just like in the last 5 years, then today we can only guess, what "normal“ will be after 5 years</a:t>
            </a:r>
            <a:r>
              <a:rPr lang="de-DE" baseline="0" dirty="0"/>
              <a:t>. </a:t>
            </a:r>
            <a:r>
              <a:rPr lang="de-DE" baseline="0" dirty="0" err="1"/>
              <a:t>That‘s</a:t>
            </a:r>
            <a:r>
              <a:rPr lang="de-DE" baseline="0" dirty="0"/>
              <a:t> </a:t>
            </a:r>
            <a:r>
              <a:rPr lang="de-DE" baseline="0" dirty="0" err="1"/>
              <a:t>why</a:t>
            </a:r>
            <a:r>
              <a:rPr lang="de-DE" baseline="0" dirty="0"/>
              <a:t> </a:t>
            </a:r>
            <a:r>
              <a:rPr lang="de-DE" baseline="0" dirty="0" err="1"/>
              <a:t>there</a:t>
            </a:r>
            <a:r>
              <a:rPr lang="de-DE" baseline="0" dirty="0"/>
              <a:t> </a:t>
            </a:r>
            <a:r>
              <a:rPr lang="de-DE" baseline="0" dirty="0" err="1"/>
              <a:t>is</a:t>
            </a:r>
            <a:r>
              <a:rPr lang="de-DE" baseline="0" dirty="0"/>
              <a:t> a „ ? „ and an </a:t>
            </a:r>
            <a:r>
              <a:rPr lang="de-DE" baseline="0" dirty="0" err="1"/>
              <a:t>arrow</a:t>
            </a:r>
            <a:r>
              <a:rPr lang="de-DE" baseline="0" dirty="0"/>
              <a:t> in </a:t>
            </a:r>
            <a:r>
              <a:rPr lang="de-DE" baseline="0" dirty="0" err="1"/>
              <a:t>the</a:t>
            </a:r>
            <a:r>
              <a:rPr lang="de-DE" baseline="0" dirty="0"/>
              <a:t> </a:t>
            </a:r>
            <a:r>
              <a:rPr lang="de-DE" baseline="0" dirty="0" err="1"/>
              <a:t>illustration</a:t>
            </a:r>
            <a:r>
              <a:rPr lang="de-DE" baseline="0" dirty="0"/>
              <a:t> </a:t>
            </a:r>
            <a:r>
              <a:rPr lang="de-DE" baseline="0" dirty="0" err="1"/>
              <a:t>above</a:t>
            </a:r>
            <a:r>
              <a:rPr lang="de-DE" baseline="0" dirty="0"/>
              <a:t>. </a:t>
            </a:r>
            <a:r>
              <a:rPr lang="en-US" dirty="0"/>
              <a:t>But companies seem to be overwhelmed and are already asking for the limits</a:t>
            </a:r>
            <a:r>
              <a:rPr lang="de-DE" baseline="0" dirty="0"/>
              <a:t>. </a:t>
            </a:r>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36</a:t>
            </a:fld>
            <a:endParaRPr lang="de-DE"/>
          </a:p>
        </p:txBody>
      </p:sp>
    </p:spTree>
    <p:extLst>
      <p:ext uri="{BB962C8B-B14F-4D97-AF65-F5344CB8AC3E}">
        <p14:creationId xmlns:p14="http://schemas.microsoft.com/office/powerpoint/2010/main" val="3358690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de-DE" dirty="0" err="1"/>
              <a:t>Photo</a:t>
            </a:r>
            <a:r>
              <a:rPr lang="de-DE" dirty="0"/>
              <a:t> </a:t>
            </a:r>
            <a:r>
              <a:rPr lang="de-DE" dirty="0" err="1"/>
              <a:t>source</a:t>
            </a:r>
            <a:r>
              <a:rPr lang="de-DE" dirty="0"/>
              <a:t>: CC-</a:t>
            </a:r>
            <a:r>
              <a:rPr lang="de-DE" dirty="0" err="1"/>
              <a:t>by</a:t>
            </a:r>
            <a:r>
              <a:rPr lang="de-DE" dirty="0"/>
              <a:t> https://www.flickr.com/photos/sugarmonster/3248217917</a:t>
            </a:r>
          </a:p>
          <a:p>
            <a:endParaRPr lang="de-DE" dirty="0"/>
          </a:p>
          <a:p>
            <a:r>
              <a:rPr lang="en-US" dirty="0"/>
              <a:t>Where are the limits of technological development, do they even exist/do we have one</a:t>
            </a:r>
            <a:r>
              <a:rPr lang="de-DE" baseline="0" dirty="0"/>
              <a:t>? </a:t>
            </a:r>
            <a:r>
              <a:rPr lang="en-US" dirty="0"/>
              <a:t>As already indicated, it’s not the IT</a:t>
            </a:r>
            <a:r>
              <a:rPr lang="de-DE" baseline="0" dirty="0"/>
              <a:t>. </a:t>
            </a:r>
          </a:p>
          <a:p>
            <a:endParaRPr lang="de-DE" baseline="0" dirty="0"/>
          </a:p>
          <a:p>
            <a:r>
              <a:rPr lang="de-DE" baseline="0" dirty="0" err="1"/>
              <a:t>Which</a:t>
            </a:r>
            <a:r>
              <a:rPr lang="de-DE" baseline="0" dirty="0"/>
              <a:t> </a:t>
            </a:r>
            <a:r>
              <a:rPr lang="de-DE" baseline="0" dirty="0" err="1"/>
              <a:t>limits</a:t>
            </a:r>
            <a:r>
              <a:rPr lang="de-DE" baseline="0" dirty="0"/>
              <a:t>/</a:t>
            </a:r>
            <a:r>
              <a:rPr lang="de-DE" baseline="0" dirty="0" err="1"/>
              <a:t>boundaries</a:t>
            </a:r>
            <a:r>
              <a:rPr lang="de-DE" baseline="0" dirty="0"/>
              <a:t> </a:t>
            </a:r>
            <a:r>
              <a:rPr lang="de-DE" baseline="0" dirty="0" err="1"/>
              <a:t>currently</a:t>
            </a:r>
            <a:r>
              <a:rPr lang="de-DE" baseline="0" dirty="0"/>
              <a:t> </a:t>
            </a:r>
            <a:r>
              <a:rPr lang="de-DE" baseline="0" dirty="0" err="1"/>
              <a:t>exist</a:t>
            </a:r>
            <a:r>
              <a:rPr lang="de-DE" baseline="0" dirty="0"/>
              <a:t>: </a:t>
            </a:r>
          </a:p>
          <a:p>
            <a:pPr marL="171450" indent="-171450">
              <a:buFont typeface="Arial" panose="020B0604020202020204" pitchFamily="34" charset="0"/>
              <a:buChar char="•"/>
            </a:pPr>
            <a:r>
              <a:rPr lang="en-US" dirty="0"/>
              <a:t>Methods: The methods that are currently available and that are taught and used do not suit the most of the developments, what are currently available</a:t>
            </a:r>
            <a:r>
              <a:rPr lang="de-DE" baseline="0" dirty="0"/>
              <a:t>. </a:t>
            </a:r>
            <a:r>
              <a:rPr lang="en-US" dirty="0"/>
              <a:t>For example, stand-alone solutions are still widely used while IT offers far more effective solutions</a:t>
            </a:r>
            <a:r>
              <a:rPr lang="de-DE" baseline="0" dirty="0"/>
              <a:t>.</a:t>
            </a:r>
          </a:p>
          <a:p>
            <a:pPr marL="171450" indent="-171450">
              <a:buFont typeface="Arial" panose="020B0604020202020204" pitchFamily="34" charset="0"/>
              <a:buChar char="•"/>
            </a:pPr>
            <a:r>
              <a:rPr lang="en-US" dirty="0"/>
              <a:t>Organizational limits: Power struggles between the different functional departments in a company and the demarcation to competitors can be mentioned here as a limit</a:t>
            </a:r>
            <a:r>
              <a:rPr lang="de-DE" baseline="0" dirty="0"/>
              <a:t>.  </a:t>
            </a:r>
          </a:p>
          <a:p>
            <a:pPr marL="171450" indent="-171450">
              <a:buFont typeface="Arial" panose="020B0604020202020204" pitchFamily="34" charset="0"/>
              <a:buChar char="•"/>
            </a:pPr>
            <a:r>
              <a:rPr lang="en-US" dirty="0"/>
              <a:t>Mindset: deadlocked/stuck/ thinking among employees should also be seen as a barrier/limit to innovations and new developments</a:t>
            </a:r>
            <a:r>
              <a:rPr lang="de-DE" baseline="0" dirty="0"/>
              <a:t>. </a:t>
            </a:r>
            <a:r>
              <a:rPr lang="en-US" dirty="0"/>
              <a:t>Keyword here is the “human” a factor</a:t>
            </a:r>
            <a:r>
              <a:rPr lang="de-DE" baseline="0" dirty="0"/>
              <a:t>. </a:t>
            </a:r>
          </a:p>
          <a:p>
            <a:endParaRPr lang="de-DE" baseline="0" dirty="0"/>
          </a:p>
          <a:p>
            <a:r>
              <a:rPr lang="de-DE" baseline="0" dirty="0" err="1"/>
              <a:t>Throughout</a:t>
            </a:r>
            <a:r>
              <a:rPr lang="de-DE" baseline="0" dirty="0"/>
              <a:t> </a:t>
            </a:r>
            <a:r>
              <a:rPr lang="de-DE" baseline="0" dirty="0" err="1"/>
              <a:t>the</a:t>
            </a:r>
            <a:r>
              <a:rPr lang="de-DE" baseline="0" dirty="0"/>
              <a:t> </a:t>
            </a:r>
            <a:r>
              <a:rPr lang="de-DE" baseline="0" dirty="0" err="1"/>
              <a:t>whole</a:t>
            </a:r>
            <a:r>
              <a:rPr lang="de-DE" baseline="0" dirty="0"/>
              <a:t> </a:t>
            </a:r>
            <a:r>
              <a:rPr lang="de-DE" baseline="0" dirty="0" err="1"/>
              <a:t>economy</a:t>
            </a:r>
            <a:r>
              <a:rPr lang="de-DE" baseline="0" dirty="0"/>
              <a:t> and </a:t>
            </a:r>
            <a:r>
              <a:rPr lang="de-DE" baseline="0" dirty="0" err="1"/>
              <a:t>society</a:t>
            </a:r>
            <a:r>
              <a:rPr lang="de-D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Forecasts predict that 15-82% of all jobs will </a:t>
            </a:r>
            <a:r>
              <a:rPr lang="en-US" dirty="0" err="1"/>
              <a:t>dissapear</a:t>
            </a:r>
            <a:r>
              <a:rPr lang="de-DE" baseline="0" dirty="0"/>
              <a:t>. </a:t>
            </a:r>
            <a:r>
              <a:rPr lang="en-US" dirty="0"/>
              <a:t>This is an enormous range</a:t>
            </a:r>
            <a:r>
              <a:rPr lang="de-DE" baseline="0" dirty="0"/>
              <a:t>. </a:t>
            </a:r>
            <a:r>
              <a:rPr lang="en-US" dirty="0">
                <a:effectLst/>
              </a:rPr>
              <a:t>If we assume only with 50%, it’s still enormous and the question is, how is this loss going</a:t>
            </a:r>
            <a:r>
              <a:rPr lang="en-US" baseline="0" dirty="0">
                <a:effectLst/>
              </a:rPr>
              <a:t> to be</a:t>
            </a:r>
            <a:r>
              <a:rPr lang="en-US" dirty="0">
                <a:effectLst/>
              </a:rPr>
              <a:t> replaced</a:t>
            </a:r>
            <a:r>
              <a:rPr lang="de-DE" baseline="0" dirty="0"/>
              <a:t>? In </a:t>
            </a:r>
            <a:r>
              <a:rPr lang="de-DE" baseline="0" dirty="0" err="1"/>
              <a:t>the</a:t>
            </a:r>
            <a:r>
              <a:rPr lang="de-DE" baseline="0" dirty="0"/>
              <a:t> </a:t>
            </a:r>
            <a:r>
              <a:rPr lang="de-DE" baseline="0" dirty="0" err="1"/>
              <a:t>future</a:t>
            </a:r>
            <a:r>
              <a:rPr lang="de-DE" baseline="0" dirty="0"/>
              <a:t>, </a:t>
            </a:r>
            <a:r>
              <a:rPr lang="de-DE" baseline="0" dirty="0" err="1"/>
              <a:t>the</a:t>
            </a:r>
            <a:r>
              <a:rPr lang="de-DE" baseline="0" dirty="0"/>
              <a:t> </a:t>
            </a:r>
            <a:r>
              <a:rPr lang="de-DE" baseline="0" dirty="0" err="1"/>
              <a:t>most</a:t>
            </a:r>
            <a:r>
              <a:rPr lang="de-DE" baseline="0" dirty="0"/>
              <a:t> </a:t>
            </a:r>
            <a:r>
              <a:rPr lang="de-DE" baseline="0" dirty="0" err="1"/>
              <a:t>of</a:t>
            </a:r>
            <a:r>
              <a:rPr lang="de-DE" baseline="0" dirty="0"/>
              <a:t> </a:t>
            </a:r>
            <a:r>
              <a:rPr lang="de-DE" baseline="0" dirty="0" err="1"/>
              <a:t>the</a:t>
            </a:r>
            <a:r>
              <a:rPr lang="de-DE" baseline="0" dirty="0"/>
              <a:t> </a:t>
            </a:r>
            <a:r>
              <a:rPr lang="de-DE" baseline="0" dirty="0" err="1"/>
              <a:t>employees</a:t>
            </a:r>
            <a:r>
              <a:rPr lang="de-DE" baseline="0" dirty="0"/>
              <a:t> will and </a:t>
            </a:r>
            <a:r>
              <a:rPr lang="de-DE" baseline="0" dirty="0" err="1"/>
              <a:t>want</a:t>
            </a:r>
            <a:r>
              <a:rPr lang="de-DE" baseline="0" dirty="0"/>
              <a:t> </a:t>
            </a:r>
            <a:r>
              <a:rPr lang="de-DE" baseline="0" dirty="0" err="1"/>
              <a:t>to</a:t>
            </a:r>
            <a:r>
              <a:rPr lang="de-DE" baseline="0" dirty="0"/>
              <a:t> </a:t>
            </a:r>
            <a:r>
              <a:rPr lang="de-DE" baseline="0" dirty="0" err="1"/>
              <a:t>work</a:t>
            </a:r>
            <a:r>
              <a:rPr lang="de-DE" baseline="0" dirty="0"/>
              <a:t> in </a:t>
            </a:r>
            <a:r>
              <a:rPr lang="de-DE" baseline="0" dirty="0" err="1"/>
              <a:t>the</a:t>
            </a:r>
            <a:r>
              <a:rPr lang="de-DE" baseline="0" dirty="0"/>
              <a:t> IT </a:t>
            </a:r>
            <a:r>
              <a:rPr lang="de-DE" baseline="0" dirty="0" err="1"/>
              <a:t>industry</a:t>
            </a:r>
            <a:r>
              <a:rPr lang="de-DE" baseline="0" dirty="0"/>
              <a:t>, </a:t>
            </a:r>
            <a:r>
              <a:rPr lang="de-DE" baseline="0" dirty="0" err="1"/>
              <a:t>which</a:t>
            </a:r>
            <a:r>
              <a:rPr lang="de-DE" baseline="0" dirty="0"/>
              <a:t> </a:t>
            </a:r>
            <a:r>
              <a:rPr lang="de-DE" baseline="0" dirty="0" err="1"/>
              <a:t>is</a:t>
            </a:r>
            <a:r>
              <a:rPr lang="de-DE" baseline="0" dirty="0"/>
              <a:t> </a:t>
            </a:r>
            <a:r>
              <a:rPr lang="de-DE" baseline="0" dirty="0" err="1"/>
              <a:t>going</a:t>
            </a:r>
            <a:r>
              <a:rPr lang="de-DE" baseline="0" dirty="0"/>
              <a:t> </a:t>
            </a:r>
            <a:r>
              <a:rPr lang="de-DE" baseline="0" dirty="0" err="1"/>
              <a:t>to</a:t>
            </a:r>
            <a:r>
              <a:rPr lang="de-DE" baseline="0" dirty="0"/>
              <a:t> </a:t>
            </a:r>
            <a:r>
              <a:rPr lang="de-DE" baseline="0" dirty="0" err="1"/>
              <a:t>be</a:t>
            </a:r>
            <a:r>
              <a:rPr lang="de-DE" baseline="0" dirty="0"/>
              <a:t> </a:t>
            </a:r>
            <a:r>
              <a:rPr lang="de-DE" baseline="0" dirty="0" err="1"/>
              <a:t>the</a:t>
            </a:r>
            <a:r>
              <a:rPr lang="de-DE" baseline="0" dirty="0"/>
              <a:t> </a:t>
            </a:r>
            <a:r>
              <a:rPr lang="de-DE" baseline="0" dirty="0" err="1"/>
              <a:t>only</a:t>
            </a:r>
            <a:r>
              <a:rPr lang="de-DE" baseline="0" dirty="0"/>
              <a:t> </a:t>
            </a:r>
            <a:r>
              <a:rPr lang="de-DE" baseline="0" dirty="0" err="1"/>
              <a:t>without</a:t>
            </a:r>
            <a:r>
              <a:rPr lang="de-DE" baseline="0" dirty="0"/>
              <a:t>, </a:t>
            </a:r>
            <a:r>
              <a:rPr lang="de-DE" baseline="0" dirty="0" err="1"/>
              <a:t>where</a:t>
            </a:r>
            <a:r>
              <a:rPr lang="de-DE" baseline="0" dirty="0"/>
              <a:t> </a:t>
            </a:r>
            <a:r>
              <a:rPr lang="de-DE" baseline="0" dirty="0" err="1"/>
              <a:t>people</a:t>
            </a:r>
            <a:r>
              <a:rPr lang="de-DE" baseline="0" dirty="0"/>
              <a:t> will not </a:t>
            </a:r>
            <a:r>
              <a:rPr lang="de-DE" baseline="0" dirty="0" err="1"/>
              <a:t>worry</a:t>
            </a:r>
            <a:r>
              <a:rPr lang="de-DE" baseline="0" dirty="0"/>
              <a:t> </a:t>
            </a:r>
            <a:r>
              <a:rPr lang="de-DE" baseline="0" dirty="0" err="1"/>
              <a:t>about</a:t>
            </a:r>
            <a:r>
              <a:rPr lang="de-DE" baseline="0" dirty="0"/>
              <a:t> </a:t>
            </a:r>
            <a:r>
              <a:rPr lang="de-DE" baseline="0" dirty="0" err="1"/>
              <a:t>losing</a:t>
            </a:r>
            <a:r>
              <a:rPr lang="de-DE" baseline="0" dirty="0"/>
              <a:t> </a:t>
            </a:r>
            <a:r>
              <a:rPr lang="de-DE" baseline="0" dirty="0" err="1"/>
              <a:t>their</a:t>
            </a:r>
            <a:r>
              <a:rPr lang="de-DE" baseline="0" dirty="0"/>
              <a:t> </a:t>
            </a:r>
            <a:r>
              <a:rPr lang="de-DE" baseline="0" dirty="0" err="1"/>
              <a:t>job</a:t>
            </a:r>
            <a:r>
              <a:rPr lang="de-DE" baseline="0" dirty="0"/>
              <a:t>. </a:t>
            </a:r>
            <a:r>
              <a:rPr lang="en-US" dirty="0"/>
              <a:t>Otherwise, digitization and automation will simplify many things</a:t>
            </a:r>
            <a:r>
              <a:rPr lang="de-DE" baseline="0" dirty="0"/>
              <a:t>. </a:t>
            </a:r>
          </a:p>
          <a:p>
            <a:r>
              <a:rPr lang="en-US" dirty="0"/>
              <a:t>Electromobility: an electric car comprises much fewer parts than a car with an internal combustion engine</a:t>
            </a:r>
            <a:r>
              <a:rPr lang="de-DE" baseline="0" dirty="0"/>
              <a:t>. </a:t>
            </a:r>
            <a:r>
              <a:rPr lang="en-US" dirty="0"/>
              <a:t>Are these cars even made here in Germany</a:t>
            </a:r>
            <a:r>
              <a:rPr lang="de-DE" baseline="0" dirty="0"/>
              <a:t>? </a:t>
            </a:r>
            <a:r>
              <a:rPr lang="de-DE" baseline="0" dirty="0" err="1"/>
              <a:t>What</a:t>
            </a:r>
            <a:r>
              <a:rPr lang="de-DE" baseline="0" dirty="0"/>
              <a:t> </a:t>
            </a:r>
            <a:r>
              <a:rPr lang="de-DE" baseline="0" dirty="0" err="1"/>
              <a:t>happens</a:t>
            </a:r>
            <a:r>
              <a:rPr lang="de-DE" baseline="0" dirty="0"/>
              <a:t> </a:t>
            </a:r>
            <a:r>
              <a:rPr lang="de-DE" baseline="0" dirty="0" err="1"/>
              <a:t>with</a:t>
            </a:r>
            <a:r>
              <a:rPr lang="de-DE" baseline="0" dirty="0"/>
              <a:t> </a:t>
            </a:r>
            <a:r>
              <a:rPr lang="de-DE" baseline="0" dirty="0" err="1"/>
              <a:t>the</a:t>
            </a:r>
            <a:r>
              <a:rPr lang="de-DE" baseline="0" dirty="0"/>
              <a:t> </a:t>
            </a:r>
            <a:r>
              <a:rPr lang="de-DE" baseline="0" dirty="0" err="1"/>
              <a:t>suppliers</a:t>
            </a:r>
            <a:r>
              <a:rPr lang="de-DE" baseline="0" dirty="0"/>
              <a:t> </a:t>
            </a:r>
            <a:r>
              <a:rPr lang="de-DE" baseline="0" dirty="0" err="1"/>
              <a:t>of</a:t>
            </a:r>
            <a:r>
              <a:rPr lang="de-DE" baseline="0" dirty="0"/>
              <a:t> </a:t>
            </a:r>
            <a:r>
              <a:rPr lang="de-DE" baseline="0" dirty="0" err="1"/>
              <a:t>these</a:t>
            </a:r>
            <a:r>
              <a:rPr lang="de-DE" baseline="0" dirty="0"/>
              <a:t> </a:t>
            </a:r>
            <a:r>
              <a:rPr lang="de-DE" baseline="0" dirty="0" err="1"/>
              <a:t>parts</a:t>
            </a:r>
            <a:r>
              <a:rPr lang="de-DE" baseline="0" dirty="0"/>
              <a:t>? </a:t>
            </a:r>
            <a:r>
              <a:rPr lang="en-US" dirty="0"/>
              <a:t>The automotive supply industry, which is really important in/for Germany, will have to change massively, electric cars are probably going to be less susceptible to repairs,</a:t>
            </a:r>
            <a:r>
              <a:rPr lang="en-US" baseline="0" dirty="0"/>
              <a:t> which means that maybe</a:t>
            </a:r>
            <a:r>
              <a:rPr lang="en-US" dirty="0"/>
              <a:t> we won’t need so many car repair shops, etc. This is just one example that can be applied to other industries</a:t>
            </a:r>
            <a:r>
              <a:rPr lang="de-DE" baseline="0" dirty="0"/>
              <a:t>. </a:t>
            </a:r>
          </a:p>
          <a:p>
            <a:r>
              <a:rPr lang="de-DE" baseline="0" dirty="0"/>
              <a:t>So </a:t>
            </a:r>
            <a:r>
              <a:rPr lang="de-DE" baseline="0" dirty="0" err="1"/>
              <a:t>ask</a:t>
            </a:r>
            <a:r>
              <a:rPr lang="de-DE" baseline="0" dirty="0"/>
              <a:t> </a:t>
            </a:r>
            <a:r>
              <a:rPr lang="de-DE" baseline="0" dirty="0" err="1"/>
              <a:t>yourself</a:t>
            </a:r>
            <a:r>
              <a:rPr lang="de-DE" baseline="0" dirty="0"/>
              <a:t> </a:t>
            </a:r>
            <a:r>
              <a:rPr lang="de-DE" baseline="0" dirty="0" err="1"/>
              <a:t>the</a:t>
            </a:r>
            <a:r>
              <a:rPr lang="de-DE" baseline="0" dirty="0"/>
              <a:t> </a:t>
            </a:r>
            <a:r>
              <a:rPr lang="de-DE" baseline="0" dirty="0" err="1"/>
              <a:t>question</a:t>
            </a:r>
            <a:r>
              <a:rPr lang="de-DE" baseline="0" dirty="0"/>
              <a:t>: Do </a:t>
            </a:r>
            <a:r>
              <a:rPr lang="de-DE" baseline="0" dirty="0" err="1"/>
              <a:t>we</a:t>
            </a:r>
            <a:r>
              <a:rPr lang="de-DE" baseline="0" dirty="0"/>
              <a:t> </a:t>
            </a:r>
            <a:r>
              <a:rPr lang="de-DE" baseline="0" dirty="0" err="1"/>
              <a:t>really</a:t>
            </a:r>
            <a:r>
              <a:rPr lang="de-DE" baseline="0" dirty="0"/>
              <a:t> </a:t>
            </a:r>
            <a:r>
              <a:rPr lang="de-DE" baseline="0" dirty="0" err="1"/>
              <a:t>need</a:t>
            </a:r>
            <a:r>
              <a:rPr lang="de-DE" baseline="0" dirty="0"/>
              <a:t> and </a:t>
            </a:r>
            <a:r>
              <a:rPr lang="de-DE" baseline="0" dirty="0" err="1"/>
              <a:t>want</a:t>
            </a:r>
            <a:r>
              <a:rPr lang="de-DE" baseline="0" dirty="0"/>
              <a:t> all </a:t>
            </a:r>
            <a:r>
              <a:rPr lang="de-DE" baseline="0" dirty="0" err="1"/>
              <a:t>that</a:t>
            </a:r>
            <a:r>
              <a:rPr lang="de-DE" baseline="0" dirty="0"/>
              <a:t>? Do </a:t>
            </a:r>
            <a:r>
              <a:rPr lang="de-DE" baseline="0" dirty="0" err="1"/>
              <a:t>we</a:t>
            </a:r>
            <a:r>
              <a:rPr lang="de-DE" baseline="0" dirty="0"/>
              <a:t> </a:t>
            </a:r>
            <a:r>
              <a:rPr lang="de-DE" baseline="0" dirty="0" err="1"/>
              <a:t>really</a:t>
            </a:r>
            <a:r>
              <a:rPr lang="de-DE" baseline="0" dirty="0"/>
              <a:t> </a:t>
            </a:r>
            <a:r>
              <a:rPr lang="de-DE" baseline="0" dirty="0" err="1"/>
              <a:t>want</a:t>
            </a:r>
            <a:r>
              <a:rPr lang="de-DE" baseline="0" dirty="0"/>
              <a:t> </a:t>
            </a:r>
            <a:r>
              <a:rPr lang="de-DE" baseline="0" dirty="0" err="1"/>
              <a:t>to</a:t>
            </a:r>
            <a:r>
              <a:rPr lang="de-DE" baseline="0" dirty="0"/>
              <a:t> </a:t>
            </a:r>
            <a:r>
              <a:rPr lang="de-DE" baseline="0" dirty="0" err="1"/>
              <a:t>move</a:t>
            </a:r>
            <a:r>
              <a:rPr lang="de-DE" baseline="0" dirty="0"/>
              <a:t> </a:t>
            </a:r>
            <a:r>
              <a:rPr lang="de-DE" baseline="0" dirty="0" err="1"/>
              <a:t>forward</a:t>
            </a:r>
            <a:r>
              <a:rPr lang="de-DE" baseline="0" dirty="0"/>
              <a:t> so </a:t>
            </a:r>
            <a:r>
              <a:rPr lang="de-DE" baseline="0" dirty="0" err="1"/>
              <a:t>quickly</a:t>
            </a:r>
            <a:r>
              <a:rPr lang="de-DE" baseline="0" dirty="0"/>
              <a:t> and </a:t>
            </a:r>
            <a:r>
              <a:rPr lang="de-DE" baseline="0" dirty="0" err="1"/>
              <a:t>let</a:t>
            </a:r>
            <a:r>
              <a:rPr lang="de-DE" baseline="0" dirty="0"/>
              <a:t> </a:t>
            </a:r>
            <a:r>
              <a:rPr lang="de-DE" baseline="0" dirty="0" err="1"/>
              <a:t>us</a:t>
            </a:r>
            <a:r>
              <a:rPr lang="de-DE" baseline="0" dirty="0"/>
              <a:t> </a:t>
            </a:r>
            <a:r>
              <a:rPr lang="de-DE" baseline="0" dirty="0" err="1"/>
              <a:t>overrun</a:t>
            </a:r>
            <a:r>
              <a:rPr lang="de-DE" baseline="0" dirty="0"/>
              <a:t>? Can </a:t>
            </a:r>
            <a:r>
              <a:rPr lang="de-DE" baseline="0" dirty="0" err="1"/>
              <a:t>our</a:t>
            </a:r>
            <a:r>
              <a:rPr lang="de-DE" baseline="0" dirty="0"/>
              <a:t> </a:t>
            </a:r>
            <a:r>
              <a:rPr lang="de-DE" baseline="0" dirty="0" err="1"/>
              <a:t>society</a:t>
            </a:r>
            <a:r>
              <a:rPr lang="de-DE" baseline="0" dirty="0"/>
              <a:t> handle so </a:t>
            </a:r>
            <a:r>
              <a:rPr lang="de-DE" baseline="0" dirty="0" err="1"/>
              <a:t>much</a:t>
            </a:r>
            <a:r>
              <a:rPr lang="de-DE" baseline="0" dirty="0"/>
              <a:t> </a:t>
            </a:r>
            <a:r>
              <a:rPr lang="de-DE" baseline="0" dirty="0" err="1"/>
              <a:t>change</a:t>
            </a:r>
            <a:r>
              <a:rPr lang="de-DE" baseline="0" dirty="0"/>
              <a:t> at all?</a:t>
            </a:r>
          </a:p>
          <a:p>
            <a:r>
              <a:rPr lang="en-US" dirty="0"/>
              <a:t>And which positive prospects for the future result from digitization, networking and the rapid progress</a:t>
            </a:r>
            <a:r>
              <a:rPr lang="de-DE" baseline="0" dirty="0"/>
              <a:t>? </a:t>
            </a:r>
            <a:r>
              <a:rPr lang="en-US" dirty="0"/>
              <a:t>The keyword here is Fair Globalization, which should not be discussed further in this context</a:t>
            </a:r>
            <a:r>
              <a:rPr lang="de-DE" baseline="0" dirty="0"/>
              <a:t>. </a:t>
            </a:r>
          </a:p>
        </p:txBody>
      </p:sp>
      <p:sp>
        <p:nvSpPr>
          <p:cNvPr id="4" name="Foliennummernplatzhalter 3"/>
          <p:cNvSpPr>
            <a:spLocks noGrp="1"/>
          </p:cNvSpPr>
          <p:nvPr>
            <p:ph type="sldNum" sz="quarter" idx="10"/>
          </p:nvPr>
        </p:nvSpPr>
        <p:spPr/>
        <p:txBody>
          <a:bodyPr/>
          <a:lstStyle/>
          <a:p>
            <a:fld id="{35B6D25A-D5C7-48A2-80D9-C1E0370E10B8}" type="slidenum">
              <a:rPr lang="de-DE" smtClean="0"/>
              <a:t>37</a:t>
            </a:fld>
            <a:endParaRPr lang="de-DE"/>
          </a:p>
        </p:txBody>
      </p:sp>
    </p:spTree>
    <p:extLst>
      <p:ext uri="{BB962C8B-B14F-4D97-AF65-F5344CB8AC3E}">
        <p14:creationId xmlns:p14="http://schemas.microsoft.com/office/powerpoint/2010/main" val="2081681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B6D25A-D5C7-48A2-80D9-C1E0370E10B8}" type="slidenum">
              <a:rPr lang="de-DE" smtClean="0"/>
              <a:t>39</a:t>
            </a:fld>
            <a:endParaRPr lang="de-DE"/>
          </a:p>
        </p:txBody>
      </p:sp>
    </p:spTree>
    <p:extLst>
      <p:ext uri="{BB962C8B-B14F-4D97-AF65-F5344CB8AC3E}">
        <p14:creationId xmlns:p14="http://schemas.microsoft.com/office/powerpoint/2010/main" val="302613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de-DE" noProof="0" dirty="0"/>
              <a:t>Source:</a:t>
            </a:r>
            <a:r>
              <a:rPr lang="de-DE" baseline="0" noProof="0" dirty="0"/>
              <a:t> </a:t>
            </a:r>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b="1"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Betriebliches Energiemanagement: Eine Einführung, Stuttgart 2010</a:t>
            </a:r>
            <a:r>
              <a:rPr lang="de-DE" baseline="0" noProof="0" dirty="0"/>
              <a:t>, p. 148</a:t>
            </a:r>
          </a:p>
          <a:p>
            <a:endParaRPr lang="de-DE" baseline="0" noProof="0" dirty="0"/>
          </a:p>
          <a:p>
            <a:r>
              <a:rPr lang="en-US" dirty="0"/>
              <a:t>Here is an another example for the production of a PC with monitor and the associated consumption of raw materials.</a:t>
            </a:r>
            <a:r>
              <a:rPr lang="de-DE" baseline="0" noProof="0" dirty="0"/>
              <a:t> </a:t>
            </a:r>
          </a:p>
        </p:txBody>
      </p:sp>
      <p:sp>
        <p:nvSpPr>
          <p:cNvPr id="4" name="Foliennummernplatzhalter 3"/>
          <p:cNvSpPr>
            <a:spLocks noGrp="1"/>
          </p:cNvSpPr>
          <p:nvPr>
            <p:ph type="sldNum" sz="quarter" idx="10"/>
          </p:nvPr>
        </p:nvSpPr>
        <p:spPr/>
        <p:txBody>
          <a:bodyPr/>
          <a:lstStyle/>
          <a:p>
            <a:fld id="{B9E5167F-9B77-421D-98B0-C42B6BA03C7C}" type="slidenum">
              <a:rPr lang="de-DE" smtClean="0"/>
              <a:t>5</a:t>
            </a:fld>
            <a:endParaRPr lang="de-DE"/>
          </a:p>
        </p:txBody>
      </p:sp>
    </p:spTree>
    <p:extLst>
      <p:ext uri="{BB962C8B-B14F-4D97-AF65-F5344CB8AC3E}">
        <p14:creationId xmlns:p14="http://schemas.microsoft.com/office/powerpoint/2010/main" val="381197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de-DE" noProof="0" dirty="0" err="1"/>
              <a:t>Own</a:t>
            </a:r>
            <a:r>
              <a:rPr lang="de-DE" noProof="0" dirty="0"/>
              <a:t> </a:t>
            </a:r>
            <a:r>
              <a:rPr lang="de-DE" noProof="0" dirty="0" err="1"/>
              <a:t>Representation</a:t>
            </a:r>
            <a:endParaRPr lang="de-DE" noProof="0" dirty="0"/>
          </a:p>
          <a:p>
            <a:endParaRPr lang="de-D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Measured in terms of the total energy consumption of a memory chip or a computer (from production to disposal), about 50% of the required</a:t>
            </a:r>
            <a:r>
              <a:rPr lang="en-US" baseline="0" dirty="0">
                <a:effectLst/>
              </a:rPr>
              <a:t> energy relates to the production and only 27-30% to the utilization. </a:t>
            </a:r>
            <a:r>
              <a:rPr lang="en-US" dirty="0">
                <a:effectLst/>
              </a:rPr>
              <a:t>The ecological advantage is reduced to the utilization, unfortunately, there is currently no ecological production.</a:t>
            </a:r>
            <a:r>
              <a:rPr lang="en-US" baseline="0" dirty="0">
                <a:effectLst/>
              </a:rPr>
              <a:t> </a:t>
            </a:r>
            <a:r>
              <a:rPr lang="en-US" dirty="0"/>
              <a:t>Many components of a computer or an IT device are expensive to produce, because many resource-intensive parts are installed/built-in </a:t>
            </a:r>
            <a:r>
              <a:rPr lang="de-DE" baseline="0" noProof="0" dirty="0">
                <a:sym typeface="Wingdings" panose="05000000000000000000" pitchFamily="2" charset="2"/>
              </a:rPr>
              <a:t>(</a:t>
            </a:r>
            <a:r>
              <a:rPr lang="de-DE" baseline="0" noProof="0" dirty="0" err="1">
                <a:sym typeface="Wingdings" panose="05000000000000000000" pitchFamily="2" charset="2"/>
              </a:rPr>
              <a:t>for</a:t>
            </a:r>
            <a:r>
              <a:rPr lang="de-DE" baseline="0" noProof="0" dirty="0">
                <a:sym typeface="Wingdings" panose="05000000000000000000" pitchFamily="2" charset="2"/>
              </a:rPr>
              <a:t> </a:t>
            </a:r>
            <a:r>
              <a:rPr lang="de-DE" baseline="0" noProof="0" dirty="0" err="1">
                <a:sym typeface="Wingdings" panose="05000000000000000000" pitchFamily="2" charset="2"/>
              </a:rPr>
              <a:t>example</a:t>
            </a:r>
            <a:r>
              <a:rPr lang="de-DE" baseline="0" noProof="0" dirty="0">
                <a:sym typeface="Wingdings" panose="05000000000000000000" pitchFamily="2" charset="2"/>
              </a:rPr>
              <a:t>: LI-Ion </a:t>
            </a:r>
            <a:r>
              <a:rPr lang="de-DE" baseline="0" noProof="0" dirty="0" err="1">
                <a:sym typeface="Wingdings" panose="05000000000000000000" pitchFamily="2" charset="2"/>
              </a:rPr>
              <a:t>batteries</a:t>
            </a:r>
            <a:r>
              <a:rPr lang="de-DE" baseline="0" noProof="0" dirty="0">
                <a:sym typeface="Wingdings" panose="05000000000000000000" pitchFamily="2" charset="2"/>
              </a:rPr>
              <a:t>, </a:t>
            </a:r>
            <a:r>
              <a:rPr lang="de-DE" baseline="0" noProof="0" dirty="0" err="1">
                <a:sym typeface="Wingdings" panose="05000000000000000000" pitchFamily="2" charset="2"/>
              </a:rPr>
              <a:t>aluminium</a:t>
            </a:r>
            <a:r>
              <a:rPr lang="de-DE" baseline="0" noProof="0" dirty="0">
                <a:sym typeface="Wingdings" panose="05000000000000000000" pitchFamily="2" charset="2"/>
              </a:rPr>
              <a:t> </a:t>
            </a:r>
            <a:r>
              <a:rPr lang="de-DE" baseline="0" noProof="0" dirty="0" err="1">
                <a:sym typeface="Wingdings" panose="05000000000000000000" pitchFamily="2" charset="2"/>
              </a:rPr>
              <a:t>parts</a:t>
            </a:r>
            <a:r>
              <a:rPr lang="de-DE" baseline="0" noProof="0" dirty="0">
                <a:sym typeface="Wingdings" panose="05000000000000000000" pitchFamily="2" charset="2"/>
              </a:rPr>
              <a:t> in </a:t>
            </a:r>
            <a:r>
              <a:rPr lang="de-DE" baseline="0" noProof="0" dirty="0" err="1">
                <a:sym typeface="Wingdings" panose="05000000000000000000" pitchFamily="2" charset="2"/>
              </a:rPr>
              <a:t>laptops</a:t>
            </a:r>
            <a:r>
              <a:rPr lang="de-DE" baseline="0" noProof="0" dirty="0">
                <a:sym typeface="Wingdings" panose="05000000000000000000" pitchFamily="2" charset="2"/>
              </a:rPr>
              <a:t>). </a:t>
            </a:r>
            <a:r>
              <a:rPr lang="en-US" dirty="0"/>
              <a:t>In 2016, the research project "DIMENSION" was started at the TU Dresden, which researches problems in the field of silicon photonics</a:t>
            </a:r>
            <a:r>
              <a:rPr lang="de-DE" baseline="0" noProof="0" dirty="0"/>
              <a:t>. </a:t>
            </a:r>
            <a:r>
              <a:rPr lang="en-US" dirty="0"/>
              <a:t>The aim is to reduce the use of resources in the production of semiconductor chips</a:t>
            </a:r>
            <a:r>
              <a:rPr lang="de-DE" baseline="0" noProof="0" dirty="0"/>
              <a:t>. (http://www.et.tu-dresden.de/etit/index.php?id=889, Call-off 01.02.2017)</a:t>
            </a:r>
            <a:endParaRPr lang="de-DE" baseline="0" noProof="0" dirty="0">
              <a:sym typeface="Wingdings" panose="05000000000000000000" pitchFamily="2" charset="2"/>
            </a:endParaRPr>
          </a:p>
          <a:p>
            <a:endParaRPr lang="de-DE" baseline="0" noProof="0" dirty="0">
              <a:sym typeface="Wingdings" panose="05000000000000000000" pitchFamily="2" charset="2"/>
            </a:endParaRPr>
          </a:p>
          <a:p>
            <a:r>
              <a:rPr lang="en-US" dirty="0"/>
              <a:t>In the meantime, there are now several initial initiatives, but only few, more for private use, poorly transferable to companies</a:t>
            </a:r>
            <a:r>
              <a:rPr lang="de-DE" baseline="0" noProof="0" dirty="0">
                <a:sym typeface="Wingdings" panose="05000000000000000000" pitchFamily="2" charset="2"/>
              </a:rPr>
              <a:t>. </a:t>
            </a:r>
          </a:p>
          <a:p>
            <a:pPr marL="171450" indent="-171450">
              <a:buFont typeface="Arial" panose="020B0604020202020204" pitchFamily="34" charset="0"/>
              <a:buChar char="•"/>
            </a:pPr>
            <a:r>
              <a:rPr lang="en-US" dirty="0"/>
              <a:t>In the field of smartphones, the company “</a:t>
            </a:r>
            <a:r>
              <a:rPr lang="en-US" dirty="0" err="1"/>
              <a:t>Fairphone</a:t>
            </a:r>
            <a:r>
              <a:rPr lang="en-US" dirty="0"/>
              <a:t>” offers devices designed with sustainable production, use and recycling</a:t>
            </a:r>
            <a:r>
              <a:rPr lang="de-DE" baseline="0" noProof="0" dirty="0">
                <a:sym typeface="Wingdings" panose="05000000000000000000" pitchFamily="2" charset="2"/>
              </a:rPr>
              <a:t>. </a:t>
            </a:r>
            <a:r>
              <a:rPr lang="en-US" dirty="0"/>
              <a:t>This is ensured by a transparent company culture and long-lasting smartphones from fair production</a:t>
            </a:r>
            <a:r>
              <a:rPr lang="de-DE" baseline="0" noProof="0" dirty="0">
                <a:sym typeface="Wingdings" panose="05000000000000000000" pitchFamily="2" charset="2"/>
              </a:rPr>
              <a:t>. (https://www.fairphone.com/de/, Call-off 01.02.2017), (https://www.heise.de/ct/artikel/Fairphone-2-Das-Smartphone-fuers-gute-Gewissen-3043164.html, Call-off 01.02.2017)</a:t>
            </a:r>
          </a:p>
          <a:p>
            <a:pPr marL="171450" indent="-171450">
              <a:buFont typeface="Arial" panose="020B0604020202020204" pitchFamily="34" charset="0"/>
              <a:buChar char="•"/>
            </a:pPr>
            <a:r>
              <a:rPr lang="en-US" dirty="0"/>
              <a:t>The Swiss company "why!" Offers sustainable PCs, laptops and tablets with a similar business concept as "</a:t>
            </a:r>
            <a:r>
              <a:rPr lang="en-US" dirty="0" err="1"/>
              <a:t>Fairphone</a:t>
            </a:r>
            <a:r>
              <a:rPr lang="en-US" dirty="0"/>
              <a:t>"</a:t>
            </a:r>
            <a:r>
              <a:rPr lang="de-DE" b="0" baseline="0" noProof="0" dirty="0">
                <a:sym typeface="Wingdings" panose="05000000000000000000" pitchFamily="2" charset="2"/>
              </a:rPr>
              <a:t>. (http://greenbyte.ch/14536/der-nachhaltige-schweizer-pc/, Call-off 01.02.2017), (https://whyopencomputing.ch/de/44-tablet, Call-off 01.02.2017)</a:t>
            </a:r>
          </a:p>
        </p:txBody>
      </p:sp>
      <p:sp>
        <p:nvSpPr>
          <p:cNvPr id="4" name="Foliennummernplatzhalter 3"/>
          <p:cNvSpPr>
            <a:spLocks noGrp="1"/>
          </p:cNvSpPr>
          <p:nvPr>
            <p:ph type="sldNum" sz="quarter" idx="10"/>
          </p:nvPr>
        </p:nvSpPr>
        <p:spPr/>
        <p:txBody>
          <a:bodyPr/>
          <a:lstStyle/>
          <a:p>
            <a:fld id="{B9E5167F-9B77-421D-98B0-C42B6BA03C7C}" type="slidenum">
              <a:rPr lang="de-DE" smtClean="0"/>
              <a:t>6</a:t>
            </a:fld>
            <a:endParaRPr lang="de-DE"/>
          </a:p>
        </p:txBody>
      </p:sp>
    </p:spTree>
    <p:extLst>
      <p:ext uri="{BB962C8B-B14F-4D97-AF65-F5344CB8AC3E}">
        <p14:creationId xmlns:p14="http://schemas.microsoft.com/office/powerpoint/2010/main" val="13942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Own Representation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Source: </a:t>
            </a:r>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b="1"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Betriebliches Energiemanagement: Eine Einführung, Stuttgart 2010</a:t>
            </a:r>
            <a:r>
              <a:rPr lang="en-US" sz="1200" b="0" i="0" u="none" strike="noStrike" kern="1200" baseline="0" dirty="0">
                <a:solidFill>
                  <a:schemeClr val="tx1"/>
                </a:solidFill>
                <a:latin typeface="+mn-lt"/>
                <a:ea typeface="+mn-ea"/>
                <a:cs typeface="+mn-cs"/>
              </a:rPr>
              <a:t>, p. 149 ff.</a:t>
            </a:r>
          </a:p>
          <a:p>
            <a:endParaRPr lang="en-US" sz="1200" b="0" i="0" u="none" strike="noStrike" kern="1200" baseline="0" dirty="0">
              <a:solidFill>
                <a:schemeClr val="tx1"/>
              </a:solidFill>
              <a:latin typeface="+mn-lt"/>
              <a:ea typeface="+mn-ea"/>
              <a:cs typeface="+mn-cs"/>
            </a:endParaRPr>
          </a:p>
          <a:p>
            <a:r>
              <a:rPr lang="en-US" dirty="0"/>
              <a:t>When talking about operation, power consumption is in the foreground.</a:t>
            </a:r>
            <a:br>
              <a:rPr lang="en-US" dirty="0"/>
            </a:br>
            <a:r>
              <a:rPr lang="en-US" dirty="0"/>
              <a:t>Electricity is converted into heat, which is lost in computers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Energy-savings</a:t>
            </a:r>
            <a:r>
              <a:rPr lang="de-DE" sz="1200" b="0" i="0" u="none" strike="noStrike" kern="1200" baseline="0" noProof="0" dirty="0">
                <a:solidFill>
                  <a:schemeClr val="tx1"/>
                </a:solidFill>
                <a:latin typeface="+mn-lt"/>
                <a:ea typeface="+mn-ea"/>
                <a:cs typeface="+mn-cs"/>
                <a:sym typeface="Wingdings" panose="05000000000000000000" pitchFamily="2" charset="2"/>
              </a:rPr>
              <a:t> potential </a:t>
            </a:r>
          </a:p>
          <a:p>
            <a:r>
              <a:rPr lang="en-US" dirty="0"/>
              <a:t>Green IT, in the context of operation, means the use of (more) energy-efficient devices</a:t>
            </a:r>
            <a:r>
              <a:rPr lang="de-DE" sz="1200" b="0" i="0" u="none" strike="noStrike" kern="1200" baseline="0" noProof="0" dirty="0">
                <a:solidFill>
                  <a:schemeClr val="tx1"/>
                </a:solidFill>
                <a:latin typeface="+mn-lt"/>
                <a:ea typeface="+mn-ea"/>
                <a:cs typeface="+mn-cs"/>
                <a:sym typeface="Wingdings" panose="05000000000000000000" pitchFamily="2" charset="2"/>
              </a:rPr>
              <a:t>. </a:t>
            </a:r>
          </a:p>
          <a:p>
            <a:r>
              <a:rPr lang="de-DE" sz="1200" b="0" i="0" u="none" strike="noStrike" kern="1200" baseline="0" noProof="0" dirty="0">
                <a:solidFill>
                  <a:schemeClr val="tx1"/>
                </a:solidFill>
                <a:latin typeface="+mn-lt"/>
                <a:ea typeface="+mn-ea"/>
                <a:cs typeface="+mn-cs"/>
                <a:sym typeface="Wingdings" panose="05000000000000000000" pitchFamily="2" charset="2"/>
              </a:rPr>
              <a:t>But </a:t>
            </a:r>
            <a:r>
              <a:rPr lang="de-DE" sz="1200" b="0" i="0" u="none" strike="noStrike" kern="1200" baseline="0" noProof="0" dirty="0" err="1">
                <a:solidFill>
                  <a:schemeClr val="tx1"/>
                </a:solidFill>
                <a:latin typeface="+mn-lt"/>
                <a:ea typeface="+mn-ea"/>
                <a:cs typeface="+mn-cs"/>
                <a:sym typeface="Wingdings" panose="05000000000000000000" pitchFamily="2" charset="2"/>
              </a:rPr>
              <a:t>however</a:t>
            </a:r>
            <a:r>
              <a:rPr lang="de-DE" sz="1200" b="0" i="0" u="none" strike="noStrike" kern="1200" baseline="0" noProof="0" dirty="0">
                <a:solidFill>
                  <a:schemeClr val="tx1"/>
                </a:solidFill>
                <a:latin typeface="+mn-lt"/>
                <a:ea typeface="+mn-ea"/>
                <a:cs typeface="+mn-cs"/>
                <a:sym typeface="Wingdings" panose="05000000000000000000" pitchFamily="2" charset="2"/>
              </a:rPr>
              <a:t>, also </a:t>
            </a:r>
            <a:r>
              <a:rPr lang="de-DE" sz="1200" b="0" i="0" u="none" strike="noStrike" kern="1200" baseline="0" noProof="0" dirty="0" err="1">
                <a:solidFill>
                  <a:schemeClr val="tx1"/>
                </a:solidFill>
                <a:latin typeface="+mn-lt"/>
                <a:ea typeface="+mn-ea"/>
                <a:cs typeface="+mn-cs"/>
                <a:sym typeface="Wingdings" panose="05000000000000000000" pitchFamily="2" charset="2"/>
              </a:rPr>
              <a:t>increasing</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of</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the</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awareness</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for</a:t>
            </a:r>
            <a:r>
              <a:rPr lang="de-DE" sz="1200" b="0" i="0" u="none" strike="noStrike" kern="1200" baseline="0" noProof="0" dirty="0">
                <a:solidFill>
                  <a:schemeClr val="tx1"/>
                </a:solidFill>
                <a:latin typeface="+mn-lt"/>
                <a:ea typeface="+mn-ea"/>
                <a:cs typeface="+mn-cs"/>
                <a:sym typeface="Wingdings" panose="05000000000000000000" pitchFamily="2" charset="2"/>
              </a:rPr>
              <a:t> an </a:t>
            </a:r>
            <a:r>
              <a:rPr lang="de-DE" sz="1200" b="0" i="0" u="none" strike="noStrike" kern="1200" baseline="0" noProof="0" dirty="0" err="1">
                <a:solidFill>
                  <a:schemeClr val="tx1"/>
                </a:solidFill>
                <a:latin typeface="+mn-lt"/>
                <a:ea typeface="+mn-ea"/>
                <a:cs typeface="+mn-cs"/>
                <a:sym typeface="Wingdings" panose="05000000000000000000" pitchFamily="2" charset="2"/>
              </a:rPr>
              <a:t>active</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energy-saving</a:t>
            </a:r>
            <a:r>
              <a:rPr lang="de-DE" sz="1200" b="0" i="0" u="none" strike="noStrike" kern="1200" baseline="0" noProof="0" dirty="0">
                <a:solidFill>
                  <a:schemeClr val="tx1"/>
                </a:solidFill>
                <a:latin typeface="+mn-lt"/>
                <a:ea typeface="+mn-ea"/>
                <a:cs typeface="+mn-cs"/>
                <a:sym typeface="Wingdings" panose="05000000000000000000" pitchFamily="2" charset="2"/>
              </a:rPr>
              <a:t>, such </a:t>
            </a:r>
            <a:r>
              <a:rPr lang="de-DE" sz="1200" b="0" i="0" u="none" strike="noStrike" kern="1200" baseline="0" noProof="0" dirty="0" err="1">
                <a:solidFill>
                  <a:schemeClr val="tx1"/>
                </a:solidFill>
                <a:latin typeface="+mn-lt"/>
                <a:ea typeface="+mn-ea"/>
                <a:cs typeface="+mn-cs"/>
                <a:sym typeface="Wingdings" panose="05000000000000000000" pitchFamily="2" charset="2"/>
              </a:rPr>
              <a:t>targeted</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turning</a:t>
            </a:r>
            <a:r>
              <a:rPr lang="de-DE" sz="1200" b="0" i="0" u="none" strike="noStrike" kern="1200" baseline="0" noProof="0" dirty="0">
                <a:solidFill>
                  <a:schemeClr val="tx1"/>
                </a:solidFill>
                <a:latin typeface="+mn-lt"/>
                <a:ea typeface="+mn-ea"/>
                <a:cs typeface="+mn-cs"/>
                <a:sym typeface="Wingdings" panose="05000000000000000000" pitchFamily="2" charset="2"/>
              </a:rPr>
              <a:t> off </a:t>
            </a:r>
            <a:r>
              <a:rPr lang="de-DE" sz="1200" b="0" i="0" u="none" strike="noStrike" kern="1200" baseline="0" noProof="0" dirty="0" err="1">
                <a:solidFill>
                  <a:schemeClr val="tx1"/>
                </a:solidFill>
                <a:latin typeface="+mn-lt"/>
                <a:ea typeface="+mn-ea"/>
                <a:cs typeface="+mn-cs"/>
                <a:sym typeface="Wingdings" panose="05000000000000000000" pitchFamily="2" charset="2"/>
              </a:rPr>
              <a:t>computers</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removing</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them</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from</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the</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grid</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turning</a:t>
            </a:r>
            <a:r>
              <a:rPr lang="de-DE" sz="1200" b="0" i="0" u="none" strike="noStrike" kern="1200" baseline="0" noProof="0" dirty="0">
                <a:solidFill>
                  <a:schemeClr val="tx1"/>
                </a:solidFill>
                <a:latin typeface="+mn-lt"/>
                <a:ea typeface="+mn-ea"/>
                <a:cs typeface="+mn-cs"/>
                <a:sym typeface="Wingdings" panose="05000000000000000000" pitchFamily="2" charset="2"/>
              </a:rPr>
              <a:t> off </a:t>
            </a:r>
            <a:r>
              <a:rPr lang="de-DE" sz="1200" b="0" i="0" u="none" strike="noStrike" kern="1200" baseline="0" noProof="0" dirty="0" err="1">
                <a:solidFill>
                  <a:schemeClr val="tx1"/>
                </a:solidFill>
                <a:latin typeface="+mn-lt"/>
                <a:ea typeface="+mn-ea"/>
                <a:cs typeface="+mn-cs"/>
                <a:sym typeface="Wingdings" panose="05000000000000000000" pitchFamily="2" charset="2"/>
              </a:rPr>
              <a:t>monitors</a:t>
            </a:r>
            <a:r>
              <a:rPr lang="de-DE" sz="1200" b="0" i="0" u="none" strike="noStrike" kern="1200" baseline="0" noProof="0" dirty="0">
                <a:solidFill>
                  <a:schemeClr val="tx1"/>
                </a:solidFill>
                <a:latin typeface="+mn-lt"/>
                <a:ea typeface="+mn-ea"/>
                <a:cs typeface="+mn-cs"/>
                <a:sym typeface="Wingdings" panose="05000000000000000000" pitchFamily="2" charset="2"/>
              </a:rPr>
              <a:t>, and </a:t>
            </a:r>
            <a:r>
              <a:rPr lang="de-DE" sz="1200" b="0" i="0" u="none" strike="noStrike" kern="1200" baseline="0" noProof="0" dirty="0" err="1">
                <a:solidFill>
                  <a:schemeClr val="tx1"/>
                </a:solidFill>
                <a:latin typeface="+mn-lt"/>
                <a:ea typeface="+mn-ea"/>
                <a:cs typeface="+mn-cs"/>
                <a:sym typeface="Wingdings" panose="05000000000000000000" pitchFamily="2" charset="2"/>
              </a:rPr>
              <a:t>avoiding</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overnight</a:t>
            </a:r>
            <a:r>
              <a:rPr lang="de-DE" sz="1200" b="0" i="0" u="none" strike="noStrike" kern="1200" baseline="0" noProof="0" dirty="0">
                <a:solidFill>
                  <a:schemeClr val="tx1"/>
                </a:solidFill>
                <a:latin typeface="+mn-lt"/>
                <a:ea typeface="+mn-ea"/>
                <a:cs typeface="+mn-cs"/>
                <a:sym typeface="Wingdings" panose="05000000000000000000" pitchFamily="2" charset="2"/>
              </a:rPr>
              <a:t> stand </a:t>
            </a:r>
            <a:r>
              <a:rPr lang="de-DE" sz="1200" b="0" i="0" u="none" strike="noStrike" kern="1200" baseline="0" noProof="0" dirty="0" err="1">
                <a:solidFill>
                  <a:schemeClr val="tx1"/>
                </a:solidFill>
                <a:latin typeface="+mn-lt"/>
                <a:ea typeface="+mn-ea"/>
                <a:cs typeface="+mn-cs"/>
                <a:sym typeface="Wingdings" panose="05000000000000000000" pitchFamily="2" charset="2"/>
              </a:rPr>
              <a:t>by</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operation</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of</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the</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devices</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can</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lower</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significantly</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the</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energy</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consumption</a:t>
            </a:r>
            <a:r>
              <a:rPr lang="de-DE" sz="1200" b="0" i="0" u="none" strike="noStrike" kern="1200" baseline="0" noProof="0" dirty="0">
                <a:solidFill>
                  <a:schemeClr val="tx1"/>
                </a:solidFill>
                <a:latin typeface="+mn-lt"/>
                <a:ea typeface="+mn-ea"/>
                <a:cs typeface="+mn-cs"/>
                <a:sym typeface="Wingdings" panose="05000000000000000000" pitchFamily="2" charset="2"/>
              </a:rPr>
              <a:t> and </a:t>
            </a:r>
            <a:r>
              <a:rPr lang="de-DE" sz="1200" b="0" i="0" u="none" strike="noStrike" kern="1200" baseline="0" noProof="0" dirty="0" err="1">
                <a:solidFill>
                  <a:schemeClr val="tx1"/>
                </a:solidFill>
                <a:latin typeface="+mn-lt"/>
                <a:ea typeface="+mn-ea"/>
                <a:cs typeface="+mn-cs"/>
                <a:sym typeface="Wingdings" panose="05000000000000000000" pitchFamily="2" charset="2"/>
              </a:rPr>
              <a:t>the</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related</a:t>
            </a:r>
            <a:r>
              <a:rPr lang="de-DE" sz="1200" b="0" i="0" u="none" strike="noStrike" kern="1200" baseline="0" noProof="0" dirty="0">
                <a:solidFill>
                  <a:schemeClr val="tx1"/>
                </a:solidFill>
                <a:latin typeface="+mn-lt"/>
                <a:ea typeface="+mn-ea"/>
                <a:cs typeface="+mn-cs"/>
                <a:sym typeface="Wingdings" panose="05000000000000000000" pitchFamily="2" charset="2"/>
              </a:rPr>
              <a:t> CO2 </a:t>
            </a:r>
            <a:r>
              <a:rPr lang="de-DE" sz="1200" b="0" i="0" u="none" strike="noStrike" kern="1200" baseline="0" noProof="0" dirty="0" err="1">
                <a:solidFill>
                  <a:schemeClr val="tx1"/>
                </a:solidFill>
                <a:latin typeface="+mn-lt"/>
                <a:ea typeface="+mn-ea"/>
                <a:cs typeface="+mn-cs"/>
                <a:sym typeface="Wingdings" panose="05000000000000000000" pitchFamily="2" charset="2"/>
              </a:rPr>
              <a:t>emissions</a:t>
            </a:r>
            <a:r>
              <a:rPr lang="de-DE" sz="1200" b="0" i="0" u="none" strike="noStrike" kern="1200" baseline="0" noProof="0" dirty="0">
                <a:solidFill>
                  <a:schemeClr val="tx1"/>
                </a:solidFill>
                <a:latin typeface="+mn-lt"/>
                <a:ea typeface="+mn-ea"/>
                <a:cs typeface="+mn-cs"/>
                <a:sym typeface="Wingdings" panose="05000000000000000000" pitchFamily="2" charset="2"/>
              </a:rPr>
              <a:t>.</a:t>
            </a:r>
          </a:p>
          <a:p>
            <a:endParaRPr lang="de-DE" sz="1200" b="0" i="0" u="none" strike="noStrike" kern="1200" baseline="0" noProof="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B9E5167F-9B77-421D-98B0-C42B6BA03C7C}" type="slidenum">
              <a:rPr lang="de-DE" smtClean="0"/>
              <a:t>7</a:t>
            </a:fld>
            <a:endParaRPr lang="de-DE"/>
          </a:p>
        </p:txBody>
      </p:sp>
    </p:spTree>
    <p:extLst>
      <p:ext uri="{BB962C8B-B14F-4D97-AF65-F5344CB8AC3E}">
        <p14:creationId xmlns:p14="http://schemas.microsoft.com/office/powerpoint/2010/main" val="215228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Own Representation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a:t>
            </a:r>
            <a:r>
              <a:rPr lang="en-US" dirty="0"/>
              <a:t>Federal Agency for Energy Efficiency</a:t>
            </a:r>
            <a:r>
              <a:rPr lang="de-DE" b="0" dirty="0"/>
              <a:t>,</a:t>
            </a:r>
            <a:r>
              <a:rPr lang="de-DE" b="0" baseline="0" dirty="0"/>
              <a:t> www.bfee.de</a:t>
            </a:r>
            <a:endParaRPr lang="de-DE" b="0" dirty="0"/>
          </a:p>
          <a:p>
            <a:endParaRPr lang="en-US" sz="1200" b="0" i="0" u="none" strike="noStrike" kern="1200" baseline="0" dirty="0">
              <a:solidFill>
                <a:schemeClr val="tx1"/>
              </a:solidFill>
              <a:latin typeface="+mn-lt"/>
              <a:ea typeface="+mn-ea"/>
              <a:cs typeface="+mn-cs"/>
            </a:endParaRPr>
          </a:p>
          <a:p>
            <a:r>
              <a:rPr lang="en-US" dirty="0"/>
              <a:t>These are the following 4 Energy Labels for IT, that set the energy efficiency criteria for computers: Energy Star, The Blue Angel, EU Ecolabel, or TCO Certified.</a:t>
            </a:r>
            <a:endParaRPr lang="de-DE" sz="1200" b="0" i="0" u="none" strike="noStrike" kern="1200" baseline="0" noProof="0" dirty="0">
              <a:solidFill>
                <a:schemeClr val="tx1"/>
              </a:solidFill>
              <a:latin typeface="+mn-lt"/>
              <a:ea typeface="+mn-ea"/>
              <a:cs typeface="+mn-cs"/>
              <a:sym typeface="Wingdings" panose="05000000000000000000" pitchFamily="2" charset="2"/>
            </a:endParaRPr>
          </a:p>
          <a:p>
            <a:endParaRPr lang="de-DE" sz="1200" b="0" i="0" u="none" strike="noStrike" kern="1200" baseline="0" noProof="0" dirty="0">
              <a:solidFill>
                <a:schemeClr val="tx1"/>
              </a:solidFill>
              <a:latin typeface="+mn-lt"/>
              <a:ea typeface="+mn-ea"/>
              <a:cs typeface="+mn-cs"/>
              <a:sym typeface="Wingdings" panose="05000000000000000000" pitchFamily="2" charset="2"/>
            </a:endParaRPr>
          </a:p>
          <a:p>
            <a:r>
              <a:rPr lang="de-DE" sz="1200" b="0" i="0" u="none" strike="noStrike" kern="1200" baseline="0" noProof="0" dirty="0">
                <a:solidFill>
                  <a:schemeClr val="tx1"/>
                </a:solidFill>
                <a:latin typeface="+mn-lt"/>
                <a:ea typeface="+mn-ea"/>
                <a:cs typeface="+mn-cs"/>
                <a:sym typeface="Wingdings" panose="05000000000000000000" pitchFamily="2" charset="2"/>
              </a:rPr>
              <a:t>http://www.bfee-online.de/bfee/informationsangebote/publikationen/energieeffiziente_produkte/energielabels_computer.pdf (Access 12.09.2016)</a:t>
            </a:r>
          </a:p>
          <a:p>
            <a:endParaRPr lang="de-D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dirty="0"/>
              <a:t>The Energy Star is a sign/mark for energy-efficient office equipment, for which a company can voluntarily</a:t>
            </a:r>
            <a:r>
              <a:rPr lang="en-US" baseline="0" dirty="0"/>
              <a:t> apply for</a:t>
            </a:r>
            <a:r>
              <a:rPr lang="en-US" dirty="0"/>
              <a:t>. In order to receive the label, the manufacturer must make a commitment to comply with the energy efficiency criteria. The criteria are the efficiency of power supplies, efficiency and performance requirements, power management features, and user information requirements.</a:t>
            </a:r>
          </a:p>
          <a:p>
            <a:pPr marL="171450" indent="-171450">
              <a:buFont typeface="Arial" panose="020B0604020202020204" pitchFamily="34" charset="0"/>
              <a:buChar char="•"/>
            </a:pPr>
            <a:r>
              <a:rPr lang="en-US" dirty="0"/>
              <a:t>The EU Ecolabel was introduced as a voluntary sign to help consumers choose environmentally friendly products. The presented energy efficiency criteria are part of the verified environmental criteria. To maintain the label, desktop computers (except thin clients) must demonstrate 25% to 40% more energy efficiency than Energy Star requirements</a:t>
            </a:r>
            <a:r>
              <a:rPr lang="en-US"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n-US" dirty="0"/>
              <a:t>Among other things, the Blue Angel, for which companies can</a:t>
            </a:r>
            <a:r>
              <a:rPr lang="en-US" baseline="0" dirty="0"/>
              <a:t> also </a:t>
            </a:r>
            <a:r>
              <a:rPr lang="en-US" dirty="0"/>
              <a:t>voluntarily for, has the claim of identifying exceedingly energy-efficient devices. To preserve the label, a workplace computer(desktop computer, an integrated desktop computer, workstations, thin clients) must meet specified power consumption requirements, power supply efficiency, and other requirements of the Energy Star</a:t>
            </a:r>
            <a:r>
              <a:rPr lang="de-DE" sz="1200" b="0" i="0" u="none" strike="noStrike" kern="1200" baseline="0" dirty="0">
                <a:solidFill>
                  <a:schemeClr val="tx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In addition to social and environmental aspects, the TCO label also considers criteria for energy efficiency. In order to receive this label, the product must, among other things, prove the fulfillment of the respective Energy Star criteria in an independent test laboratory</a:t>
            </a:r>
            <a:r>
              <a:rPr lang="en-US" sz="1200" b="0" i="0" u="none" strike="noStrike" kern="1200" baseline="0" dirty="0">
                <a:solidFill>
                  <a:schemeClr val="tx1"/>
                </a:solidFill>
                <a:latin typeface="+mn-lt"/>
                <a:ea typeface="+mn-ea"/>
                <a:cs typeface="+mn-cs"/>
              </a:rPr>
              <a:t>.</a:t>
            </a:r>
          </a:p>
          <a:p>
            <a:endParaRPr lang="en-US" sz="1200" b="0" i="0" u="none" strike="noStrike" kern="1200" baseline="0" noProof="0" dirty="0">
              <a:solidFill>
                <a:schemeClr val="tx1"/>
              </a:solidFill>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Further publications and downloads on the subject below</a:t>
            </a:r>
            <a:r>
              <a:rPr lang="de-DE" sz="1200" b="0" i="0" u="none" strike="noStrike" kern="1200" baseline="0" noProof="0" dirty="0">
                <a:solidFill>
                  <a:schemeClr val="tx1"/>
                </a:solidFill>
                <a:latin typeface="+mn-lt"/>
                <a:ea typeface="+mn-ea"/>
                <a:cs typeface="+mn-cs"/>
                <a:sym typeface="Wingdings" panose="05000000000000000000" pitchFamily="2" charset="2"/>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noProof="0" dirty="0">
                <a:solidFill>
                  <a:schemeClr val="tx1"/>
                </a:solidFill>
                <a:latin typeface="+mn-lt"/>
                <a:ea typeface="+mn-ea"/>
                <a:cs typeface="+mn-cs"/>
                <a:sym typeface="Wingdings" panose="05000000000000000000" pitchFamily="2" charset="2"/>
              </a:rPr>
              <a:t>http://www.bfee-online.de/bfee/informationsangebote/publikationen/energieeffiziente_produkte/index.html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noProof="0" dirty="0">
                <a:solidFill>
                  <a:schemeClr val="tx1"/>
                </a:solidFill>
                <a:latin typeface="+mn-lt"/>
                <a:ea typeface="+mn-ea"/>
                <a:cs typeface="+mn-cs"/>
                <a:sym typeface="Wingdings" panose="05000000000000000000" pitchFamily="2" charset="2"/>
              </a:rPr>
              <a:t>https://www.umweltbundesamt.de/umwelttipps-fuer-den-alltag/siegelkunde</a:t>
            </a:r>
          </a:p>
          <a:p>
            <a:endParaRPr lang="en-US" sz="1200" b="0" i="0" u="none" strike="noStrike" kern="1200" baseline="0" noProof="0" dirty="0">
              <a:solidFill>
                <a:schemeClr val="tx1"/>
              </a:solidFill>
              <a:latin typeface="+mn-lt"/>
              <a:ea typeface="+mn-ea"/>
              <a:cs typeface="+mn-cs"/>
              <a:sym typeface="Wingdings" panose="05000000000000000000" pitchFamily="2" charset="2"/>
            </a:endParaRPr>
          </a:p>
          <a:p>
            <a:r>
              <a:rPr lang="en-US" sz="1200" b="0" i="0" u="none" strike="noStrike" kern="1200" baseline="0" dirty="0">
                <a:solidFill>
                  <a:schemeClr val="tx1"/>
                </a:solidFill>
                <a:latin typeface="+mn-lt"/>
                <a:ea typeface="+mn-ea"/>
                <a:cs typeface="+mn-cs"/>
              </a:rPr>
              <a:t>Source of the photos/logos:</a:t>
            </a:r>
          </a:p>
          <a:p>
            <a:pPr marL="171450" indent="-171450">
              <a:buFont typeface="Arial" panose="020B0604020202020204" pitchFamily="34" charset="0"/>
              <a:buChar char="•"/>
            </a:pPr>
            <a:r>
              <a:rPr lang="de-DE" sz="1200" b="0" i="0" u="none" strike="noStrike" kern="1200" baseline="0" noProof="0" dirty="0">
                <a:solidFill>
                  <a:schemeClr val="tx1"/>
                </a:solidFill>
                <a:latin typeface="+mn-lt"/>
                <a:ea typeface="+mn-ea"/>
                <a:cs typeface="+mn-cs"/>
                <a:sym typeface="Wingdings" panose="05000000000000000000" pitchFamily="2" charset="2"/>
              </a:rPr>
              <a:t>https://www.energystar.gov/</a:t>
            </a:r>
          </a:p>
          <a:p>
            <a:pPr marL="171450" indent="-171450">
              <a:buFont typeface="Arial" panose="020B0604020202020204" pitchFamily="34" charset="0"/>
              <a:buChar char="•"/>
            </a:pPr>
            <a:r>
              <a:rPr lang="de-DE" sz="1200" b="0" i="0" u="none" strike="noStrike" kern="1200" baseline="0" noProof="0" dirty="0">
                <a:solidFill>
                  <a:schemeClr val="tx1"/>
                </a:solidFill>
                <a:latin typeface="+mn-lt"/>
                <a:ea typeface="+mn-ea"/>
                <a:cs typeface="+mn-cs"/>
                <a:sym typeface="Wingdings" panose="05000000000000000000" pitchFamily="2" charset="2"/>
              </a:rPr>
              <a:t>http://www.eu-ecolabel.de/</a:t>
            </a:r>
          </a:p>
          <a:p>
            <a:pPr marL="171450" indent="-171450">
              <a:buFont typeface="Arial" panose="020B0604020202020204" pitchFamily="34" charset="0"/>
              <a:buChar char="•"/>
            </a:pPr>
            <a:r>
              <a:rPr lang="de-DE" sz="1200" b="0" i="0" u="none" strike="noStrike" kern="1200" baseline="0" noProof="0" dirty="0">
                <a:solidFill>
                  <a:schemeClr val="tx1"/>
                </a:solidFill>
                <a:latin typeface="+mn-lt"/>
                <a:ea typeface="+mn-ea"/>
                <a:cs typeface="+mn-cs"/>
                <a:sym typeface="Wingdings" panose="05000000000000000000" pitchFamily="2" charset="2"/>
              </a:rPr>
              <a:t>https://www.blauer-engel.de/de</a:t>
            </a:r>
          </a:p>
          <a:p>
            <a:pPr marL="171450" indent="-171450">
              <a:buFont typeface="Arial" panose="020B0604020202020204" pitchFamily="34" charset="0"/>
              <a:buChar char="•"/>
            </a:pPr>
            <a:r>
              <a:rPr lang="de-DE" sz="1200" b="0" i="0" u="none" strike="noStrike" kern="1200" baseline="0" noProof="0" dirty="0">
                <a:solidFill>
                  <a:schemeClr val="tx1"/>
                </a:solidFill>
                <a:latin typeface="+mn-lt"/>
                <a:ea typeface="+mn-ea"/>
                <a:cs typeface="+mn-cs"/>
                <a:sym typeface="Wingdings" panose="05000000000000000000" pitchFamily="2" charset="2"/>
              </a:rPr>
              <a:t>http://tcodevelopment.com/</a:t>
            </a:r>
          </a:p>
          <a:p>
            <a:endParaRPr lang="de-DE" sz="1200" b="0" i="0" u="none" strike="noStrike" kern="1200" baseline="0" noProof="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B9E5167F-9B77-421D-98B0-C42B6BA03C7C}" type="slidenum">
              <a:rPr lang="de-DE" smtClean="0"/>
              <a:t>8</a:t>
            </a:fld>
            <a:endParaRPr lang="de-DE"/>
          </a:p>
        </p:txBody>
      </p:sp>
    </p:spTree>
    <p:extLst>
      <p:ext uri="{BB962C8B-B14F-4D97-AF65-F5344CB8AC3E}">
        <p14:creationId xmlns:p14="http://schemas.microsoft.com/office/powerpoint/2010/main" val="2152281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Source: </a:t>
            </a:r>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b="1"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Betriebliches Energiemanagement: Eine Einführung, Stuttgart 2010</a:t>
            </a:r>
            <a:r>
              <a:rPr lang="en-US" dirty="0"/>
              <a:t>, p.</a:t>
            </a:r>
            <a:r>
              <a:rPr lang="en-US" baseline="0" dirty="0"/>
              <a:t> 150</a:t>
            </a:r>
          </a:p>
          <a:p>
            <a:endParaRPr lang="en-US" dirty="0"/>
          </a:p>
          <a:p>
            <a:r>
              <a:rPr lang="en-US" dirty="0"/>
              <a:t>The main power consumers in the IT sector are data centers: a lot of servers in a </a:t>
            </a:r>
            <a:r>
              <a:rPr lang="en-US" dirty="0" err="1"/>
              <a:t>smallroom</a:t>
            </a:r>
            <a:r>
              <a:rPr lang="en-US" dirty="0"/>
              <a:t>, high energy consumption, immense waste heat</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cooling</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de-DE" sz="1200" b="0" i="0" u="none" strike="noStrike" kern="1200" baseline="0" noProof="0" dirty="0" err="1">
                <a:solidFill>
                  <a:schemeClr val="tx1"/>
                </a:solidFill>
                <a:latin typeface="+mn-lt"/>
                <a:ea typeface="+mn-ea"/>
                <a:cs typeface="+mn-cs"/>
                <a:sym typeface="Wingdings" panose="05000000000000000000" pitchFamily="2" charset="2"/>
              </a:rPr>
              <a:t>demand</a:t>
            </a:r>
            <a:r>
              <a:rPr lang="de-DE" sz="1200" b="0" i="0" u="none" strike="noStrike" kern="1200" baseline="0" noProof="0" dirty="0">
                <a:solidFill>
                  <a:schemeClr val="tx1"/>
                </a:solidFill>
                <a:latin typeface="+mn-lt"/>
                <a:ea typeface="+mn-ea"/>
                <a:cs typeface="+mn-cs"/>
                <a:sym typeface="Wingdings" panose="05000000000000000000" pitchFamily="2" charset="2"/>
              </a:rPr>
              <a:t>. </a:t>
            </a:r>
            <a:r>
              <a:rPr lang="en-US" dirty="0"/>
              <a:t>In addition to cooling, the biggest challenge for green IT is to optimize energy consumption and energy losses</a:t>
            </a:r>
            <a:r>
              <a:rPr lang="de-DE" sz="1200" b="0" i="0" u="none" strike="noStrike" kern="1200" baseline="0" noProof="0" dirty="0">
                <a:solidFill>
                  <a:schemeClr val="tx1"/>
                </a:solidFill>
                <a:latin typeface="+mn-lt"/>
                <a:ea typeface="+mn-ea"/>
                <a:cs typeface="+mn-cs"/>
              </a:rPr>
              <a:t>. </a:t>
            </a:r>
            <a:r>
              <a:rPr lang="en-US" dirty="0"/>
              <a:t>Another problem is the low average utilization of the computers of only 10-20%. An idea could be the use of data centers as energy suppliers for district heating (heat utilization)</a:t>
            </a:r>
            <a:r>
              <a:rPr lang="de-DE" sz="1200" b="0" i="0" u="none" strike="noStrike" kern="1200" baseline="0" noProof="0" dirty="0">
                <a:solidFill>
                  <a:schemeClr val="tx1"/>
                </a:solidFill>
                <a:latin typeface="+mn-lt"/>
                <a:ea typeface="+mn-ea"/>
                <a:cs typeface="+mn-cs"/>
              </a:rPr>
              <a:t>. </a:t>
            </a:r>
          </a:p>
          <a:p>
            <a:endParaRPr lang="de-DE" sz="1200" b="0" i="0" u="none" strike="noStrike" kern="1200" baseline="0" noProof="0" dirty="0">
              <a:solidFill>
                <a:schemeClr val="tx1"/>
              </a:solidFill>
              <a:latin typeface="+mn-lt"/>
              <a:ea typeface="+mn-ea"/>
              <a:cs typeface="+mn-cs"/>
            </a:endParaRPr>
          </a:p>
          <a:p>
            <a:r>
              <a:rPr lang="en-US" dirty="0"/>
              <a:t>The German Energy Agency (</a:t>
            </a:r>
            <a:r>
              <a:rPr lang="en-US" dirty="0" err="1"/>
              <a:t>dena</a:t>
            </a:r>
            <a:r>
              <a:rPr lang="en-US" dirty="0"/>
              <a:t>) summarizes the energy saving and cost reduction potential for data centers</a:t>
            </a:r>
            <a:r>
              <a:rPr lang="de-DE" sz="1200" b="0" i="0" u="none" strike="noStrike" kern="1200" baseline="0" noProof="0" dirty="0">
                <a:solidFill>
                  <a:schemeClr val="tx1"/>
                </a:solidFill>
                <a:latin typeface="+mn-lt"/>
                <a:ea typeface="+mn-ea"/>
                <a:cs typeface="+mn-cs"/>
              </a:rPr>
              <a:t>: </a:t>
            </a:r>
          </a:p>
          <a:p>
            <a:pPr marL="171450" indent="-171450">
              <a:buFont typeface="Arial" panose="020B0604020202020204" pitchFamily="34" charset="0"/>
              <a:buChar char="•"/>
            </a:pPr>
            <a:r>
              <a:rPr lang="en-US" dirty="0"/>
              <a:t>Reduction of data and applications (savings potential 5% of the total energy costs)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effectLst/>
              </a:rPr>
              <a:t>Optimization</a:t>
            </a:r>
            <a:r>
              <a:rPr lang="de-DE" dirty="0">
                <a:effectLst/>
              </a:rPr>
              <a:t> </a:t>
            </a:r>
            <a:r>
              <a:rPr lang="de-DE" dirty="0" err="1">
                <a:effectLst/>
              </a:rPr>
              <a:t>of</a:t>
            </a:r>
            <a:r>
              <a:rPr lang="de-DE" dirty="0">
                <a:effectLst/>
              </a:rPr>
              <a:t> </a:t>
            </a:r>
            <a:r>
              <a:rPr lang="de-DE" dirty="0" err="1">
                <a:effectLst/>
              </a:rPr>
              <a:t>the</a:t>
            </a:r>
            <a:r>
              <a:rPr lang="de-DE" dirty="0">
                <a:effectLst/>
              </a:rPr>
              <a:t> </a:t>
            </a:r>
            <a:r>
              <a:rPr lang="de-DE" dirty="0" err="1">
                <a:effectLst/>
              </a:rPr>
              <a:t>air</a:t>
            </a:r>
            <a:r>
              <a:rPr lang="de-DE" dirty="0">
                <a:effectLst/>
              </a:rPr>
              <a:t> </a:t>
            </a:r>
            <a:r>
              <a:rPr lang="de-DE" dirty="0" err="1">
                <a:effectLst/>
              </a:rPr>
              <a:t>conditioning</a:t>
            </a:r>
            <a:r>
              <a:rPr lang="de-DE" dirty="0">
                <a:effectLst/>
              </a:rPr>
              <a:t> (20%</a:t>
            </a:r>
            <a:r>
              <a:rPr lang="de-DE" sz="1200" b="0" i="0" u="none" strike="noStrike" kern="1200" baseline="0" noProof="0" dirty="0">
                <a:solidFill>
                  <a:schemeClr val="tx1"/>
                </a:solidFill>
                <a:latin typeface="+mn-lt"/>
                <a:ea typeface="+mn-ea"/>
                <a:cs typeface="+mn-cs"/>
              </a:rPr>
              <a:t>)</a:t>
            </a:r>
          </a:p>
          <a:p>
            <a:pPr marL="171450" indent="-171450">
              <a:buFont typeface="Arial" panose="020B0604020202020204" pitchFamily="34" charset="0"/>
              <a:buChar char="•"/>
            </a:pPr>
            <a:r>
              <a:rPr lang="de-DE" sz="1200" b="0" i="0" u="none" strike="noStrike" kern="1200" baseline="0" noProof="0" dirty="0" err="1">
                <a:solidFill>
                  <a:schemeClr val="tx1"/>
                </a:solidFill>
                <a:latin typeface="+mn-lt"/>
                <a:ea typeface="+mn-ea"/>
                <a:cs typeface="+mn-cs"/>
              </a:rPr>
              <a:t>Procurement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of</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energy</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efficient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appliances</a:t>
            </a:r>
            <a:r>
              <a:rPr lang="de-DE" sz="1200" b="0" i="0" u="none" strike="noStrike" kern="1200" baseline="0" noProof="0" dirty="0">
                <a:solidFill>
                  <a:schemeClr val="tx1"/>
                </a:solidFill>
                <a:latin typeface="+mn-lt"/>
                <a:ea typeface="+mn-ea"/>
                <a:cs typeface="+mn-cs"/>
              </a:rPr>
              <a:t>/</a:t>
            </a:r>
            <a:r>
              <a:rPr lang="de-DE" sz="1200" b="0" i="0" u="none" strike="noStrike" kern="1200" baseline="0" noProof="0" dirty="0" err="1">
                <a:solidFill>
                  <a:schemeClr val="tx1"/>
                </a:solidFill>
                <a:latin typeface="+mn-lt"/>
                <a:ea typeface="+mn-ea"/>
                <a:cs typeface="+mn-cs"/>
              </a:rPr>
              <a:t>devices</a:t>
            </a:r>
            <a:r>
              <a:rPr lang="de-DE" sz="1200" b="0" i="0" u="none" strike="noStrike" kern="1200" baseline="0" noProof="0" dirty="0">
                <a:solidFill>
                  <a:schemeClr val="tx1"/>
                </a:solidFill>
                <a:latin typeface="+mn-lt"/>
                <a:ea typeface="+mn-ea"/>
                <a:cs typeface="+mn-cs"/>
              </a:rPr>
              <a:t> (25%)</a:t>
            </a:r>
          </a:p>
          <a:p>
            <a:pPr marL="171450" indent="-171450">
              <a:buFont typeface="Arial" panose="020B0604020202020204" pitchFamily="34" charset="0"/>
              <a:buChar char="•"/>
            </a:pPr>
            <a:r>
              <a:rPr lang="de-DE" sz="1200" b="0" i="0" u="none" strike="noStrike" kern="1200" baseline="0" noProof="0" dirty="0" err="1">
                <a:solidFill>
                  <a:schemeClr val="tx1"/>
                </a:solidFill>
                <a:latin typeface="+mn-lt"/>
                <a:ea typeface="+mn-ea"/>
                <a:cs typeface="+mn-cs"/>
              </a:rPr>
              <a:t>Improving</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of</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the</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server</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utilization</a:t>
            </a:r>
            <a:r>
              <a:rPr lang="de-DE" sz="1200" b="0" i="0" u="none" strike="noStrike" kern="1200" baseline="0" noProof="0" dirty="0">
                <a:solidFill>
                  <a:schemeClr val="tx1"/>
                </a:solidFill>
                <a:latin typeface="+mn-lt"/>
                <a:ea typeface="+mn-ea"/>
                <a:cs typeface="+mn-cs"/>
              </a:rPr>
              <a:t> (35%)</a:t>
            </a:r>
          </a:p>
          <a:p>
            <a:endParaRPr lang="de-DE" sz="1200" b="0" i="0" u="none" strike="noStrike" kern="1200" baseline="0" noProof="0" dirty="0">
              <a:solidFill>
                <a:schemeClr val="tx1"/>
              </a:solidFill>
              <a:latin typeface="+mn-lt"/>
              <a:ea typeface="+mn-ea"/>
              <a:cs typeface="+mn-cs"/>
            </a:endParaRPr>
          </a:p>
          <a:p>
            <a:endParaRPr lang="de-DE" sz="1200" b="0" i="0" u="none" strike="noStrike" kern="1200" baseline="0" noProof="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B9E5167F-9B77-421D-98B0-C42B6BA03C7C}" type="slidenum">
              <a:rPr lang="de-DE" smtClean="0"/>
              <a:t>9</a:t>
            </a:fld>
            <a:endParaRPr lang="de-DE"/>
          </a:p>
        </p:txBody>
      </p:sp>
    </p:spTree>
    <p:extLst>
      <p:ext uri="{BB962C8B-B14F-4D97-AF65-F5344CB8AC3E}">
        <p14:creationId xmlns:p14="http://schemas.microsoft.com/office/powerpoint/2010/main" val="60371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275" y="738188"/>
            <a:ext cx="6565900" cy="3694112"/>
          </a:xfrm>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Own Representation</a:t>
            </a:r>
          </a:p>
          <a:p>
            <a:r>
              <a:rPr lang="de-DE" sz="1200" kern="1200" dirty="0">
                <a:solidFill>
                  <a:schemeClr val="tx1"/>
                </a:solidFill>
                <a:effectLst/>
                <a:latin typeface="+mn-lt"/>
                <a:ea typeface="+mn-ea"/>
                <a:cs typeface="+mn-cs"/>
              </a:rPr>
              <a:t>Source:</a:t>
            </a:r>
            <a:r>
              <a:rPr lang="de-DE" sz="1200" kern="1200" baseline="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b="1"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Betriebliches Energiemanagement: Eine Einführung, Stuttgart 2010</a:t>
            </a:r>
            <a:r>
              <a:rPr lang="en-US" sz="1200" b="0" i="0" u="none" strike="noStrike" kern="1200" baseline="0" dirty="0">
                <a:solidFill>
                  <a:schemeClr val="tx1"/>
                </a:solidFill>
                <a:latin typeface="+mn-lt"/>
                <a:ea typeface="+mn-ea"/>
                <a:cs typeface="+mn-cs"/>
              </a:rPr>
              <a:t>, p. 153</a:t>
            </a:r>
          </a:p>
          <a:p>
            <a:endParaRPr lang="de-DE" sz="1200" b="0" i="0" u="none" strike="noStrike"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disposal of electrical appliances/devices can be done in two ways:</a:t>
            </a:r>
            <a:r>
              <a:rPr lang="de-DE" sz="1200" b="0" i="0" u="none" strike="noStrike" kern="1200" baseline="0" noProof="0" dirty="0">
                <a:solidFill>
                  <a:schemeClr val="tx1"/>
                </a:solidFill>
                <a:latin typeface="+mn-lt"/>
                <a:ea typeface="+mn-ea"/>
                <a:cs typeface="+mn-cs"/>
              </a:rPr>
              <a:t> </a:t>
            </a:r>
            <a:r>
              <a:rPr lang="en-US" dirty="0">
                <a:effectLst/>
              </a:rPr>
              <a:t>either thoughtlessly, with the consequence that waste equipment ends up in landfills in Africa, where it is stored under precarious conditions for humans and the environment, and is taken apart there by hand, in order to sell individual parts of it or raw materials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Or</a:t>
            </a:r>
            <a:r>
              <a:rPr lang="de-DE" sz="1200" b="0" i="0" u="none" strike="noStrike" kern="1200" baseline="0" noProof="0" dirty="0">
                <a:solidFill>
                  <a:schemeClr val="tx1"/>
                </a:solidFill>
                <a:latin typeface="+mn-lt"/>
                <a:ea typeface="+mn-ea"/>
                <a:cs typeface="+mn-cs"/>
              </a:rPr>
              <a:t> a </a:t>
            </a:r>
            <a:r>
              <a:rPr lang="de-DE" sz="1200" b="0" i="0" u="none" strike="noStrike" kern="1200" baseline="0" noProof="0" dirty="0" err="1">
                <a:solidFill>
                  <a:schemeClr val="tx1"/>
                </a:solidFill>
                <a:latin typeface="+mn-lt"/>
                <a:ea typeface="+mn-ea"/>
                <a:cs typeface="+mn-cs"/>
              </a:rPr>
              <a:t>strive</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for</a:t>
            </a:r>
            <a:r>
              <a:rPr lang="de-DE" sz="1200" b="0" i="0" u="none" strike="noStrike" kern="1200" baseline="0" noProof="0" dirty="0">
                <a:solidFill>
                  <a:schemeClr val="tx1"/>
                </a:solidFill>
                <a:latin typeface="+mn-lt"/>
                <a:ea typeface="+mn-ea"/>
                <a:cs typeface="+mn-cs"/>
              </a:rPr>
              <a:t> a </a:t>
            </a:r>
            <a:r>
              <a:rPr lang="de-DE" sz="1200" b="0" i="0" u="none" strike="noStrike" kern="1200" baseline="0" noProof="0" dirty="0" err="1">
                <a:solidFill>
                  <a:schemeClr val="tx1"/>
                </a:solidFill>
                <a:latin typeface="+mn-lt"/>
                <a:ea typeface="+mn-ea"/>
                <a:cs typeface="+mn-cs"/>
              </a:rPr>
              <a:t>sustainable</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disposal</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of</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the</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equipment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can</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be</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considered</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by</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withdrawals</a:t>
            </a:r>
            <a:r>
              <a:rPr lang="de-DE" sz="1200" b="0" i="0" u="none" strike="noStrike" kern="1200" baseline="0" noProof="0" dirty="0">
                <a:solidFill>
                  <a:schemeClr val="tx1"/>
                </a:solidFill>
                <a:latin typeface="+mn-lt"/>
                <a:ea typeface="+mn-ea"/>
                <a:cs typeface="+mn-cs"/>
              </a:rPr>
              <a:t>, etc. </a:t>
            </a:r>
            <a:r>
              <a:rPr lang="en-US" dirty="0"/>
              <a:t>Enterprises have the power to influence this strive by finding out about the paths/ways/routes of their waste equipment and by hiring recycling companies that work sustainably or who already procure devices that can be recycled right from the start. However, this again depends on the production of the devices.</a:t>
            </a:r>
            <a:endParaRPr lang="de-DE" sz="1200" b="0" i="0" u="none" strike="noStrike" kern="1200" baseline="0" noProof="0" dirty="0">
              <a:solidFill>
                <a:schemeClr val="tx1"/>
              </a:solidFill>
              <a:latin typeface="+mn-lt"/>
              <a:ea typeface="+mn-ea"/>
              <a:cs typeface="+mn-cs"/>
            </a:endParaRPr>
          </a:p>
          <a:p>
            <a:endParaRPr lang="de-DE" sz="1200" b="0" i="0" u="none" strike="noStrike" kern="1200" baseline="0" noProof="0" dirty="0">
              <a:solidFill>
                <a:schemeClr val="tx1"/>
              </a:solidFill>
              <a:latin typeface="+mn-lt"/>
              <a:ea typeface="+mn-ea"/>
              <a:cs typeface="+mn-cs"/>
            </a:endParaRPr>
          </a:p>
          <a:p>
            <a:r>
              <a:rPr lang="de-DE" sz="1200" b="0" i="0" u="none" strike="noStrike" kern="1200" baseline="0" noProof="0" dirty="0">
                <a:solidFill>
                  <a:schemeClr val="tx1"/>
                </a:solidFill>
                <a:latin typeface="+mn-lt"/>
                <a:ea typeface="+mn-ea"/>
                <a:cs typeface="+mn-cs"/>
              </a:rPr>
              <a:t>Challenge: The </a:t>
            </a:r>
            <a:r>
              <a:rPr lang="en-US" dirty="0"/>
              <a:t>slide summarizes some aspects, but there are, of course, more of them</a:t>
            </a:r>
            <a:r>
              <a:rPr lang="de-DE" sz="1200" b="0" i="0" u="none" strike="noStrike" kern="1200" baseline="0" noProof="0" dirty="0">
                <a:solidFill>
                  <a:schemeClr val="tx1"/>
                </a:solidFill>
                <a:latin typeface="+mn-lt"/>
                <a:ea typeface="+mn-ea"/>
                <a:cs typeface="+mn-cs"/>
              </a:rPr>
              <a:t>. </a:t>
            </a:r>
          </a:p>
          <a:p>
            <a:endParaRPr lang="en-US" dirty="0"/>
          </a:p>
          <a:p>
            <a:r>
              <a:rPr lang="en-US" dirty="0"/>
              <a:t>The relationships are as follows: IT and devices are subject to faster aging; Technological progresses bring consistently smaller, faster and more efficient devices to the market</a:t>
            </a:r>
            <a:r>
              <a:rPr lang="de-DE" sz="1200" b="0" i="0" u="none" strike="noStrike" kern="1200" baseline="0" noProof="0" dirty="0">
                <a:solidFill>
                  <a:schemeClr val="tx1"/>
                </a:solidFill>
                <a:latin typeface="+mn-lt"/>
                <a:ea typeface="+mn-ea"/>
                <a:cs typeface="+mn-cs"/>
              </a:rPr>
              <a:t>; </a:t>
            </a:r>
          </a:p>
          <a:p>
            <a:r>
              <a:rPr lang="en-US" dirty="0"/>
              <a:t>New software will eventually not support old devices (such as printers, scanners, fax machines </a:t>
            </a:r>
            <a:r>
              <a:rPr lang="en-US" dirty="0" err="1"/>
              <a:t>etc</a:t>
            </a:r>
            <a:r>
              <a:rPr lang="en-US" dirty="0"/>
              <a:t>); These devices are then replaced at some point, because cost-benefit ratio is no longer valid</a:t>
            </a:r>
            <a:r>
              <a:rPr lang="de-DE" sz="1200" b="0" i="0" u="none" strike="noStrike" kern="1200" baseline="0" noProof="0" dirty="0">
                <a:solidFill>
                  <a:schemeClr val="tx1"/>
                </a:solidFill>
                <a:latin typeface="+mn-lt"/>
                <a:ea typeface="+mn-ea"/>
                <a:cs typeface="+mn-cs"/>
              </a:rPr>
              <a:t>. </a:t>
            </a:r>
          </a:p>
          <a:p>
            <a:r>
              <a:rPr lang="de-DE" sz="1200" b="0" i="0" u="none" strike="noStrike" kern="1200" baseline="0" noProof="0" dirty="0" err="1">
                <a:solidFill>
                  <a:schemeClr val="tx1"/>
                </a:solidFill>
                <a:latin typeface="+mn-lt"/>
                <a:ea typeface="+mn-ea"/>
                <a:cs typeface="+mn-cs"/>
              </a:rPr>
              <a:t>Utilization</a:t>
            </a:r>
            <a:r>
              <a:rPr lang="de-DE" sz="1200" b="0" i="0" u="none" strike="noStrike" kern="1200" baseline="0" noProof="0" dirty="0">
                <a:solidFill>
                  <a:schemeClr val="tx1"/>
                </a:solidFill>
                <a:latin typeface="+mn-lt"/>
                <a:ea typeface="+mn-ea"/>
                <a:cs typeface="+mn-cs"/>
              </a:rPr>
              <a:t> time </a:t>
            </a:r>
            <a:r>
              <a:rPr lang="de-DE" sz="1200" b="0" i="0" u="none" strike="noStrike" kern="1200" baseline="0" noProof="0" dirty="0" err="1">
                <a:solidFill>
                  <a:schemeClr val="tx1"/>
                </a:solidFill>
                <a:latin typeface="+mn-lt"/>
                <a:ea typeface="+mn-ea"/>
                <a:cs typeface="+mn-cs"/>
              </a:rPr>
              <a:t>of</a:t>
            </a:r>
            <a:r>
              <a:rPr lang="de-DE" sz="1200" b="0" i="0" u="none" strike="noStrike" kern="1200" baseline="0" noProof="0" dirty="0">
                <a:solidFill>
                  <a:schemeClr val="tx1"/>
                </a:solidFill>
                <a:latin typeface="+mn-lt"/>
                <a:ea typeface="+mn-ea"/>
                <a:cs typeface="+mn-cs"/>
              </a:rPr>
              <a:t> PC 4-5 </a:t>
            </a:r>
            <a:r>
              <a:rPr lang="de-DE" sz="1200" b="0" i="0" u="none" strike="noStrike" kern="1200" baseline="0" noProof="0" dirty="0" err="1">
                <a:solidFill>
                  <a:schemeClr val="tx1"/>
                </a:solidFill>
                <a:latin typeface="+mn-lt"/>
                <a:ea typeface="+mn-ea"/>
                <a:cs typeface="+mn-cs"/>
              </a:rPr>
              <a:t>years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utilization</a:t>
            </a:r>
            <a:r>
              <a:rPr lang="de-DE" sz="1200" b="0" i="0" u="none" strike="noStrike" kern="1200" baseline="0" noProof="0" dirty="0">
                <a:solidFill>
                  <a:schemeClr val="tx1"/>
                </a:solidFill>
                <a:latin typeface="+mn-lt"/>
                <a:ea typeface="+mn-ea"/>
                <a:cs typeface="+mn-cs"/>
              </a:rPr>
              <a:t> time </a:t>
            </a:r>
            <a:r>
              <a:rPr lang="de-DE" sz="1200" b="0" i="0" u="none" strike="noStrike" kern="1200" baseline="0" noProof="0" dirty="0" err="1">
                <a:solidFill>
                  <a:schemeClr val="tx1"/>
                </a:solidFill>
                <a:latin typeface="+mn-lt"/>
                <a:ea typeface="+mn-ea"/>
                <a:cs typeface="+mn-cs"/>
              </a:rPr>
              <a:t>of</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laptops</a:t>
            </a:r>
            <a:r>
              <a:rPr lang="de-DE" sz="1200" b="0" i="0" u="none" strike="noStrike" kern="1200" baseline="0" noProof="0" dirty="0">
                <a:solidFill>
                  <a:schemeClr val="tx1"/>
                </a:solidFill>
                <a:latin typeface="+mn-lt"/>
                <a:ea typeface="+mn-ea"/>
                <a:cs typeface="+mn-cs"/>
              </a:rPr>
              <a:t> 3 </a:t>
            </a:r>
            <a:r>
              <a:rPr lang="de-DE" sz="1200" b="0" i="0" u="none" strike="noStrike" kern="1200" baseline="0" noProof="0" dirty="0" err="1">
                <a:solidFill>
                  <a:schemeClr val="tx1"/>
                </a:solidFill>
                <a:latin typeface="+mn-lt"/>
                <a:ea typeface="+mn-ea"/>
                <a:cs typeface="+mn-cs"/>
              </a:rPr>
              <a:t>years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utilization</a:t>
            </a:r>
            <a:r>
              <a:rPr lang="de-DE" sz="1200" b="0" i="0" u="none" strike="noStrike" kern="1200" baseline="0" noProof="0" dirty="0">
                <a:solidFill>
                  <a:schemeClr val="tx1"/>
                </a:solidFill>
                <a:latin typeface="+mn-lt"/>
                <a:ea typeface="+mn-ea"/>
                <a:cs typeface="+mn-cs"/>
              </a:rPr>
              <a:t> time </a:t>
            </a:r>
            <a:r>
              <a:rPr lang="de-DE" sz="1200" b="0" i="0" u="none" strike="noStrike" kern="1200" baseline="0" noProof="0" dirty="0" err="1">
                <a:solidFill>
                  <a:schemeClr val="tx1"/>
                </a:solidFill>
                <a:latin typeface="+mn-lt"/>
                <a:ea typeface="+mn-ea"/>
                <a:cs typeface="+mn-cs"/>
              </a:rPr>
              <a:t>of</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smartphones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or</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until</a:t>
            </a:r>
            <a:r>
              <a:rPr lang="de-DE" sz="1200" b="0" i="0" u="none" strike="noStrike" kern="1200" baseline="0" noProof="0" dirty="0">
                <a:solidFill>
                  <a:schemeClr val="tx1"/>
                </a:solidFill>
                <a:latin typeface="+mn-lt"/>
                <a:ea typeface="+mn-ea"/>
                <a:cs typeface="+mn-cs"/>
              </a:rPr>
              <a:t> a </a:t>
            </a:r>
            <a:r>
              <a:rPr lang="de-DE" sz="1200" b="0" i="0" u="none" strike="noStrike" kern="1200" baseline="0" noProof="0" dirty="0" err="1">
                <a:solidFill>
                  <a:schemeClr val="tx1"/>
                </a:solidFill>
                <a:latin typeface="+mn-lt"/>
                <a:ea typeface="+mn-ea"/>
                <a:cs typeface="+mn-cs"/>
              </a:rPr>
              <a:t>contract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renewal</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usually</a:t>
            </a:r>
            <a:r>
              <a:rPr lang="de-DE" sz="1200" b="0" i="0" u="none" strike="noStrike" kern="1200" baseline="0" noProof="0" dirty="0">
                <a:solidFill>
                  <a:schemeClr val="tx1"/>
                </a:solidFill>
                <a:latin typeface="+mn-lt"/>
                <a:ea typeface="+mn-ea"/>
                <a:cs typeface="+mn-cs"/>
              </a:rPr>
              <a:t> after 2 </a:t>
            </a:r>
            <a:r>
              <a:rPr lang="de-DE" sz="1200" b="0" i="0" u="none" strike="noStrike" kern="1200" baseline="0" noProof="0" dirty="0" err="1">
                <a:solidFill>
                  <a:schemeClr val="tx1"/>
                </a:solidFill>
                <a:latin typeface="+mn-lt"/>
                <a:ea typeface="+mn-ea"/>
                <a:cs typeface="+mn-cs"/>
              </a:rPr>
              <a:t>years</a:t>
            </a:r>
            <a:r>
              <a:rPr lang="de-DE" sz="1200" b="0" i="0" u="none" strike="noStrike" kern="1200" baseline="0" noProof="0" dirty="0">
                <a:solidFill>
                  <a:schemeClr val="tx1"/>
                </a:solidFill>
                <a:latin typeface="+mn-lt"/>
                <a:ea typeface="+mn-ea"/>
                <a:cs typeface="+mn-cs"/>
              </a:rPr>
              <a:t>) and a </a:t>
            </a:r>
            <a:r>
              <a:rPr lang="de-DE" sz="1200" b="0" i="0" u="none" strike="noStrike" kern="1200" baseline="0" noProof="0" dirty="0" err="1">
                <a:solidFill>
                  <a:schemeClr val="tx1"/>
                </a:solidFill>
                <a:latin typeface="+mn-lt"/>
                <a:ea typeface="+mn-ea"/>
                <a:cs typeface="+mn-cs"/>
              </a:rPr>
              <a:t>possibility</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to</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get</a:t>
            </a:r>
            <a:r>
              <a:rPr lang="de-DE" sz="1200" b="0" i="0" u="none" strike="noStrike" kern="1200" baseline="0" noProof="0" dirty="0">
                <a:solidFill>
                  <a:schemeClr val="tx1"/>
                </a:solidFill>
                <a:latin typeface="+mn-lt"/>
                <a:ea typeface="+mn-ea"/>
                <a:cs typeface="+mn-cs"/>
              </a:rPr>
              <a:t> a(</a:t>
            </a:r>
            <a:r>
              <a:rPr lang="de-DE" sz="1200" b="0" i="0" u="none" strike="noStrike" kern="1200" baseline="0" noProof="0" dirty="0" err="1">
                <a:solidFill>
                  <a:schemeClr val="tx1"/>
                </a:solidFill>
                <a:latin typeface="+mn-lt"/>
                <a:ea typeface="+mn-ea"/>
                <a:cs typeface="+mn-cs"/>
              </a:rPr>
              <a:t>the</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new</a:t>
            </a:r>
            <a:r>
              <a:rPr lang="de-DE" sz="1200" b="0" i="0" u="none" strike="noStrike" kern="1200" baseline="0" noProof="0" dirty="0">
                <a:solidFill>
                  <a:schemeClr val="tx1"/>
                </a:solidFill>
                <a:latin typeface="+mn-lt"/>
                <a:ea typeface="+mn-ea"/>
                <a:cs typeface="+mn-cs"/>
              </a:rPr>
              <a:t>(</a:t>
            </a:r>
            <a:r>
              <a:rPr lang="de-DE" sz="1200" b="0" i="0" u="none" strike="noStrike" kern="1200" baseline="0" noProof="0" dirty="0" err="1">
                <a:solidFill>
                  <a:schemeClr val="tx1"/>
                </a:solidFill>
                <a:latin typeface="+mn-lt"/>
                <a:ea typeface="+mn-ea"/>
                <a:cs typeface="+mn-cs"/>
              </a:rPr>
              <a:t>est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smartphone</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tax</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depreciation</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of</a:t>
            </a:r>
            <a:r>
              <a:rPr lang="de-DE" sz="1200" b="0" i="0" u="none" strike="noStrike" kern="1200" baseline="0" noProof="0" dirty="0">
                <a:solidFill>
                  <a:schemeClr val="tx1"/>
                </a:solidFill>
                <a:latin typeface="+mn-lt"/>
                <a:ea typeface="+mn-ea"/>
                <a:cs typeface="+mn-cs"/>
              </a:rPr>
              <a:t> IT </a:t>
            </a:r>
            <a:r>
              <a:rPr lang="de-DE" sz="1200" b="0" i="0" u="none" strike="noStrike" kern="1200" baseline="0" noProof="0" dirty="0" err="1">
                <a:solidFill>
                  <a:schemeClr val="tx1"/>
                </a:solidFill>
                <a:latin typeface="+mn-lt"/>
                <a:ea typeface="+mn-ea"/>
                <a:cs typeface="+mn-cs"/>
              </a:rPr>
              <a:t>equipment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over</a:t>
            </a:r>
            <a:r>
              <a:rPr lang="de-DE" sz="1200" b="0" i="0" u="none" strike="noStrike" kern="1200" baseline="0" noProof="0" dirty="0">
                <a:solidFill>
                  <a:schemeClr val="tx1"/>
                </a:solidFill>
                <a:latin typeface="+mn-lt"/>
                <a:ea typeface="+mn-ea"/>
                <a:cs typeface="+mn-cs"/>
              </a:rPr>
              <a:t> 3 </a:t>
            </a:r>
            <a:r>
              <a:rPr lang="de-DE" sz="1200" b="0" i="0" u="none" strike="noStrike" kern="1200" baseline="0" noProof="0" dirty="0" err="1">
                <a:solidFill>
                  <a:schemeClr val="tx1"/>
                </a:solidFill>
                <a:latin typeface="+mn-lt"/>
                <a:ea typeface="+mn-ea"/>
                <a:cs typeface="+mn-cs"/>
              </a:rPr>
              <a:t>years</a:t>
            </a:r>
            <a:r>
              <a:rPr lang="de-DE" sz="1200" b="0" i="0" u="none" strike="noStrike" kern="1200" baseline="0" noProof="0" dirty="0">
                <a:solidFill>
                  <a:schemeClr val="tx1"/>
                </a:solidFill>
                <a:latin typeface="+mn-lt"/>
                <a:ea typeface="+mn-ea"/>
                <a:cs typeface="+mn-cs"/>
              </a:rPr>
              <a:t>; etc. </a:t>
            </a:r>
          </a:p>
          <a:p>
            <a:endParaRPr lang="de-DE" sz="1200" b="0" i="0" u="none" strike="noStrike" kern="1200" baseline="0" noProof="0" dirty="0">
              <a:solidFill>
                <a:schemeClr val="tx1"/>
              </a:solidFill>
              <a:latin typeface="+mn-lt"/>
              <a:ea typeface="+mn-ea"/>
              <a:cs typeface="+mn-cs"/>
            </a:endParaRPr>
          </a:p>
          <a:p>
            <a:r>
              <a:rPr lang="en-US" dirty="0"/>
              <a:t>Result: increase in the mass of electronic waste</a:t>
            </a:r>
            <a:endParaRPr lang="de-DE" sz="1200" b="0" i="0" u="none" strike="noStrike" kern="1200" baseline="0" noProof="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B9E5167F-9B77-421D-98B0-C42B6BA03C7C}" type="slidenum">
              <a:rPr lang="de-DE" smtClean="0"/>
              <a:t>10</a:t>
            </a:fld>
            <a:endParaRPr lang="de-DE"/>
          </a:p>
        </p:txBody>
      </p:sp>
    </p:spTree>
    <p:extLst>
      <p:ext uri="{BB962C8B-B14F-4D97-AF65-F5344CB8AC3E}">
        <p14:creationId xmlns:p14="http://schemas.microsoft.com/office/powerpoint/2010/main" val="60371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98DC1056-A83E-E645-9A91-257001ABE766}" type="datetimeFigureOut">
              <a:rPr lang="de-DE" smtClean="0"/>
              <a:t>27.08.2018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394401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8DC1056-A83E-E645-9A91-257001ABE766}" type="datetimeFigureOut">
              <a:rPr lang="de-DE" smtClean="0"/>
              <a:t>27.08.2018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309795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8DC1056-A83E-E645-9A91-257001ABE766}" type="datetimeFigureOut">
              <a:rPr lang="de-DE" smtClean="0"/>
              <a:t>27.08.2018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269664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AF88E215-CF12-40B0-8167-56D278A2D92F}" type="datetimeFigureOut">
              <a:rPr lang="de-DE" smtClean="0"/>
              <a:t>27.08.2018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2F710B0-F382-4F53-BE06-D51D2424F250}" type="slidenum">
              <a:rPr lang="de-DE" smtClean="0"/>
              <a:t>‹Nr.›</a:t>
            </a:fld>
            <a:endParaRPr lang="de-DE"/>
          </a:p>
        </p:txBody>
      </p:sp>
    </p:spTree>
    <p:extLst>
      <p:ext uri="{BB962C8B-B14F-4D97-AF65-F5344CB8AC3E}">
        <p14:creationId xmlns:p14="http://schemas.microsoft.com/office/powerpoint/2010/main" val="271157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8DC1056-A83E-E645-9A91-257001ABE766}" type="datetimeFigureOut">
              <a:rPr lang="de-DE" smtClean="0"/>
              <a:t>27.08.2018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181939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98DC1056-A83E-E645-9A91-257001ABE766}" type="datetimeFigureOut">
              <a:rPr lang="de-DE" smtClean="0"/>
              <a:t>27.08.2018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376064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8DC1056-A83E-E645-9A91-257001ABE766}" type="datetimeFigureOut">
              <a:rPr lang="de-DE" smtClean="0"/>
              <a:t>27.08.2018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308107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8DC1056-A83E-E645-9A91-257001ABE766}" type="datetimeFigureOut">
              <a:rPr lang="de-DE" smtClean="0"/>
              <a:t>27.08.2018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254178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376322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8DC1056-A83E-E645-9A91-257001ABE766}" type="datetimeFigureOut">
              <a:rPr lang="de-DE" smtClean="0"/>
              <a:t>27.08.2018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182048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98DC1056-A83E-E645-9A91-257001ABE766}" type="datetimeFigureOut">
              <a:rPr lang="de-DE" smtClean="0"/>
              <a:t>27.08.2018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141780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98DC1056-A83E-E645-9A91-257001ABE766}" type="datetimeFigureOut">
              <a:rPr lang="de-DE" smtClean="0"/>
              <a:t>27.08.2018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ED5C74F-9B38-354F-97BA-B9D949BBBC01}" type="slidenum">
              <a:rPr lang="de-DE" smtClean="0"/>
              <a:t>‹Nr.›</a:t>
            </a:fld>
            <a:endParaRPr lang="de-DE"/>
          </a:p>
        </p:txBody>
      </p:sp>
    </p:spTree>
    <p:extLst>
      <p:ext uri="{BB962C8B-B14F-4D97-AF65-F5344CB8AC3E}">
        <p14:creationId xmlns:p14="http://schemas.microsoft.com/office/powerpoint/2010/main" val="154818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C1056-A83E-E645-9A91-257001ABE766}" type="datetimeFigureOut">
              <a:rPr lang="de-DE" smtClean="0"/>
              <a:t>27.08.2018</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5C74F-9B38-354F-97BA-B9D949BBBC01}" type="slidenum">
              <a:rPr lang="de-DE" smtClean="0"/>
              <a:t>‹Nr.›</a:t>
            </a:fld>
            <a:endParaRPr lang="de-DE"/>
          </a:p>
        </p:txBody>
      </p:sp>
    </p:spTree>
    <p:extLst>
      <p:ext uri="{BB962C8B-B14F-4D97-AF65-F5344CB8AC3E}">
        <p14:creationId xmlns:p14="http://schemas.microsoft.com/office/powerpoint/2010/main" val="3426739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www.flickr.com/photos/basel-action-network/"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www.windmanager.d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bfee-online.de/bfee/informationsangebote/publikationen/energieeffiziente_produkte/energielabels_computer.pdf" TargetMode="External"/><Relationship Id="rId7" Type="http://schemas.openxmlformats.org/officeDocument/2006/relationships/hyperlink" Target="https://commons.wikimedia.org/w/index.php?curid=6080417" TargetMode="External"/><Relationship Id="rId2" Type="http://schemas.openxmlformats.org/officeDocument/2006/relationships/hyperlink" Target="http://www.heise.de/tp/artikel/13/13565/1.html" TargetMode="External"/><Relationship Id="rId1" Type="http://schemas.openxmlformats.org/officeDocument/2006/relationships/slideLayout" Target="../slideLayouts/slideLayout2.xml"/><Relationship Id="rId6" Type="http://schemas.openxmlformats.org/officeDocument/2006/relationships/hyperlink" Target="http://www.bfee-online.de/bfee/informationsangebote/publikationen/energieeffiziente_produkte/index.html" TargetMode="External"/><Relationship Id="rId5" Type="http://schemas.openxmlformats.org/officeDocument/2006/relationships/hyperlink" Target="https://commons.wikimedia.org/wiki/File:Moores_law_(1970-2011).PNG" TargetMode="External"/><Relationship Id="rId4" Type="http://schemas.openxmlformats.org/officeDocument/2006/relationships/hyperlink" Target="https://www.flickr.com/photos/colalife/26786790491"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fairphone.com/de" TargetMode="External"/><Relationship Id="rId7" Type="http://schemas.openxmlformats.org/officeDocument/2006/relationships/hyperlink" Target="http://www.et.tu-dresden.de/etit/index.php?id=889" TargetMode="External"/><Relationship Id="rId2" Type="http://schemas.openxmlformats.org/officeDocument/2006/relationships/hyperlink" Target="https://commons.wikimedia.org/wiki/File:Cloud_computing.svg" TargetMode="External"/><Relationship Id="rId1" Type="http://schemas.openxmlformats.org/officeDocument/2006/relationships/slideLayout" Target="../slideLayouts/slideLayout2.xml"/><Relationship Id="rId6" Type="http://schemas.openxmlformats.org/officeDocument/2006/relationships/hyperlink" Target="https://whyopencomputing.ch/de/44-tablet" TargetMode="External"/><Relationship Id="rId5" Type="http://schemas.openxmlformats.org/officeDocument/2006/relationships/hyperlink" Target="http://greenbyte.ch/14536/der-nachhaltige-schweizer-pc" TargetMode="External"/><Relationship Id="rId4" Type="http://schemas.openxmlformats.org/officeDocument/2006/relationships/hyperlink" Target="https://www.heise.de/ct/artikel/Fairphone-2-Das-Smartphone-fuers-gute-Gewissen-3043164.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08A11F4-F0F8-4B5B-B075-753C58DBD519}" type="slidenum">
              <a:rPr lang="de-DE" smtClean="0"/>
              <a:t>1</a:t>
            </a:fld>
            <a:endParaRPr lang="de-DE" dirty="0"/>
          </a:p>
        </p:txBody>
      </p:sp>
      <p:sp>
        <p:nvSpPr>
          <p:cNvPr id="6" name="Titel 3"/>
          <p:cNvSpPr>
            <a:spLocks noGrp="1"/>
          </p:cNvSpPr>
          <p:nvPr>
            <p:ph type="title"/>
          </p:nvPr>
        </p:nvSpPr>
        <p:spPr>
          <a:xfrm>
            <a:off x="1703512" y="1116214"/>
            <a:ext cx="8698734" cy="2024754"/>
          </a:xfrm>
        </p:spPr>
        <p:txBody>
          <a:bodyPr>
            <a:normAutofit fontScale="90000"/>
          </a:bodyPr>
          <a:lstStyle/>
          <a:p>
            <a:r>
              <a:rPr lang="en-US" dirty="0" smtClean="0"/>
              <a:t>Energy Oriented Business Administration</a:t>
            </a:r>
            <a:br>
              <a:rPr lang="en-US" dirty="0" smtClean="0"/>
            </a:br>
            <a:r>
              <a:rPr lang="en-US" dirty="0" smtClean="0"/>
              <a:t>Prof. Dr. Johannes Kals</a:t>
            </a:r>
            <a:br>
              <a:rPr lang="en-US" dirty="0" smtClean="0"/>
            </a:br>
            <a:r>
              <a:rPr lang="en-US" dirty="0" smtClean="0"/>
              <a:t>	</a:t>
            </a:r>
            <a:br>
              <a:rPr lang="en-US" dirty="0" smtClean="0"/>
            </a:br>
            <a:r>
              <a:rPr lang="en-US" dirty="0" smtClean="0"/>
              <a:t>4.1 Green IT</a:t>
            </a:r>
            <a:endParaRPr lang="en-US" sz="2000" dirty="0"/>
          </a:p>
        </p:txBody>
      </p:sp>
      <p:sp>
        <p:nvSpPr>
          <p:cNvPr id="4" name="Rechteck 3"/>
          <p:cNvSpPr/>
          <p:nvPr/>
        </p:nvSpPr>
        <p:spPr>
          <a:xfrm>
            <a:off x="1191801" y="3708971"/>
            <a:ext cx="9996755" cy="1766637"/>
          </a:xfrm>
          <a:prstGeom prst="rect">
            <a:avLst/>
          </a:prstGeom>
        </p:spPr>
        <p:txBody>
          <a:bodyPr wrap="square">
            <a:spAutoFit/>
          </a:bodyPr>
          <a:lstStyle/>
          <a:p>
            <a:pPr lvl="0" algn="ctr">
              <a:spcBef>
                <a:spcPct val="20000"/>
              </a:spcBef>
            </a:pPr>
            <a:r>
              <a:rPr lang="de-DE" sz="3200" b="1" dirty="0" smtClean="0">
                <a:solidFill>
                  <a:prstClr val="black"/>
                </a:solidFill>
              </a:rPr>
              <a:t>Content</a:t>
            </a:r>
            <a:endParaRPr lang="de-DE" sz="3200" b="1" dirty="0">
              <a:solidFill>
                <a:prstClr val="black"/>
              </a:solidFill>
            </a:endParaRPr>
          </a:p>
          <a:p>
            <a:pPr marL="514350" lvl="0" indent="-514350" algn="ctr">
              <a:spcBef>
                <a:spcPct val="20000"/>
              </a:spcBef>
              <a:buFont typeface="+mj-lt"/>
              <a:buAutoNum type="arabicPeriod"/>
            </a:pPr>
            <a:r>
              <a:rPr lang="en-US" sz="3200" b="1" dirty="0" smtClean="0">
                <a:solidFill>
                  <a:prstClr val="black"/>
                </a:solidFill>
              </a:rPr>
              <a:t>Green IT (narrow definition)</a:t>
            </a:r>
          </a:p>
          <a:p>
            <a:pPr marL="514350" lvl="0" indent="-514350" algn="ctr">
              <a:spcBef>
                <a:spcPct val="20000"/>
              </a:spcBef>
              <a:buFont typeface="+mj-lt"/>
              <a:buAutoNum type="arabicPeriod"/>
            </a:pPr>
            <a:r>
              <a:rPr lang="en-US" sz="3200" dirty="0" smtClean="0">
                <a:solidFill>
                  <a:prstClr val="black"/>
                </a:solidFill>
              </a:rPr>
              <a:t>IT as an enabler</a:t>
            </a:r>
            <a:endParaRPr lang="en-US" sz="3200" dirty="0">
              <a:solidFill>
                <a:prstClr val="black"/>
              </a:solidFill>
            </a:endParaRPr>
          </a:p>
        </p:txBody>
      </p:sp>
    </p:spTree>
    <p:extLst>
      <p:ext uri="{BB962C8B-B14F-4D97-AF65-F5344CB8AC3E}">
        <p14:creationId xmlns:p14="http://schemas.microsoft.com/office/powerpoint/2010/main" val="3322370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116632"/>
            <a:ext cx="8229600" cy="1143000"/>
          </a:xfrm>
        </p:spPr>
        <p:txBody>
          <a:bodyPr>
            <a:normAutofit/>
          </a:bodyPr>
          <a:lstStyle/>
          <a:p>
            <a:r>
              <a:rPr lang="en-US" sz="3600" b="1" dirty="0" smtClean="0"/>
              <a:t>Waste disposal and Recycling</a:t>
            </a:r>
            <a:endParaRPr lang="en-US" sz="3600" b="1" dirty="0"/>
          </a:p>
        </p:txBody>
      </p:sp>
      <p:graphicFrame>
        <p:nvGraphicFramePr>
          <p:cNvPr id="3" name="Diagramm 2"/>
          <p:cNvGraphicFramePr/>
          <p:nvPr>
            <p:extLst>
              <p:ext uri="{D42A27DB-BD31-4B8C-83A1-F6EECF244321}">
                <p14:modId xmlns:p14="http://schemas.microsoft.com/office/powerpoint/2010/main" val="1501401017"/>
              </p:ext>
            </p:extLst>
          </p:nvPr>
        </p:nvGraphicFramePr>
        <p:xfrm>
          <a:off x="2207568" y="1945124"/>
          <a:ext cx="784887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1778439" y="1153732"/>
            <a:ext cx="8635121" cy="523220"/>
          </a:xfrm>
          <a:prstGeom prst="rect">
            <a:avLst/>
          </a:prstGeom>
          <a:noFill/>
        </p:spPr>
        <p:txBody>
          <a:bodyPr wrap="none" rtlCol="0">
            <a:spAutoFit/>
          </a:bodyPr>
          <a:lstStyle/>
          <a:p>
            <a:r>
              <a:rPr lang="de-DE" sz="2800" dirty="0"/>
              <a:t>Challenge </a:t>
            </a:r>
            <a:r>
              <a:rPr lang="de-DE" sz="2800" dirty="0">
                <a:sym typeface="Wingdings" panose="05000000000000000000" pitchFamily="2" charset="2"/>
              </a:rPr>
              <a:t> </a:t>
            </a:r>
            <a:r>
              <a:rPr lang="en-US" sz="2800" dirty="0" smtClean="0"/>
              <a:t>rapid aging of the IT equipment, because of: </a:t>
            </a:r>
            <a:endParaRPr lang="en-US" sz="2800" dirty="0"/>
          </a:p>
        </p:txBody>
      </p:sp>
    </p:spTree>
    <p:extLst>
      <p:ext uri="{BB962C8B-B14F-4D97-AF65-F5344CB8AC3E}">
        <p14:creationId xmlns:p14="http://schemas.microsoft.com/office/powerpoint/2010/main" val="1691436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46867" y="0"/>
            <a:ext cx="12030473" cy="1077218"/>
          </a:xfrm>
          <a:prstGeom prst="rect">
            <a:avLst/>
          </a:prstGeom>
          <a:noFill/>
        </p:spPr>
        <p:txBody>
          <a:bodyPr wrap="none" rtlCol="0">
            <a:spAutoFit/>
          </a:bodyPr>
          <a:lstStyle/>
          <a:p>
            <a:pPr algn="ctr"/>
            <a:r>
              <a:rPr lang="en-US" sz="3200" dirty="0" smtClean="0"/>
              <a:t>Waste disposal</a:t>
            </a:r>
          </a:p>
          <a:p>
            <a:pPr algn="ctr"/>
            <a:r>
              <a:rPr lang="en-US" sz="3200" dirty="0" smtClean="0"/>
              <a:t>Result of digitalization</a:t>
            </a:r>
            <a:r>
              <a:rPr lang="en-US" sz="3200" dirty="0" smtClean="0">
                <a:sym typeface="Wingdings" panose="05000000000000000000" pitchFamily="2" charset="2"/>
              </a:rPr>
              <a:t> Increase of electronic waste all over the world</a:t>
            </a:r>
            <a:endParaRPr lang="en-US" sz="3200" dirty="0"/>
          </a:p>
        </p:txBody>
      </p:sp>
      <p:graphicFrame>
        <p:nvGraphicFramePr>
          <p:cNvPr id="5" name="Diagramm 4"/>
          <p:cNvGraphicFramePr/>
          <p:nvPr>
            <p:extLst>
              <p:ext uri="{D42A27DB-BD31-4B8C-83A1-F6EECF244321}">
                <p14:modId xmlns:p14="http://schemas.microsoft.com/office/powerpoint/2010/main" val="331375098"/>
              </p:ext>
            </p:extLst>
          </p:nvPr>
        </p:nvGraphicFramePr>
        <p:xfrm>
          <a:off x="246868" y="1077218"/>
          <a:ext cx="11732800" cy="5636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559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omputer, Scrap, Technology, Garbage, E Waste, 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109" y="4236593"/>
            <a:ext cx="3633849" cy="2414996"/>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468" y="1297888"/>
            <a:ext cx="5974608" cy="3360717"/>
          </a:xfrm>
          <a:prstGeom prst="rect">
            <a:avLst/>
          </a:prstGeom>
        </p:spPr>
      </p:pic>
      <p:sp>
        <p:nvSpPr>
          <p:cNvPr id="10" name="Textfeld 9"/>
          <p:cNvSpPr txBox="1"/>
          <p:nvPr/>
        </p:nvSpPr>
        <p:spPr>
          <a:xfrm>
            <a:off x="1496292" y="6620140"/>
            <a:ext cx="2113807" cy="261610"/>
          </a:xfrm>
          <a:prstGeom prst="rect">
            <a:avLst/>
          </a:prstGeom>
          <a:noFill/>
        </p:spPr>
        <p:txBody>
          <a:bodyPr wrap="square" rtlCol="0">
            <a:spAutoFit/>
          </a:bodyPr>
          <a:lstStyle/>
          <a:p>
            <a:r>
              <a:rPr lang="de-DE" sz="1100" dirty="0" smtClean="0"/>
              <a:t>Pixabay.com</a:t>
            </a:r>
            <a:endParaRPr lang="de-DE" sz="1100" dirty="0"/>
          </a:p>
        </p:txBody>
      </p:sp>
      <p:sp>
        <p:nvSpPr>
          <p:cNvPr id="11" name="Textfeld 10"/>
          <p:cNvSpPr txBox="1"/>
          <p:nvPr/>
        </p:nvSpPr>
        <p:spPr>
          <a:xfrm>
            <a:off x="6007593" y="4723920"/>
            <a:ext cx="6172532" cy="984885"/>
          </a:xfrm>
          <a:prstGeom prst="rect">
            <a:avLst/>
          </a:prstGeom>
          <a:noFill/>
        </p:spPr>
        <p:txBody>
          <a:bodyPr wrap="square" rtlCol="0">
            <a:spAutoFit/>
          </a:bodyPr>
          <a:lstStyle/>
          <a:p>
            <a:pPr defTabSz="914400">
              <a:defRPr/>
            </a:pPr>
            <a:r>
              <a:rPr lang="de-DE" sz="1100" dirty="0">
                <a:hlinkClick r:id="rId4" tooltip="Go to baselactionnetwork's photostream"/>
              </a:rPr>
              <a:t>Baselactionnetwork</a:t>
            </a:r>
            <a:r>
              <a:rPr lang="de-DE" sz="1100" dirty="0"/>
              <a:t>, https://www.flickr.com/photos/basel-action-network/9260717589 (</a:t>
            </a:r>
            <a:r>
              <a:rPr lang="de-DE" sz="1100" b="1" dirty="0"/>
              <a:t>CC BY-ND 2.0</a:t>
            </a:r>
            <a:r>
              <a:rPr lang="de-DE" sz="1100" b="1" dirty="0" smtClean="0"/>
              <a:t>), </a:t>
            </a:r>
            <a:r>
              <a:rPr lang="de-DE" sz="1100" dirty="0" smtClean="0"/>
              <a:t>via Flickr.com</a:t>
            </a:r>
            <a:endParaRPr lang="de-DE" sz="1100" dirty="0"/>
          </a:p>
          <a:p>
            <a:endParaRPr lang="de-DE" dirty="0"/>
          </a:p>
          <a:p>
            <a:endParaRPr lang="de-DE" dirty="0"/>
          </a:p>
        </p:txBody>
      </p:sp>
      <p:pic>
        <p:nvPicPr>
          <p:cNvPr id="12" name="Picture 6" descr="File:E-waste work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897" y="88238"/>
            <a:ext cx="5114306" cy="38357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13191" y="3923966"/>
            <a:ext cx="6006277" cy="430887"/>
          </a:xfrm>
          <a:prstGeom prst="rect">
            <a:avLst/>
          </a:prstGeom>
          <a:noFill/>
        </p:spPr>
        <p:txBody>
          <a:bodyPr wrap="square" rtlCol="0">
            <a:spAutoFit/>
          </a:bodyPr>
          <a:lstStyle/>
          <a:p>
            <a:r>
              <a:rPr lang="en-US" sz="1100" dirty="0"/>
              <a:t>By </a:t>
            </a:r>
            <a:r>
              <a:rPr lang="en-US" sz="1100" dirty="0" err="1"/>
              <a:t>Jcaravanos</a:t>
            </a:r>
            <a:r>
              <a:rPr lang="en-US" sz="1100" dirty="0"/>
              <a:t> (Own work) [CC BY-SA 4.0 (https://creativecommons.org/licenses/by-sa/4.0)], via Wikimedia Commons</a:t>
            </a:r>
            <a:endParaRPr lang="de-DE" sz="1100" dirty="0"/>
          </a:p>
        </p:txBody>
      </p:sp>
    </p:spTree>
    <p:extLst>
      <p:ext uri="{BB962C8B-B14F-4D97-AF65-F5344CB8AC3E}">
        <p14:creationId xmlns:p14="http://schemas.microsoft.com/office/powerpoint/2010/main" val="2550350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2456777123"/>
              </p:ext>
            </p:extLst>
          </p:nvPr>
        </p:nvGraphicFramePr>
        <p:xfrm>
          <a:off x="945223" y="244219"/>
          <a:ext cx="9811820" cy="4951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2791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p:cNvCxnSpPr/>
          <p:nvPr/>
        </p:nvCxnSpPr>
        <p:spPr>
          <a:xfrm flipV="1">
            <a:off x="1885148" y="1551202"/>
            <a:ext cx="8325652" cy="1850218"/>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graphicFrame>
        <p:nvGraphicFramePr>
          <p:cNvPr id="8" name="Diagramm 7"/>
          <p:cNvGraphicFramePr/>
          <p:nvPr>
            <p:extLst>
              <p:ext uri="{D42A27DB-BD31-4B8C-83A1-F6EECF244321}">
                <p14:modId xmlns:p14="http://schemas.microsoft.com/office/powerpoint/2010/main" val="2917310233"/>
              </p:ext>
            </p:extLst>
          </p:nvPr>
        </p:nvGraphicFramePr>
        <p:xfrm>
          <a:off x="1885148" y="467591"/>
          <a:ext cx="8786316" cy="575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3216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064351" y="630411"/>
            <a:ext cx="8416343" cy="584775"/>
          </a:xfrm>
          <a:prstGeom prst="rect">
            <a:avLst/>
          </a:prstGeom>
          <a:noFill/>
          <a:ln>
            <a:noFill/>
          </a:ln>
        </p:spPr>
        <p:txBody>
          <a:bodyPr wrap="square" rtlCol="0">
            <a:spAutoFit/>
          </a:bodyPr>
          <a:lstStyle/>
          <a:p>
            <a:pPr algn="ctr"/>
            <a:r>
              <a:rPr lang="en-US" sz="3200" b="1" dirty="0" smtClean="0">
                <a:latin typeface="Regencie Light"/>
                <a:cs typeface="Regencie Light"/>
              </a:rPr>
              <a:t>Stand-alone solutions </a:t>
            </a:r>
            <a:endParaRPr lang="en-US" sz="3200" b="1" dirty="0">
              <a:latin typeface="Regencie Light"/>
              <a:cs typeface="Regencie Light"/>
            </a:endParaRPr>
          </a:p>
        </p:txBody>
      </p:sp>
      <p:sp>
        <p:nvSpPr>
          <p:cNvPr id="17" name="Rechteck 16"/>
          <p:cNvSpPr/>
          <p:nvPr/>
        </p:nvSpPr>
        <p:spPr>
          <a:xfrm>
            <a:off x="865414" y="1276742"/>
            <a:ext cx="10515599" cy="5019925"/>
          </a:xfrm>
          <a:prstGeom prst="rect">
            <a:avLst/>
          </a:prstGeom>
        </p:spPr>
        <p:txBody>
          <a:bodyPr/>
          <a:lstStyle/>
          <a:p>
            <a:pPr marL="914400" lvl="1" indent="-457200">
              <a:lnSpc>
                <a:spcPct val="150000"/>
              </a:lnSpc>
              <a:buFont typeface="Arial" panose="020B0604020202020204" pitchFamily="34" charset="0"/>
              <a:buChar char="•"/>
            </a:pPr>
            <a:r>
              <a:rPr lang="en-US" sz="2800" dirty="0" smtClean="0"/>
              <a:t>Independent of other applications and implementations</a:t>
            </a:r>
          </a:p>
          <a:p>
            <a:pPr marL="914400" lvl="1" indent="-457200">
              <a:lnSpc>
                <a:spcPct val="150000"/>
              </a:lnSpc>
              <a:buFont typeface="Arial" panose="020B0604020202020204" pitchFamily="34" charset="0"/>
              <a:buChar char="•"/>
            </a:pPr>
            <a:r>
              <a:rPr lang="en-US" sz="2800" dirty="0" smtClean="0">
                <a:latin typeface="+mj-lt"/>
                <a:cs typeface="Regencie Light"/>
              </a:rPr>
              <a:t>Inexpensive, fast and easy to create</a:t>
            </a:r>
          </a:p>
          <a:p>
            <a:pPr marL="914400" lvl="1" indent="-457200">
              <a:lnSpc>
                <a:spcPct val="150000"/>
              </a:lnSpc>
              <a:buFont typeface="Arial" panose="020B0604020202020204" pitchFamily="34" charset="0"/>
              <a:buChar char="•"/>
            </a:pPr>
            <a:r>
              <a:rPr lang="en-US" sz="2800" dirty="0" smtClean="0">
                <a:latin typeface="+mj-lt"/>
                <a:cs typeface="Regencie Light"/>
              </a:rPr>
              <a:t>Cross-functional or – application problems are complicated to </a:t>
            </a:r>
            <a:r>
              <a:rPr lang="de-DE" sz="2800" dirty="0" smtClean="0">
                <a:latin typeface="+mj-lt"/>
                <a:cs typeface="Regencie Light"/>
              </a:rPr>
              <a:t>handle</a:t>
            </a:r>
          </a:p>
          <a:p>
            <a:pPr marL="914400" lvl="1" indent="-457200">
              <a:lnSpc>
                <a:spcPct val="150000"/>
              </a:lnSpc>
              <a:buFont typeface="Arial" panose="020B0604020202020204" pitchFamily="34" charset="0"/>
              <a:buChar char="•"/>
            </a:pPr>
            <a:r>
              <a:rPr lang="en-US" sz="2800" dirty="0" smtClean="0"/>
              <a:t>Derived </a:t>
            </a:r>
            <a:r>
              <a:rPr lang="en-US" sz="2800" dirty="0"/>
              <a:t>figures are not comparable</a:t>
            </a:r>
          </a:p>
          <a:p>
            <a:pPr marL="914400" lvl="1" indent="-457200">
              <a:lnSpc>
                <a:spcPct val="150000"/>
              </a:lnSpc>
              <a:buFont typeface="Arial" panose="020B0604020202020204" pitchFamily="34" charset="0"/>
              <a:buChar char="•"/>
            </a:pPr>
            <a:r>
              <a:rPr lang="en-US" sz="2800" dirty="0"/>
              <a:t>Integration of data via </a:t>
            </a:r>
            <a:r>
              <a:rPr lang="en-US" sz="2800" dirty="0" smtClean="0"/>
              <a:t>interfaces is possible, but causes additional effort</a:t>
            </a:r>
            <a:endParaRPr lang="en-US" sz="2800" dirty="0"/>
          </a:p>
          <a:p>
            <a:pPr marL="914400" lvl="1" indent="-457200">
              <a:lnSpc>
                <a:spcPct val="150000"/>
              </a:lnSpc>
              <a:buFont typeface="Arial" panose="020B0604020202020204" pitchFamily="34" charset="0"/>
              <a:buChar char="•"/>
            </a:pPr>
            <a:r>
              <a:rPr lang="en-US" sz="2800" dirty="0" smtClean="0">
                <a:latin typeface="+mj-lt"/>
                <a:cs typeface="Regencie Light"/>
              </a:rPr>
              <a:t>Dependence on experts, who have developed the software</a:t>
            </a:r>
          </a:p>
          <a:p>
            <a:pPr lvl="1">
              <a:lnSpc>
                <a:spcPct val="150000"/>
              </a:lnSpc>
            </a:pPr>
            <a:endParaRPr lang="en-US" sz="2800" dirty="0">
              <a:latin typeface="+mj-lt"/>
            </a:endParaRPr>
          </a:p>
        </p:txBody>
      </p:sp>
    </p:spTree>
    <p:extLst>
      <p:ext uri="{BB962C8B-B14F-4D97-AF65-F5344CB8AC3E}">
        <p14:creationId xmlns:p14="http://schemas.microsoft.com/office/powerpoint/2010/main" val="506698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63782" y="384465"/>
            <a:ext cx="9798627" cy="4832092"/>
          </a:xfrm>
          <a:prstGeom prst="rect">
            <a:avLst/>
          </a:prstGeom>
          <a:noFill/>
        </p:spPr>
        <p:txBody>
          <a:bodyPr wrap="square" rtlCol="0">
            <a:spAutoFit/>
          </a:bodyPr>
          <a:lstStyle/>
          <a:p>
            <a:pPr algn="ctr"/>
            <a:r>
              <a:rPr lang="en-US" sz="2800" dirty="0" smtClean="0"/>
              <a:t>Seemingly, the disadvantages of stand-alone solutions are striking – but many large companies still implement such programs. Sometimes with the help of students writing their theses. </a:t>
            </a:r>
          </a:p>
          <a:p>
            <a:pPr algn="ctr"/>
            <a:endParaRPr lang="en-US" sz="2800" dirty="0" smtClean="0"/>
          </a:p>
          <a:p>
            <a:pPr algn="ctr"/>
            <a:r>
              <a:rPr lang="en-US" sz="2800" dirty="0" smtClean="0"/>
              <a:t>Sometimes: </a:t>
            </a:r>
          </a:p>
          <a:p>
            <a:pPr algn="ctr"/>
            <a:r>
              <a:rPr lang="en-US" sz="2800" dirty="0" smtClean="0"/>
              <a:t>Better quick (and dirty?) solution, than </a:t>
            </a:r>
          </a:p>
          <a:p>
            <a:pPr marL="457200" indent="-457200" algn="ctr">
              <a:buFont typeface="Arial" panose="020B0604020202020204" pitchFamily="34" charset="0"/>
              <a:buChar char="•"/>
            </a:pPr>
            <a:r>
              <a:rPr lang="en-US" sz="2800" dirty="0" smtClean="0"/>
              <a:t>much planning, </a:t>
            </a:r>
          </a:p>
          <a:p>
            <a:pPr marL="457200" indent="-457200" algn="ctr">
              <a:buFont typeface="Arial" panose="020B0604020202020204" pitchFamily="34" charset="0"/>
              <a:buChar char="•"/>
            </a:pPr>
            <a:r>
              <a:rPr lang="en-US" sz="2800" dirty="0" smtClean="0"/>
              <a:t>applying for budgets, </a:t>
            </a:r>
          </a:p>
          <a:p>
            <a:pPr marL="457200" indent="-457200" algn="ctr">
              <a:buFont typeface="Arial" panose="020B0604020202020204" pitchFamily="34" charset="0"/>
              <a:buChar char="•"/>
            </a:pPr>
            <a:r>
              <a:rPr lang="en-US" sz="2800" dirty="0" smtClean="0"/>
              <a:t>coordination and involvement of other departments, </a:t>
            </a:r>
          </a:p>
          <a:p>
            <a:pPr marL="457200" indent="-457200" algn="ctr">
              <a:buFont typeface="Arial" panose="020B0604020202020204" pitchFamily="34" charset="0"/>
              <a:buChar char="•"/>
            </a:pPr>
            <a:r>
              <a:rPr lang="en-US" sz="2800" dirty="0" smtClean="0"/>
              <a:t>bureaucracy, </a:t>
            </a:r>
          </a:p>
          <a:p>
            <a:pPr marL="457200" indent="-457200" algn="ctr">
              <a:buFont typeface="Arial" panose="020B0604020202020204" pitchFamily="34" charset="0"/>
              <a:buChar char="•"/>
            </a:pPr>
            <a:r>
              <a:rPr lang="en-US" sz="2800" dirty="0" smtClean="0"/>
              <a:t>time gone by.</a:t>
            </a:r>
            <a:endParaRPr lang="en-US" sz="2800" dirty="0"/>
          </a:p>
        </p:txBody>
      </p:sp>
    </p:spTree>
    <p:extLst>
      <p:ext uri="{BB962C8B-B14F-4D97-AF65-F5344CB8AC3E}">
        <p14:creationId xmlns:p14="http://schemas.microsoft.com/office/powerpoint/2010/main" val="4061373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1"/>
          <p:cNvSpPr txBox="1">
            <a:spLocks/>
          </p:cNvSpPr>
          <p:nvPr/>
        </p:nvSpPr>
        <p:spPr>
          <a:xfrm>
            <a:off x="1981200" y="274638"/>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b="1" dirty="0"/>
              <a:t>IT Solutions</a:t>
            </a:r>
          </a:p>
        </p:txBody>
      </p:sp>
      <p:cxnSp>
        <p:nvCxnSpPr>
          <p:cNvPr id="5" name="Gerade Verbindung mit Pfeil 4"/>
          <p:cNvCxnSpPr/>
          <p:nvPr/>
        </p:nvCxnSpPr>
        <p:spPr>
          <a:xfrm flipV="1">
            <a:off x="1885148" y="1417638"/>
            <a:ext cx="8325652" cy="1850218"/>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graphicFrame>
        <p:nvGraphicFramePr>
          <p:cNvPr id="6" name="Diagramm 5"/>
          <p:cNvGraphicFramePr/>
          <p:nvPr>
            <p:extLst>
              <p:ext uri="{D42A27DB-BD31-4B8C-83A1-F6EECF244321}">
                <p14:modId xmlns:p14="http://schemas.microsoft.com/office/powerpoint/2010/main" val="3904226401"/>
              </p:ext>
            </p:extLst>
          </p:nvPr>
        </p:nvGraphicFramePr>
        <p:xfrm>
          <a:off x="1885148" y="746372"/>
          <a:ext cx="832565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863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noChangeAspect="1"/>
          </p:cNvSpPr>
          <p:nvPr/>
        </p:nvSpPr>
        <p:spPr>
          <a:xfrm>
            <a:off x="2358599" y="1644954"/>
            <a:ext cx="4679997" cy="4680000"/>
          </a:xfrm>
          <a:prstGeom prst="ellipse">
            <a:avLst/>
          </a:prstGeom>
          <a:noFill/>
          <a:ln w="762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el 6"/>
          <p:cNvSpPr>
            <a:spLocks noGrp="1"/>
          </p:cNvSpPr>
          <p:nvPr>
            <p:ph type="title" idx="4294967295"/>
          </p:nvPr>
        </p:nvSpPr>
        <p:spPr>
          <a:xfrm>
            <a:off x="1981200" y="208138"/>
            <a:ext cx="8229600" cy="1143000"/>
          </a:xfrm>
        </p:spPr>
        <p:txBody>
          <a:bodyPr>
            <a:normAutofit fontScale="90000"/>
          </a:bodyPr>
          <a:lstStyle/>
          <a:p>
            <a:r>
              <a:rPr lang="en-US" sz="4000" b="1" dirty="0" smtClean="0">
                <a:latin typeface="+mn-lt"/>
                <a:cs typeface="Regencie Light"/>
              </a:rPr>
              <a:t>Enterprise-Resource-Planning </a:t>
            </a:r>
            <a:br>
              <a:rPr lang="en-US" sz="4000" b="1" dirty="0" smtClean="0">
                <a:latin typeface="+mn-lt"/>
                <a:cs typeface="Regencie Light"/>
              </a:rPr>
            </a:br>
            <a:r>
              <a:rPr lang="en-US" sz="4000" b="1" dirty="0" smtClean="0">
                <a:latin typeface="+mn-lt"/>
                <a:cs typeface="Regencie Light"/>
              </a:rPr>
              <a:t>End-to-End (E2E)</a:t>
            </a:r>
            <a:endParaRPr lang="en-US" sz="4000" b="1" dirty="0">
              <a:latin typeface="+mn-lt"/>
              <a:cs typeface="Regencie Light"/>
            </a:endParaRPr>
          </a:p>
        </p:txBody>
      </p:sp>
      <p:graphicFrame>
        <p:nvGraphicFramePr>
          <p:cNvPr id="3" name="Diagramm 2"/>
          <p:cNvGraphicFramePr/>
          <p:nvPr>
            <p:extLst>
              <p:ext uri="{D42A27DB-BD31-4B8C-83A1-F6EECF244321}">
                <p14:modId xmlns:p14="http://schemas.microsoft.com/office/powerpoint/2010/main" val="1048300410"/>
              </p:ext>
            </p:extLst>
          </p:nvPr>
        </p:nvGraphicFramePr>
        <p:xfrm>
          <a:off x="767765" y="1344373"/>
          <a:ext cx="7722024" cy="5440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3833065" y="3284758"/>
            <a:ext cx="1733685" cy="1550796"/>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000" dirty="0">
                <a:cs typeface="Regencie Light"/>
              </a:rPr>
              <a:t>ERP</a:t>
            </a:r>
          </a:p>
        </p:txBody>
      </p:sp>
      <p:sp>
        <p:nvSpPr>
          <p:cNvPr id="6" name="Pfeil nach unten 5"/>
          <p:cNvSpPr/>
          <p:nvPr/>
        </p:nvSpPr>
        <p:spPr>
          <a:xfrm rot="10800000">
            <a:off x="4451075" y="4971144"/>
            <a:ext cx="435429" cy="423333"/>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Pfeil nach unten 9"/>
          <p:cNvSpPr/>
          <p:nvPr/>
        </p:nvSpPr>
        <p:spPr>
          <a:xfrm>
            <a:off x="4451075" y="2764664"/>
            <a:ext cx="435429" cy="423333"/>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Pfeil nach unten 10"/>
          <p:cNvSpPr/>
          <p:nvPr/>
        </p:nvSpPr>
        <p:spPr>
          <a:xfrm rot="3826888">
            <a:off x="5349036" y="3296854"/>
            <a:ext cx="435429" cy="423333"/>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Pfeil nach unten 11"/>
          <p:cNvSpPr/>
          <p:nvPr/>
        </p:nvSpPr>
        <p:spPr>
          <a:xfrm rot="17101880">
            <a:off x="3470208" y="3296853"/>
            <a:ext cx="435429" cy="423333"/>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Pfeil nach unten 12"/>
          <p:cNvSpPr/>
          <p:nvPr/>
        </p:nvSpPr>
        <p:spPr>
          <a:xfrm rot="8133656">
            <a:off x="5501439" y="4350052"/>
            <a:ext cx="435429" cy="423333"/>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Pfeil nach unten 13"/>
          <p:cNvSpPr/>
          <p:nvPr/>
        </p:nvSpPr>
        <p:spPr>
          <a:xfrm rot="14231133">
            <a:off x="3502081" y="4432174"/>
            <a:ext cx="435429" cy="423333"/>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Geschweifte Klammer rechts 14"/>
          <p:cNvSpPr/>
          <p:nvPr/>
        </p:nvSpPr>
        <p:spPr>
          <a:xfrm>
            <a:off x="7414382" y="1417639"/>
            <a:ext cx="870857" cy="5367095"/>
          </a:xfrm>
          <a:prstGeom prst="rightBrac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6" name="Rechteck 15"/>
          <p:cNvSpPr/>
          <p:nvPr/>
        </p:nvSpPr>
        <p:spPr>
          <a:xfrm>
            <a:off x="8394095" y="3495525"/>
            <a:ext cx="2031019" cy="118533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b="1" dirty="0" err="1">
                <a:cs typeface="Regencie Light"/>
              </a:rPr>
              <a:t>Shared</a:t>
            </a:r>
            <a:r>
              <a:rPr lang="de-DE" sz="2800" b="1" dirty="0">
                <a:cs typeface="Regencie Light"/>
              </a:rPr>
              <a:t> </a:t>
            </a:r>
            <a:r>
              <a:rPr lang="de-DE" sz="2800" b="1" dirty="0" err="1">
                <a:cs typeface="Regencie Light"/>
              </a:rPr>
              <a:t>database</a:t>
            </a:r>
            <a:endParaRPr lang="de-DE" sz="2800" b="1" dirty="0">
              <a:cs typeface="Regencie Light"/>
            </a:endParaRPr>
          </a:p>
        </p:txBody>
      </p:sp>
    </p:spTree>
    <p:extLst>
      <p:ext uri="{BB962C8B-B14F-4D97-AF65-F5344CB8AC3E}">
        <p14:creationId xmlns:p14="http://schemas.microsoft.com/office/powerpoint/2010/main" val="3091113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idx="4294967295"/>
          </p:nvPr>
        </p:nvSpPr>
        <p:spPr>
          <a:xfrm>
            <a:off x="141515" y="-142830"/>
            <a:ext cx="11887200" cy="851718"/>
          </a:xfrm>
        </p:spPr>
        <p:txBody>
          <a:bodyPr>
            <a:normAutofit/>
          </a:bodyPr>
          <a:lstStyle/>
          <a:p>
            <a:r>
              <a:rPr lang="en-US" sz="2800" dirty="0" smtClean="0">
                <a:latin typeface="+mn-lt"/>
                <a:cs typeface="Regencie Light"/>
              </a:rPr>
              <a:t>Graphical representation of numbers in a management </a:t>
            </a:r>
            <a:r>
              <a:rPr lang="en-US" sz="2800" dirty="0">
                <a:latin typeface="+mn-lt"/>
                <a:cs typeface="Regencie Light"/>
              </a:rPr>
              <a:t>c</a:t>
            </a:r>
            <a:r>
              <a:rPr lang="en-US" sz="2800" dirty="0" smtClean="0">
                <a:latin typeface="+mn-lt"/>
                <a:cs typeface="Regencie Light"/>
              </a:rPr>
              <a:t>ockpit or dashboard</a:t>
            </a:r>
            <a:endParaRPr lang="en-US" sz="2800" dirty="0">
              <a:latin typeface="+mn-lt"/>
              <a:cs typeface="Regencie Ligh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45" y="555611"/>
            <a:ext cx="10623479" cy="6302389"/>
          </a:xfrm>
          <a:prstGeom prst="rect">
            <a:avLst/>
          </a:prstGeom>
        </p:spPr>
      </p:pic>
      <p:sp>
        <p:nvSpPr>
          <p:cNvPr id="2" name="Textfeld 1"/>
          <p:cNvSpPr txBox="1"/>
          <p:nvPr/>
        </p:nvSpPr>
        <p:spPr>
          <a:xfrm rot="16200000">
            <a:off x="8771215" y="3444907"/>
            <a:ext cx="6564573" cy="261610"/>
          </a:xfrm>
          <a:prstGeom prst="rect">
            <a:avLst/>
          </a:prstGeom>
          <a:noFill/>
        </p:spPr>
        <p:txBody>
          <a:bodyPr wrap="square" rtlCol="0">
            <a:spAutoFit/>
          </a:bodyPr>
          <a:lstStyle/>
          <a:p>
            <a:r>
              <a:rPr lang="de-DE" sz="1100" dirty="0"/>
              <a:t>https://www.flickr.com/photos/colalife/26786790491, Access </a:t>
            </a:r>
            <a:r>
              <a:rPr lang="de-DE" sz="1100" dirty="0" smtClean="0"/>
              <a:t>09.12.2016</a:t>
            </a:r>
            <a:endParaRPr lang="de-DE" sz="1100" dirty="0"/>
          </a:p>
        </p:txBody>
      </p:sp>
    </p:spTree>
    <p:extLst>
      <p:ext uri="{BB962C8B-B14F-4D97-AF65-F5344CB8AC3E}">
        <p14:creationId xmlns:p14="http://schemas.microsoft.com/office/powerpoint/2010/main" val="536489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977569163"/>
              </p:ext>
            </p:extLst>
          </p:nvPr>
        </p:nvGraphicFramePr>
        <p:xfrm>
          <a:off x="945223" y="244219"/>
          <a:ext cx="9811820" cy="4951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2649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Gerade Verbindung mit Pfeil 22"/>
          <p:cNvCxnSpPr/>
          <p:nvPr/>
        </p:nvCxnSpPr>
        <p:spPr>
          <a:xfrm flipV="1">
            <a:off x="1885148" y="1417638"/>
            <a:ext cx="8325652" cy="1850218"/>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24" name="Titel 1"/>
          <p:cNvSpPr txBox="1">
            <a:spLocks/>
          </p:cNvSpPr>
          <p:nvPr/>
        </p:nvSpPr>
        <p:spPr>
          <a:xfrm>
            <a:off x="1981200" y="274638"/>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b="1" dirty="0"/>
              <a:t>IT Solutions</a:t>
            </a:r>
          </a:p>
        </p:txBody>
      </p:sp>
      <p:graphicFrame>
        <p:nvGraphicFramePr>
          <p:cNvPr id="5" name="Diagramm 4"/>
          <p:cNvGraphicFramePr/>
          <p:nvPr>
            <p:extLst>
              <p:ext uri="{D42A27DB-BD31-4B8C-83A1-F6EECF244321}">
                <p14:modId xmlns:p14="http://schemas.microsoft.com/office/powerpoint/2010/main" val="3811822978"/>
              </p:ext>
            </p:extLst>
          </p:nvPr>
        </p:nvGraphicFramePr>
        <p:xfrm>
          <a:off x="1885148" y="746372"/>
          <a:ext cx="832565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595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82193" y="-181936"/>
            <a:ext cx="12109807" cy="968745"/>
          </a:xfrm>
        </p:spPr>
        <p:txBody>
          <a:bodyPr>
            <a:normAutofit/>
          </a:bodyPr>
          <a:lstStyle/>
          <a:p>
            <a:r>
              <a:rPr lang="en-US" altLang="de-DE" sz="2800" dirty="0" smtClean="0"/>
              <a:t>Established production data acquisition</a:t>
            </a:r>
            <a:endParaRPr lang="en-US" altLang="de-DE" sz="2800"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419976099"/>
              </p:ext>
            </p:extLst>
          </p:nvPr>
        </p:nvGraphicFramePr>
        <p:xfrm>
          <a:off x="215759" y="669850"/>
          <a:ext cx="11846103" cy="6225020"/>
        </p:xfrm>
        <a:graphic>
          <a:graphicData uri="http://schemas.openxmlformats.org/drawingml/2006/table">
            <a:tbl>
              <a:tblPr>
                <a:tableStyleId>{5C22544A-7EE6-4342-B048-85BDC9FD1C3A}</a:tableStyleId>
              </a:tblPr>
              <a:tblGrid>
                <a:gridCol w="3835909">
                  <a:extLst>
                    <a:ext uri="{9D8B030D-6E8A-4147-A177-3AD203B41FA5}">
                      <a16:colId xmlns="" xmlns:a16="http://schemas.microsoft.com/office/drawing/2014/main" val="20000"/>
                    </a:ext>
                  </a:extLst>
                </a:gridCol>
                <a:gridCol w="3981869">
                  <a:extLst>
                    <a:ext uri="{9D8B030D-6E8A-4147-A177-3AD203B41FA5}">
                      <a16:colId xmlns="" xmlns:a16="http://schemas.microsoft.com/office/drawing/2014/main" val="20001"/>
                    </a:ext>
                  </a:extLst>
                </a:gridCol>
                <a:gridCol w="4028325">
                  <a:extLst>
                    <a:ext uri="{9D8B030D-6E8A-4147-A177-3AD203B41FA5}">
                      <a16:colId xmlns="" xmlns:a16="http://schemas.microsoft.com/office/drawing/2014/main" val="20002"/>
                    </a:ext>
                  </a:extLst>
                </a:gridCol>
              </a:tblGrid>
              <a:tr h="359808">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000" b="1" u="none" strike="noStrike" cap="none" normalizeH="0" baseline="0" noProof="0" dirty="0" smtClean="0">
                          <a:ln>
                            <a:noFill/>
                          </a:ln>
                          <a:effectLst/>
                        </a:rPr>
                        <a:t>Recorded Exemplary Data</a:t>
                      </a:r>
                      <a:endParaRPr kumimoji="0" lang="en-US" sz="2000" b="1"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000" b="1" u="none" strike="noStrike" cap="none" normalizeH="0" baseline="0" noProof="0" dirty="0" smtClean="0">
                          <a:ln>
                            <a:noFill/>
                          </a:ln>
                          <a:effectLst/>
                        </a:rPr>
                        <a:t>Measurement Tool / Method</a:t>
                      </a:r>
                      <a:endParaRPr kumimoji="0" lang="en-US" sz="2000" b="1"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de-DE" sz="2000" b="1" u="none" strike="noStrike" cap="none" normalizeH="0" baseline="0" dirty="0">
                          <a:ln>
                            <a:noFill/>
                          </a:ln>
                          <a:effectLst/>
                        </a:rPr>
                        <a:t>Processing / Evaluation</a:t>
                      </a:r>
                      <a:endParaRPr kumimoji="0" lang="de-DE" sz="20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solidFill>
                      <a:schemeClr val="accent1">
                        <a:lumMod val="60000"/>
                        <a:lumOff val="40000"/>
                      </a:schemeClr>
                    </a:solidFill>
                  </a:tcPr>
                </a:tc>
                <a:extLst>
                  <a:ext uri="{0D108BD9-81ED-4DB2-BD59-A6C34878D82A}">
                    <a16:rowId xmlns="" xmlns:a16="http://schemas.microsoft.com/office/drawing/2014/main" val="10000"/>
                  </a:ext>
                </a:extLst>
              </a:tr>
              <a:tr h="3860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b="1" u="none" strike="noStrike" cap="none" normalizeH="0" baseline="0" noProof="0" dirty="0" smtClean="0">
                          <a:ln>
                            <a:noFill/>
                          </a:ln>
                          <a:effectLst/>
                        </a:rPr>
                        <a:t>Examples of general data</a:t>
                      </a:r>
                      <a:endParaRPr kumimoji="0" lang="en-US" sz="1800" b="1"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solidFill>
                      <a:schemeClr val="accent1">
                        <a:lumMod val="40000"/>
                        <a:lumOff val="60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1" i="0" u="none" strike="noStrike" cap="none" normalizeH="0" baseline="0" dirty="0">
                        <a:ln>
                          <a:noFill/>
                        </a:ln>
                        <a:solidFill>
                          <a:schemeClr val="tx1"/>
                        </a:solidFill>
                        <a:effectLst/>
                        <a:latin typeface="Arial" pitchFamily="34" charset="0"/>
                      </a:endParaRPr>
                    </a:p>
                  </a:txBody>
                  <a:tcPr marT="45712" marB="45712" anchor="ctr" horzOverflow="overflow">
                    <a:solidFill>
                      <a:schemeClr val="accent1">
                        <a:lumMod val="40000"/>
                        <a:lumOff val="60000"/>
                      </a:schemeClr>
                    </a:solidFill>
                  </a:tcPr>
                </a:tc>
                <a:tc hMerge="1">
                  <a:txBody>
                    <a:bodyPr/>
                    <a:lstStyle/>
                    <a:p>
                      <a:endParaRPr lang="de-DE"/>
                    </a:p>
                  </a:txBody>
                  <a:tcPr/>
                </a:tc>
                <a:extLst>
                  <a:ext uri="{0D108BD9-81ED-4DB2-BD59-A6C34878D82A}">
                    <a16:rowId xmlns="" xmlns:a16="http://schemas.microsoft.com/office/drawing/2014/main" val="10001"/>
                  </a:ext>
                </a:extLst>
              </a:tr>
              <a:tr h="537709">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Order-related: Start of processing on a machine</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Worker scans the bar code on the order documents</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Work preparation for production control</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extLst>
                  <a:ext uri="{0D108BD9-81ED-4DB2-BD59-A6C34878D82A}">
                    <a16:rowId xmlns="" xmlns:a16="http://schemas.microsoft.com/office/drawing/2014/main" val="10002"/>
                  </a:ext>
                </a:extLst>
              </a:tr>
              <a:tr h="537709">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Machine-related: Operating hours</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Automatic detection/capture for computer-operated machines</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Maintenance to observance the servicing intervals</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extLst>
                  <a:ext uri="{0D108BD9-81ED-4DB2-BD59-A6C34878D82A}">
                    <a16:rowId xmlns="" xmlns:a16="http://schemas.microsoft.com/office/drawing/2014/main" val="10003"/>
                  </a:ext>
                </a:extLst>
              </a:tr>
              <a:tr h="537709">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Employee-related: Clock-in and -out</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Time-recording system</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Human resources department for the working time account</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extLst>
                  <a:ext uri="{0D108BD9-81ED-4DB2-BD59-A6C34878D82A}">
                    <a16:rowId xmlns="" xmlns:a16="http://schemas.microsoft.com/office/drawing/2014/main" val="10004"/>
                  </a:ext>
                </a:extLst>
              </a:tr>
              <a:tr h="537709">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Material-related: Storage of an article</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dirty="0">
                          <a:ln>
                            <a:noFill/>
                          </a:ln>
                          <a:effectLst/>
                        </a:rPr>
                        <a:t>Radio Frequency Identification Device (RFID, Funk-Chips)</a:t>
                      </a:r>
                      <a:endParaRPr kumimoji="0" lang="de-DE"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Warehousing for updating/refreshing the stocks</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extLst>
                  <a:ext uri="{0D108BD9-81ED-4DB2-BD59-A6C34878D82A}">
                    <a16:rowId xmlns="" xmlns:a16="http://schemas.microsoft.com/office/drawing/2014/main" val="10005"/>
                  </a:ext>
                </a:extLst>
              </a:tr>
              <a:tr h="3860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b="1" u="none" strike="noStrike" kern="1200" cap="none" normalizeH="0" baseline="0" noProof="0" dirty="0" smtClean="0">
                          <a:ln>
                            <a:noFill/>
                          </a:ln>
                          <a:solidFill>
                            <a:schemeClr val="dk1"/>
                          </a:solidFill>
                          <a:effectLst/>
                          <a:latin typeface="+mn-lt"/>
                          <a:ea typeface="+mn-ea"/>
                          <a:cs typeface="+mn-cs"/>
                        </a:rPr>
                        <a:t>Energy data acquisition</a:t>
                      </a:r>
                      <a:endParaRPr kumimoji="0" lang="en-US" sz="1800" b="1" u="none" strike="noStrike" kern="1200" cap="none" normalizeH="0" baseline="0" noProof="0" dirty="0">
                        <a:ln>
                          <a:noFill/>
                        </a:ln>
                        <a:solidFill>
                          <a:schemeClr val="dk1"/>
                        </a:solidFill>
                        <a:effectLst/>
                        <a:latin typeface="+mn-lt"/>
                        <a:ea typeface="+mn-ea"/>
                        <a:cs typeface="+mn-cs"/>
                      </a:endParaRPr>
                    </a:p>
                  </a:txBody>
                  <a:tcPr marL="45412" marR="45412" marT="0" marB="0" anchor="ctr" horzOverflow="overflow">
                    <a:solidFill>
                      <a:schemeClr val="accent1">
                        <a:lumMod val="40000"/>
                        <a:lumOff val="60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a:ln>
                          <a:noFill/>
                        </a:ln>
                        <a:solidFill>
                          <a:schemeClr val="tx1"/>
                        </a:solidFill>
                        <a:effectLst/>
                        <a:latin typeface="Arial" pitchFamily="34" charset="0"/>
                      </a:endParaRPr>
                    </a:p>
                  </a:txBody>
                  <a:tcPr marT="45712" marB="45712" anchor="ctr" horzOverflow="overflow">
                    <a:solidFill>
                      <a:schemeClr val="accent1">
                        <a:lumMod val="40000"/>
                        <a:lumOff val="60000"/>
                      </a:schemeClr>
                    </a:solidFill>
                  </a:tcPr>
                </a:tc>
                <a:tc hMerge="1">
                  <a:txBody>
                    <a:bodyPr/>
                    <a:lstStyle/>
                    <a:p>
                      <a:endParaRPr lang="de-DE"/>
                    </a:p>
                  </a:txBody>
                  <a:tcPr/>
                </a:tc>
                <a:extLst>
                  <a:ext uri="{0D108BD9-81ED-4DB2-BD59-A6C34878D82A}">
                    <a16:rowId xmlns="" xmlns:a16="http://schemas.microsoft.com/office/drawing/2014/main" val="10006"/>
                  </a:ext>
                </a:extLst>
              </a:tr>
              <a:tr h="806564">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Electrical power</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Electricity meter</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Procurement or own power plants for load management. All data is relevant for cost accounting.</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extLst>
                  <a:ext uri="{0D108BD9-81ED-4DB2-BD59-A6C34878D82A}">
                    <a16:rowId xmlns="" xmlns:a16="http://schemas.microsoft.com/office/drawing/2014/main" val="10007"/>
                  </a:ext>
                </a:extLst>
              </a:tr>
              <a:tr h="288328">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Gas</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Gas meter</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Gas supplier for invoicing</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extLst>
                  <a:ext uri="{0D108BD9-81ED-4DB2-BD59-A6C34878D82A}">
                    <a16:rowId xmlns="" xmlns:a16="http://schemas.microsoft.com/office/drawing/2014/main" val="10008"/>
                  </a:ext>
                </a:extLst>
              </a:tr>
              <a:tr h="288328">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Heating oil</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Recalculation of the tank capacity</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Procurement </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extLst>
                  <a:ext uri="{0D108BD9-81ED-4DB2-BD59-A6C34878D82A}">
                    <a16:rowId xmlns="" xmlns:a16="http://schemas.microsoft.com/office/drawing/2014/main" val="10009"/>
                  </a:ext>
                </a:extLst>
              </a:tr>
              <a:tr h="423591">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Fuel at company petrol stations</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Volume readout in the pump</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Procurement, users/drivers of the vehicle</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extLst>
                  <a:ext uri="{0D108BD9-81ED-4DB2-BD59-A6C34878D82A}">
                    <a16:rowId xmlns="" xmlns:a16="http://schemas.microsoft.com/office/drawing/2014/main" val="10010"/>
                  </a:ext>
                </a:extLst>
              </a:tr>
              <a:tr h="1075419">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Grid-bound end-/final-energy such as steam, cold, compressed air, hot water, warm water produced in the company</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Volume readout/Flow meters</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800" u="none" strike="noStrike" cap="none" normalizeH="0" baseline="0" noProof="0" dirty="0" smtClean="0">
                          <a:ln>
                            <a:noFill/>
                          </a:ln>
                          <a:effectLst/>
                        </a:rPr>
                        <a:t>Business producers or users of the energy</a:t>
                      </a:r>
                      <a:endParaRPr kumimoji="0" lang="en-US" sz="1800" b="0" i="0" u="none" strike="noStrike" cap="none" normalizeH="0" baseline="0" noProof="0" dirty="0">
                        <a:ln>
                          <a:noFill/>
                        </a:ln>
                        <a:solidFill>
                          <a:schemeClr val="tx1"/>
                        </a:solidFill>
                        <a:effectLst/>
                        <a:latin typeface="Arial" pitchFamily="34" charset="0"/>
                        <a:ea typeface="Times New Roman" pitchFamily="18" charset="0"/>
                        <a:cs typeface="Arial" pitchFamily="34" charset="0"/>
                      </a:endParaRPr>
                    </a:p>
                  </a:txBody>
                  <a:tcPr marL="45412" marR="45412" marT="0" marB="0" anchor="ctr" horzOverflow="overflow"/>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1237275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807515" y="1289046"/>
            <a:ext cx="8319366" cy="5407005"/>
            <a:chOff x="-6234" y="1442055"/>
            <a:chExt cx="7945321" cy="4923527"/>
          </a:xfrm>
        </p:grpSpPr>
        <p:cxnSp>
          <p:nvCxnSpPr>
            <p:cNvPr id="71" name="Straight Connector 70"/>
            <p:cNvCxnSpPr/>
            <p:nvPr/>
          </p:nvCxnSpPr>
          <p:spPr>
            <a:xfrm rot="10800000">
              <a:off x="3426351" y="4434294"/>
              <a:ext cx="4501626" cy="1598"/>
            </a:xfrm>
            <a:prstGeom prst="line">
              <a:avLst/>
            </a:prstGeom>
            <a:ln w="38100" cap="flat" cmpd="sng" algn="ctr">
              <a:solidFill>
                <a:schemeClr val="accent1">
                  <a:lumMod val="75000"/>
                  <a:alpha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6200000" flipH="1">
              <a:off x="6419962" y="2942177"/>
              <a:ext cx="2989040" cy="1589"/>
            </a:xfrm>
            <a:prstGeom prst="line">
              <a:avLst/>
            </a:prstGeom>
            <a:ln w="38100" cap="flat" cmpd="sng" algn="ctr">
              <a:solidFill>
                <a:schemeClr val="accent1">
                  <a:lumMod val="75000"/>
                  <a:alpha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10800000">
              <a:off x="3426351" y="1448453"/>
              <a:ext cx="4487338" cy="1594"/>
            </a:xfrm>
            <a:prstGeom prst="line">
              <a:avLst/>
            </a:prstGeom>
            <a:ln w="38100" cap="flat" cmpd="sng" algn="ctr">
              <a:solidFill>
                <a:schemeClr val="accent1">
                  <a:lumMod val="75000"/>
                  <a:alpha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5738810" y="1442056"/>
              <a:ext cx="2187577" cy="1026452"/>
            </a:xfrm>
            <a:prstGeom prst="line">
              <a:avLst/>
            </a:prstGeom>
            <a:ln w="38100" cap="flat" cmpd="sng" algn="ctr">
              <a:solidFill>
                <a:schemeClr val="accent1">
                  <a:lumMod val="75000"/>
                  <a:alpha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6234" y="1855145"/>
              <a:ext cx="1232307" cy="1092999"/>
            </a:xfrm>
            <a:prstGeom prst="rect">
              <a:avLst/>
            </a:prstGeom>
            <a:noFill/>
          </p:spPr>
          <p:txBody>
            <a:bodyPr wrap="square" rtlCol="0">
              <a:spAutoFit/>
            </a:bodyPr>
            <a:lstStyle/>
            <a:p>
              <a:r>
                <a:rPr lang="en-US" sz="2400" dirty="0" smtClean="0">
                  <a:cs typeface="Arial"/>
                </a:rPr>
                <a:t>Costs, Energy,</a:t>
              </a:r>
            </a:p>
            <a:p>
              <a:r>
                <a:rPr lang="en-US" sz="2400" dirty="0" smtClean="0">
                  <a:cs typeface="Arial"/>
                </a:rPr>
                <a:t>CO</a:t>
              </a:r>
              <a:r>
                <a:rPr lang="en-US" sz="2400" baseline="-25000" dirty="0" smtClean="0">
                  <a:cs typeface="Arial"/>
                </a:rPr>
                <a:t>2</a:t>
              </a:r>
              <a:endParaRPr lang="en-US" sz="2400" baseline="-25000" dirty="0">
                <a:cs typeface="Arial"/>
              </a:endParaRPr>
            </a:p>
          </p:txBody>
        </p:sp>
        <p:sp>
          <p:nvSpPr>
            <p:cNvPr id="81" name="TextBox 80"/>
            <p:cNvSpPr txBox="1"/>
            <p:nvPr/>
          </p:nvSpPr>
          <p:spPr>
            <a:xfrm>
              <a:off x="4557206" y="5608890"/>
              <a:ext cx="2894554" cy="756692"/>
            </a:xfrm>
            <a:prstGeom prst="rect">
              <a:avLst/>
            </a:prstGeom>
            <a:noFill/>
          </p:spPr>
          <p:txBody>
            <a:bodyPr wrap="square" rtlCol="0">
              <a:spAutoFit/>
            </a:bodyPr>
            <a:lstStyle/>
            <a:p>
              <a:r>
                <a:rPr lang="en-US" sz="2400" dirty="0" smtClean="0">
                  <a:cs typeface="Arial"/>
                </a:rPr>
                <a:t>Product, Components Cost units</a:t>
              </a:r>
              <a:endParaRPr lang="en-US" sz="2400" dirty="0">
                <a:cs typeface="Arial"/>
              </a:endParaRPr>
            </a:p>
          </p:txBody>
        </p:sp>
        <p:cxnSp>
          <p:nvCxnSpPr>
            <p:cNvPr id="28" name="Straight Connector 27"/>
            <p:cNvCxnSpPr/>
            <p:nvPr/>
          </p:nvCxnSpPr>
          <p:spPr>
            <a:xfrm rot="16200000" flipH="1">
              <a:off x="1931035" y="2938978"/>
              <a:ext cx="2989040" cy="1589"/>
            </a:xfrm>
            <a:prstGeom prst="line">
              <a:avLst/>
            </a:prstGeom>
            <a:ln w="38100" cap="flat" cmpd="sng" algn="ctr">
              <a:solidFill>
                <a:schemeClr val="accent1">
                  <a:lumMod val="75000"/>
                  <a:alpha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751510" y="4432695"/>
              <a:ext cx="2187577" cy="1026452"/>
            </a:xfrm>
            <a:prstGeom prst="line">
              <a:avLst/>
            </a:prstGeom>
            <a:ln w="38100" cap="flat" cmpd="sng" algn="ctr">
              <a:solidFill>
                <a:schemeClr val="accent1">
                  <a:lumMod val="75000"/>
                  <a:alpha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1251473" y="1442055"/>
              <a:ext cx="2187577" cy="1026452"/>
            </a:xfrm>
            <a:prstGeom prst="line">
              <a:avLst/>
            </a:prstGeom>
            <a:ln w="38100" cap="flat" cmpd="sng" algn="ctr">
              <a:solidFill>
                <a:schemeClr val="accent1">
                  <a:lumMod val="75000"/>
                  <a:alpha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1249884" y="5457549"/>
              <a:ext cx="4501626" cy="1598"/>
            </a:xfrm>
            <a:prstGeom prst="line">
              <a:avLst/>
            </a:prstGeom>
            <a:ln w="38100" cap="flat" cmpd="sng" algn="ctr">
              <a:solidFill>
                <a:schemeClr val="accent1">
                  <a:lumMod val="75000"/>
                  <a:alpha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H="1">
              <a:off x="-243842" y="3962233"/>
              <a:ext cx="2989040" cy="1589"/>
            </a:xfrm>
            <a:prstGeom prst="line">
              <a:avLst/>
            </a:prstGeom>
            <a:ln w="38100" cap="flat" cmpd="sng" algn="ctr">
              <a:solidFill>
                <a:schemeClr val="accent1">
                  <a:lumMod val="75000"/>
                  <a:alpha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238774" y="4432695"/>
              <a:ext cx="2187577" cy="1026452"/>
            </a:xfrm>
            <a:prstGeom prst="line">
              <a:avLst/>
            </a:prstGeom>
            <a:ln w="38100" cap="flat" cmpd="sng" algn="ctr">
              <a:solidFill>
                <a:schemeClr val="accent1">
                  <a:lumMod val="75000"/>
                  <a:alpha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a:off x="1251473" y="2466909"/>
              <a:ext cx="4501626" cy="1598"/>
            </a:xfrm>
            <a:prstGeom prst="line">
              <a:avLst/>
            </a:prstGeom>
            <a:ln w="38100" cap="flat" cmpd="sng" algn="ctr">
              <a:solidFill>
                <a:schemeClr val="accent1">
                  <a:lumMod val="75000"/>
                  <a:alpha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H="1">
              <a:off x="4259375" y="3960634"/>
              <a:ext cx="2989040" cy="1589"/>
            </a:xfrm>
            <a:prstGeom prst="line">
              <a:avLst/>
            </a:prstGeom>
            <a:ln w="38100" cap="flat" cmpd="sng" algn="ctr">
              <a:solidFill>
                <a:schemeClr val="accent1">
                  <a:lumMod val="75000"/>
                  <a:alpha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1" name="Titel 1"/>
          <p:cNvSpPr txBox="1">
            <a:spLocks/>
          </p:cNvSpPr>
          <p:nvPr/>
        </p:nvSpPr>
        <p:spPr>
          <a:xfrm>
            <a:off x="1981200" y="146046"/>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Building up Data Warehouses to allow for Online analytic processing (OLAP-) cubes </a:t>
            </a:r>
            <a:endParaRPr lang="en-US" sz="3600" dirty="0"/>
          </a:p>
        </p:txBody>
      </p:sp>
      <p:cxnSp>
        <p:nvCxnSpPr>
          <p:cNvPr id="3" name="Gerade Verbindung mit Pfeil 2"/>
          <p:cNvCxnSpPr/>
          <p:nvPr/>
        </p:nvCxnSpPr>
        <p:spPr>
          <a:xfrm flipV="1">
            <a:off x="7654851" y="5700606"/>
            <a:ext cx="1090610" cy="31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Gerade Verbindung mit Pfeil 4"/>
          <p:cNvCxnSpPr/>
          <p:nvPr/>
        </p:nvCxnSpPr>
        <p:spPr>
          <a:xfrm flipV="1">
            <a:off x="3110595" y="1654068"/>
            <a:ext cx="12700" cy="938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Gerade Verbindung mit Pfeil 6"/>
          <p:cNvCxnSpPr/>
          <p:nvPr/>
        </p:nvCxnSpPr>
        <p:spPr>
          <a:xfrm flipV="1">
            <a:off x="5225516" y="4253777"/>
            <a:ext cx="700330" cy="4131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feld 16"/>
          <p:cNvSpPr txBox="1">
            <a:spLocks noChangeArrowheads="1"/>
          </p:cNvSpPr>
          <p:nvPr/>
        </p:nvSpPr>
        <p:spPr bwMode="auto">
          <a:xfrm>
            <a:off x="5938838" y="3083717"/>
            <a:ext cx="1782198" cy="1323439"/>
          </a:xfrm>
          <a:prstGeom prst="rect">
            <a:avLst/>
          </a:prstGeom>
          <a:noFill/>
          <a:ln w="9525">
            <a:noFill/>
            <a:miter lim="800000"/>
            <a:headEnd/>
            <a:tailEnd/>
          </a:ln>
        </p:spPr>
        <p:txBody>
          <a:bodyPr wrap="square">
            <a:spAutoFit/>
          </a:bodyPr>
          <a:lstStyle/>
          <a:p>
            <a:r>
              <a:rPr lang="en-US" sz="2000" dirty="0" smtClean="0"/>
              <a:t>Assets: from the hall to the components of a machine</a:t>
            </a:r>
            <a:endParaRPr lang="en-US" sz="2000" dirty="0"/>
          </a:p>
        </p:txBody>
      </p:sp>
    </p:spTree>
    <p:extLst>
      <p:ext uri="{BB962C8B-B14F-4D97-AF65-F5344CB8AC3E}">
        <p14:creationId xmlns:p14="http://schemas.microsoft.com/office/powerpoint/2010/main" val="2149448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Gerade Verbindung mit Pfeil 22"/>
          <p:cNvCxnSpPr/>
          <p:nvPr/>
        </p:nvCxnSpPr>
        <p:spPr>
          <a:xfrm flipV="1">
            <a:off x="1885148" y="1417638"/>
            <a:ext cx="8325652" cy="1850218"/>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24" name="Titel 1"/>
          <p:cNvSpPr txBox="1">
            <a:spLocks/>
          </p:cNvSpPr>
          <p:nvPr/>
        </p:nvSpPr>
        <p:spPr>
          <a:xfrm>
            <a:off x="1981200" y="274638"/>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b="1" dirty="0"/>
              <a:t>IT Solutions</a:t>
            </a:r>
          </a:p>
        </p:txBody>
      </p:sp>
      <p:graphicFrame>
        <p:nvGraphicFramePr>
          <p:cNvPr id="5" name="Diagramm 4"/>
          <p:cNvGraphicFramePr/>
          <p:nvPr>
            <p:extLst>
              <p:ext uri="{D42A27DB-BD31-4B8C-83A1-F6EECF244321}">
                <p14:modId xmlns:p14="http://schemas.microsoft.com/office/powerpoint/2010/main" val="321084362"/>
              </p:ext>
            </p:extLst>
          </p:nvPr>
        </p:nvGraphicFramePr>
        <p:xfrm>
          <a:off x="1885148" y="746372"/>
          <a:ext cx="832565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145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Industry 4, 0, Network, Points, Lines, Interfaces"/>
          <p:cNvPicPr>
            <a:picLocks noChangeAspect="1" noChangeArrowheads="1"/>
          </p:cNvPicPr>
          <p:nvPr/>
        </p:nvPicPr>
        <p:blipFill rotWithShape="1">
          <a:blip r:embed="rId2">
            <a:extLst>
              <a:ext uri="{28A0092B-C50C-407E-A947-70E740481C1C}">
                <a14:useLocalDpi xmlns:a14="http://schemas.microsoft.com/office/drawing/2010/main" val="0"/>
              </a:ext>
            </a:extLst>
          </a:blip>
          <a:srcRect t="23485" b="21507"/>
          <a:stretch/>
        </p:blipFill>
        <p:spPr bwMode="auto">
          <a:xfrm>
            <a:off x="2825087" y="1422182"/>
            <a:ext cx="6338650" cy="2324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91886" y="32656"/>
            <a:ext cx="11527971" cy="1569660"/>
          </a:xfrm>
          <a:prstGeom prst="rect">
            <a:avLst/>
          </a:prstGeom>
          <a:noFill/>
        </p:spPr>
        <p:txBody>
          <a:bodyPr wrap="square" rtlCol="0">
            <a:spAutoFit/>
          </a:bodyPr>
          <a:lstStyle/>
          <a:p>
            <a:pPr algn="ctr"/>
            <a:r>
              <a:rPr lang="en-US" sz="3200" dirty="0" smtClean="0"/>
              <a:t>Game Changer: </a:t>
            </a:r>
          </a:p>
          <a:p>
            <a:pPr algn="ctr"/>
            <a:r>
              <a:rPr lang="en-US" sz="3200" dirty="0" smtClean="0"/>
              <a:t>Production data acquisition with Industry 4.0 (I4.0), Internet of Things (</a:t>
            </a:r>
            <a:r>
              <a:rPr lang="en-US" sz="3200" dirty="0" err="1" smtClean="0"/>
              <a:t>IoT</a:t>
            </a:r>
            <a:r>
              <a:rPr lang="en-US" sz="3200" dirty="0" smtClean="0"/>
              <a:t>), Internet of Energy</a:t>
            </a:r>
            <a:endParaRPr lang="en-US" sz="3200" dirty="0"/>
          </a:p>
        </p:txBody>
      </p:sp>
      <p:sp>
        <p:nvSpPr>
          <p:cNvPr id="6" name="Fußzeilenplatzhalter 1"/>
          <p:cNvSpPr txBox="1">
            <a:spLocks/>
          </p:cNvSpPr>
          <p:nvPr/>
        </p:nvSpPr>
        <p:spPr>
          <a:xfrm>
            <a:off x="391886" y="3575407"/>
            <a:ext cx="7952014" cy="3000055"/>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defRPr/>
            </a:pPr>
            <a:r>
              <a:rPr lang="en-US" sz="2200" dirty="0" smtClean="0">
                <a:solidFill>
                  <a:srgbClr val="000000"/>
                </a:solidFill>
                <a:latin typeface="+mj-lt"/>
              </a:rPr>
              <a:t>Examples of data acquisition within the company through</a:t>
            </a:r>
          </a:p>
          <a:p>
            <a:pPr marL="214313" indent="-214313">
              <a:buFont typeface="Arial" panose="020B0604020202020204" pitchFamily="34" charset="0"/>
              <a:buChar char="•"/>
              <a:defRPr/>
            </a:pPr>
            <a:r>
              <a:rPr lang="en-US" sz="2200" dirty="0" smtClean="0">
                <a:solidFill>
                  <a:srgbClr val="000000"/>
                </a:solidFill>
                <a:latin typeface="+mj-lt"/>
              </a:rPr>
              <a:t>Automation of machines of all kinds</a:t>
            </a:r>
          </a:p>
          <a:p>
            <a:pPr marL="214313" indent="-214313">
              <a:buFont typeface="Arial" panose="020B0604020202020204" pitchFamily="34" charset="0"/>
              <a:buChar char="•"/>
              <a:defRPr/>
            </a:pPr>
            <a:r>
              <a:rPr lang="en-US" sz="2200" dirty="0" smtClean="0">
                <a:solidFill>
                  <a:srgbClr val="000000"/>
                </a:solidFill>
                <a:latin typeface="+mj-lt"/>
              </a:rPr>
              <a:t>Robotics</a:t>
            </a:r>
          </a:p>
          <a:p>
            <a:pPr marL="214313" indent="-214313">
              <a:buFont typeface="Arial" panose="020B0604020202020204" pitchFamily="34" charset="0"/>
              <a:buChar char="•"/>
              <a:defRPr/>
            </a:pPr>
            <a:r>
              <a:rPr lang="en-US" sz="2200" dirty="0" smtClean="0">
                <a:solidFill>
                  <a:srgbClr val="000000"/>
                </a:solidFill>
                <a:latin typeface="+mj-lt"/>
              </a:rPr>
              <a:t>Artificial intelligence</a:t>
            </a:r>
          </a:p>
          <a:p>
            <a:pPr marL="214313" indent="-214313">
              <a:buFont typeface="Arial" panose="020B0604020202020204" pitchFamily="34" charset="0"/>
              <a:buChar char="•"/>
              <a:defRPr/>
            </a:pPr>
            <a:r>
              <a:rPr lang="en-US" sz="2200" dirty="0" smtClean="0">
                <a:solidFill>
                  <a:srgbClr val="000000"/>
                </a:solidFill>
                <a:latin typeface="+mj-lt"/>
              </a:rPr>
              <a:t>GPS</a:t>
            </a:r>
          </a:p>
          <a:p>
            <a:pPr marL="214313" indent="-214313">
              <a:buFont typeface="Arial" panose="020B0604020202020204" pitchFamily="34" charset="0"/>
              <a:buChar char="•"/>
              <a:defRPr/>
            </a:pPr>
            <a:r>
              <a:rPr lang="en-US" sz="2200" dirty="0" smtClean="0">
                <a:solidFill>
                  <a:srgbClr val="000000"/>
                </a:solidFill>
                <a:latin typeface="+mj-lt"/>
              </a:rPr>
              <a:t>Smart Metering</a:t>
            </a:r>
          </a:p>
          <a:p>
            <a:pPr marL="214313" indent="-214313">
              <a:buFont typeface="Arial" panose="020B0604020202020204" pitchFamily="34" charset="0"/>
              <a:buChar char="•"/>
              <a:defRPr/>
            </a:pPr>
            <a:r>
              <a:rPr lang="en-US" sz="2200" dirty="0" smtClean="0">
                <a:solidFill>
                  <a:srgbClr val="000000"/>
                </a:solidFill>
                <a:latin typeface="+mj-lt"/>
              </a:rPr>
              <a:t>Radio chips (RFID)</a:t>
            </a:r>
          </a:p>
          <a:p>
            <a:pPr marL="214313" indent="-214313">
              <a:buFont typeface="Arial" panose="020B0604020202020204" pitchFamily="34" charset="0"/>
              <a:buChar char="•"/>
              <a:defRPr/>
            </a:pPr>
            <a:r>
              <a:rPr lang="en-US" sz="2200" dirty="0" smtClean="0">
                <a:solidFill>
                  <a:srgbClr val="000000"/>
                </a:solidFill>
                <a:latin typeface="+mj-lt"/>
              </a:rPr>
              <a:t>Etc.</a:t>
            </a:r>
          </a:p>
          <a:p>
            <a:pPr>
              <a:defRPr/>
            </a:pPr>
            <a:r>
              <a:rPr lang="en-US" sz="2200" dirty="0" smtClean="0">
                <a:solidFill>
                  <a:srgbClr val="000000"/>
                </a:solidFill>
                <a:latin typeface="+mj-lt"/>
              </a:rPr>
              <a:t>Data processing via In-Memory Databases (IMDB), e.g. SAP HANA</a:t>
            </a:r>
            <a:endParaRPr lang="en-US" sz="2200" dirty="0">
              <a:solidFill>
                <a:srgbClr val="000000"/>
              </a:solidFill>
              <a:latin typeface="+mj-lt"/>
            </a:endParaRPr>
          </a:p>
        </p:txBody>
      </p:sp>
      <p:sp>
        <p:nvSpPr>
          <p:cNvPr id="9" name="Textfeld 8"/>
          <p:cNvSpPr txBox="1"/>
          <p:nvPr/>
        </p:nvSpPr>
        <p:spPr>
          <a:xfrm>
            <a:off x="4808718" y="3300024"/>
            <a:ext cx="3221872" cy="276999"/>
          </a:xfrm>
          <a:prstGeom prst="rect">
            <a:avLst/>
          </a:prstGeom>
          <a:noFill/>
        </p:spPr>
        <p:txBody>
          <a:bodyPr wrap="square" rtlCol="0">
            <a:spAutoFit/>
          </a:bodyPr>
          <a:lstStyle/>
          <a:p>
            <a:r>
              <a:rPr lang="de-DE" sz="1200" dirty="0"/>
              <a:t>P</a:t>
            </a:r>
            <a:r>
              <a:rPr lang="de-DE" sz="1200" dirty="0" smtClean="0"/>
              <a:t>ixabay.com</a:t>
            </a:r>
            <a:endParaRPr lang="de-DE" sz="1200" dirty="0"/>
          </a:p>
        </p:txBody>
      </p:sp>
      <p:pic>
        <p:nvPicPr>
          <p:cNvPr id="10" name="Picture 2" descr="Robot, Technology, Modern, White"/>
          <p:cNvPicPr>
            <a:picLocks noChangeAspect="1" noChangeArrowheads="1"/>
          </p:cNvPicPr>
          <p:nvPr/>
        </p:nvPicPr>
        <p:blipFill rotWithShape="1">
          <a:blip r:embed="rId3">
            <a:extLst>
              <a:ext uri="{28A0092B-C50C-407E-A947-70E740481C1C}">
                <a14:useLocalDpi xmlns:a14="http://schemas.microsoft.com/office/drawing/2010/main" val="0"/>
              </a:ext>
            </a:extLst>
          </a:blip>
          <a:srcRect l="25553" r="9711"/>
          <a:stretch/>
        </p:blipFill>
        <p:spPr bwMode="auto">
          <a:xfrm>
            <a:off x="9163737" y="3575407"/>
            <a:ext cx="2866837" cy="29523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11074287" y="6527735"/>
            <a:ext cx="956287" cy="276999"/>
          </a:xfrm>
          <a:prstGeom prst="rect">
            <a:avLst/>
          </a:prstGeom>
          <a:noFill/>
        </p:spPr>
        <p:txBody>
          <a:bodyPr wrap="none" rtlCol="0">
            <a:spAutoFit/>
          </a:bodyPr>
          <a:lstStyle/>
          <a:p>
            <a:pPr algn="r"/>
            <a:r>
              <a:rPr lang="de-DE" sz="1200" dirty="0"/>
              <a:t>P</a:t>
            </a:r>
            <a:r>
              <a:rPr lang="de-DE" sz="1200" dirty="0" smtClean="0"/>
              <a:t>ixabay.com</a:t>
            </a:r>
            <a:endParaRPr lang="de-DE" sz="1200" dirty="0"/>
          </a:p>
        </p:txBody>
      </p:sp>
    </p:spTree>
    <p:extLst>
      <p:ext uri="{BB962C8B-B14F-4D97-AF65-F5344CB8AC3E}">
        <p14:creationId xmlns:p14="http://schemas.microsoft.com/office/powerpoint/2010/main" val="2038154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1383435232"/>
              </p:ext>
            </p:extLst>
          </p:nvPr>
        </p:nvGraphicFramePr>
        <p:xfrm>
          <a:off x="678876" y="1404258"/>
          <a:ext cx="9660605" cy="5305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a:spLocks noChangeArrowheads="1"/>
          </p:cNvSpPr>
          <p:nvPr/>
        </p:nvSpPr>
        <p:spPr bwMode="auto">
          <a:xfrm>
            <a:off x="1524001" y="591670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de-DE" altLang="de-DE">
              <a:latin typeface="Arial" pitchFamily="34" charset="0"/>
              <a:cs typeface="Arial" pitchFamily="34" charset="0"/>
            </a:endParaRPr>
          </a:p>
        </p:txBody>
      </p:sp>
      <p:sp>
        <p:nvSpPr>
          <p:cNvPr id="6" name="Textfeld 5"/>
          <p:cNvSpPr txBox="1"/>
          <p:nvPr/>
        </p:nvSpPr>
        <p:spPr>
          <a:xfrm>
            <a:off x="1524000" y="105149"/>
            <a:ext cx="9144000" cy="1200329"/>
          </a:xfrm>
          <a:prstGeom prst="rect">
            <a:avLst/>
          </a:prstGeom>
          <a:noFill/>
        </p:spPr>
        <p:txBody>
          <a:bodyPr wrap="square" rtlCol="0">
            <a:spAutoFit/>
          </a:bodyPr>
          <a:lstStyle/>
          <a:p>
            <a:pPr algn="ctr"/>
            <a:r>
              <a:rPr lang="en-US" sz="3600" dirty="0" smtClean="0"/>
              <a:t>Where does the (energy) data come from? </a:t>
            </a:r>
          </a:p>
          <a:p>
            <a:pPr algn="ctr"/>
            <a:r>
              <a:rPr lang="en-US" sz="3600" dirty="0" smtClean="0"/>
              <a:t>Even more detailed here</a:t>
            </a:r>
            <a:endParaRPr lang="en-US" sz="3600" dirty="0"/>
          </a:p>
        </p:txBody>
      </p:sp>
      <p:sp>
        <p:nvSpPr>
          <p:cNvPr id="2" name="Rechteck 1"/>
          <p:cNvSpPr/>
          <p:nvPr/>
        </p:nvSpPr>
        <p:spPr>
          <a:xfrm>
            <a:off x="678876" y="766265"/>
            <a:ext cx="1371600" cy="461665"/>
          </a:xfrm>
          <a:prstGeom prst="rect">
            <a:avLst/>
          </a:prstGeom>
          <a:solidFill>
            <a:schemeClr val="accent6">
              <a:lumMod val="75000"/>
            </a:schemeClr>
          </a:solidFill>
        </p:spPr>
        <p:txBody>
          <a:bodyPr wrap="square">
            <a:spAutoFit/>
          </a:bodyPr>
          <a:lstStyle/>
          <a:p>
            <a:r>
              <a:rPr lang="en-US" sz="2400" b="1" dirty="0">
                <a:ln w="18415" cmpd="sng">
                  <a:noFill/>
                  <a:prstDash val="solid"/>
                </a:ln>
                <a:solidFill>
                  <a:srgbClr val="FFFFFF"/>
                </a:solidFill>
              </a:rPr>
              <a:t>Big Data</a:t>
            </a:r>
          </a:p>
        </p:txBody>
      </p:sp>
      <p:sp>
        <p:nvSpPr>
          <p:cNvPr id="5" name="Rechteck 4"/>
          <p:cNvSpPr/>
          <p:nvPr/>
        </p:nvSpPr>
        <p:spPr>
          <a:xfrm>
            <a:off x="483460" y="1543932"/>
            <a:ext cx="2450543" cy="461665"/>
          </a:xfrm>
          <a:prstGeom prst="rect">
            <a:avLst/>
          </a:prstGeom>
          <a:solidFill>
            <a:schemeClr val="accent6">
              <a:lumMod val="75000"/>
            </a:schemeClr>
          </a:solidFill>
        </p:spPr>
        <p:txBody>
          <a:bodyPr wrap="none">
            <a:spAutoFit/>
          </a:bodyPr>
          <a:lstStyle/>
          <a:p>
            <a:r>
              <a:rPr lang="en-US" sz="2400" b="1" dirty="0">
                <a:ln w="18415" cmpd="sng">
                  <a:noFill/>
                  <a:prstDash val="solid"/>
                </a:ln>
                <a:solidFill>
                  <a:srgbClr val="FFFFFF"/>
                </a:solidFill>
              </a:rPr>
              <a:t>Internet of Things</a:t>
            </a:r>
            <a:endParaRPr lang="de-DE" sz="2400" b="1" dirty="0">
              <a:ln w="18415" cmpd="sng">
                <a:noFill/>
                <a:prstDash val="solid"/>
              </a:ln>
              <a:solidFill>
                <a:srgbClr val="FFFFFF"/>
              </a:solidFill>
            </a:endParaRPr>
          </a:p>
        </p:txBody>
      </p:sp>
      <p:sp>
        <p:nvSpPr>
          <p:cNvPr id="7" name="Rechteck 6"/>
          <p:cNvSpPr/>
          <p:nvPr/>
        </p:nvSpPr>
        <p:spPr>
          <a:xfrm>
            <a:off x="9006012" y="853211"/>
            <a:ext cx="2491836" cy="461665"/>
          </a:xfrm>
          <a:prstGeom prst="rect">
            <a:avLst/>
          </a:prstGeom>
          <a:solidFill>
            <a:schemeClr val="accent6">
              <a:lumMod val="75000"/>
            </a:schemeClr>
          </a:solidFill>
        </p:spPr>
        <p:txBody>
          <a:bodyPr wrap="none">
            <a:spAutoFit/>
          </a:bodyPr>
          <a:lstStyle/>
          <a:p>
            <a:r>
              <a:rPr lang="en-US" sz="2400" b="1" dirty="0">
                <a:ln w="18415" cmpd="sng">
                  <a:noFill/>
                  <a:prstDash val="solid"/>
                </a:ln>
                <a:solidFill>
                  <a:srgbClr val="FFFFFF"/>
                </a:solidFill>
              </a:rPr>
              <a:t>Internet of Energy</a:t>
            </a:r>
            <a:endParaRPr lang="de-DE" sz="2400" b="1" dirty="0">
              <a:ln w="18415" cmpd="sng">
                <a:noFill/>
                <a:prstDash val="solid"/>
              </a:ln>
              <a:solidFill>
                <a:srgbClr val="FFFFFF"/>
              </a:solidFill>
            </a:endParaRPr>
          </a:p>
        </p:txBody>
      </p:sp>
      <p:sp>
        <p:nvSpPr>
          <p:cNvPr id="8" name="Rechteck 7"/>
          <p:cNvSpPr/>
          <p:nvPr/>
        </p:nvSpPr>
        <p:spPr>
          <a:xfrm>
            <a:off x="9782579" y="1774765"/>
            <a:ext cx="1623393" cy="830997"/>
          </a:xfrm>
          <a:prstGeom prst="rect">
            <a:avLst/>
          </a:prstGeom>
          <a:solidFill>
            <a:schemeClr val="accent6">
              <a:lumMod val="75000"/>
            </a:schemeClr>
          </a:solidFill>
        </p:spPr>
        <p:txBody>
          <a:bodyPr wrap="none">
            <a:spAutoFit/>
          </a:bodyPr>
          <a:lstStyle/>
          <a:p>
            <a:r>
              <a:rPr lang="en-US" sz="2400" b="1" dirty="0">
                <a:ln w="18415" cmpd="sng">
                  <a:noFill/>
                  <a:prstDash val="solid"/>
                </a:ln>
                <a:solidFill>
                  <a:srgbClr val="FFFFFF"/>
                </a:solidFill>
              </a:rPr>
              <a:t>Internet of </a:t>
            </a:r>
          </a:p>
          <a:p>
            <a:r>
              <a:rPr lang="en-US" sz="2400" b="1" dirty="0">
                <a:ln w="18415" cmpd="sng">
                  <a:noFill/>
                  <a:prstDash val="solid"/>
                </a:ln>
                <a:solidFill>
                  <a:srgbClr val="FFFFFF"/>
                </a:solidFill>
              </a:rPr>
              <a:t>Everything</a:t>
            </a:r>
            <a:endParaRPr lang="de-DE" sz="2400" b="1" dirty="0">
              <a:ln w="18415" cmpd="sng">
                <a:noFill/>
                <a:prstDash val="solid"/>
              </a:ln>
              <a:solidFill>
                <a:srgbClr val="FFFFFF"/>
              </a:solidFill>
            </a:endParaRPr>
          </a:p>
        </p:txBody>
      </p:sp>
    </p:spTree>
    <p:extLst>
      <p:ext uri="{BB962C8B-B14F-4D97-AF65-F5344CB8AC3E}">
        <p14:creationId xmlns:p14="http://schemas.microsoft.com/office/powerpoint/2010/main" val="3216171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2418883599"/>
              </p:ext>
            </p:extLst>
          </p:nvPr>
        </p:nvGraphicFramePr>
        <p:xfrm>
          <a:off x="957943" y="1132114"/>
          <a:ext cx="10765971" cy="3863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5161611" y="2054832"/>
            <a:ext cx="2246056" cy="1815882"/>
          </a:xfrm>
          <a:prstGeom prst="rect">
            <a:avLst/>
          </a:prstGeom>
          <a:noFill/>
        </p:spPr>
        <p:txBody>
          <a:bodyPr wrap="square" rtlCol="0">
            <a:spAutoFit/>
          </a:bodyPr>
          <a:lstStyle/>
          <a:p>
            <a:pPr algn="ctr"/>
            <a:r>
              <a:rPr lang="en-US" sz="2800" dirty="0" smtClean="0"/>
              <a:t>Optimal level of IT based applications for metrics</a:t>
            </a:r>
            <a:endParaRPr lang="en-US" sz="2800" dirty="0"/>
          </a:p>
        </p:txBody>
      </p:sp>
      <p:sp>
        <p:nvSpPr>
          <p:cNvPr id="6" name="Titel 1"/>
          <p:cNvSpPr txBox="1">
            <a:spLocks/>
          </p:cNvSpPr>
          <p:nvPr/>
        </p:nvSpPr>
        <p:spPr>
          <a:xfrm>
            <a:off x="304800" y="97971"/>
            <a:ext cx="11419114" cy="1116783"/>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Costs and benefits of collecting and evaluating data („Granularity“): Which indicators should be defined, measured, and planned with?</a:t>
            </a:r>
            <a:endParaRPr lang="en-US" sz="3200" dirty="0"/>
          </a:p>
        </p:txBody>
      </p:sp>
    </p:spTree>
    <p:extLst>
      <p:ext uri="{BB962C8B-B14F-4D97-AF65-F5344CB8AC3E}">
        <p14:creationId xmlns:p14="http://schemas.microsoft.com/office/powerpoint/2010/main" val="692273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3731265217"/>
              </p:ext>
            </p:extLst>
          </p:nvPr>
        </p:nvGraphicFramePr>
        <p:xfrm>
          <a:off x="1345915" y="287676"/>
          <a:ext cx="9822094" cy="6092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2590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1114" y="1348614"/>
            <a:ext cx="10874829" cy="4893647"/>
          </a:xfrm>
          <a:prstGeom prst="rect">
            <a:avLst/>
          </a:prstGeom>
          <a:noFill/>
        </p:spPr>
        <p:txBody>
          <a:bodyPr wrap="square" rtlCol="0">
            <a:spAutoFit/>
          </a:bodyPr>
          <a:lstStyle/>
          <a:p>
            <a:r>
              <a:rPr lang="de-DE" sz="2400" dirty="0"/>
              <a:t>Big </a:t>
            </a:r>
            <a:r>
              <a:rPr lang="en-US" sz="2400" dirty="0" smtClean="0"/>
              <a:t>Data and Business Intelligence enable future-oriented („predictive“) questions: </a:t>
            </a:r>
          </a:p>
          <a:p>
            <a:endParaRPr lang="en-US" sz="2400" dirty="0" smtClean="0"/>
          </a:p>
          <a:p>
            <a:r>
              <a:rPr lang="en-US" sz="2400" b="1" dirty="0" smtClean="0"/>
              <a:t>Online-Marketing und Customer Relationship Management </a:t>
            </a:r>
            <a:r>
              <a:rPr lang="en-US" sz="2400" dirty="0" smtClean="0"/>
              <a:t>(CRM) as the common field of application field of Big Data: </a:t>
            </a:r>
          </a:p>
          <a:p>
            <a:endParaRPr lang="en-US" sz="2400" dirty="0" smtClean="0"/>
          </a:p>
          <a:p>
            <a:pPr marL="285750" indent="-285750">
              <a:buFont typeface="Arial" panose="020B0604020202020204" pitchFamily="34" charset="0"/>
              <a:buChar char="•"/>
            </a:pPr>
            <a:r>
              <a:rPr lang="en-US" sz="2400" dirty="0" smtClean="0"/>
              <a:t>How is it possible: After searching information about the latest smartphone, on a whole different web-page, e.g. hotel bookings, offers about smartphones are shown/displayed?</a:t>
            </a:r>
          </a:p>
          <a:p>
            <a:pPr marL="285750" indent="-285750">
              <a:buFont typeface="Arial" panose="020B0604020202020204" pitchFamily="34" charset="0"/>
              <a:buChar char="•"/>
            </a:pPr>
            <a:endParaRPr lang="en-US" sz="2400" dirty="0" smtClean="0"/>
          </a:p>
          <a:p>
            <a:pPr algn="ctr"/>
            <a:r>
              <a:rPr lang="en-US" sz="2400" dirty="0" smtClean="0"/>
              <a:t>Should we really endorse this trend? </a:t>
            </a:r>
          </a:p>
          <a:p>
            <a:pPr algn="ctr"/>
            <a:r>
              <a:rPr lang="en-US" sz="2400" dirty="0" smtClean="0"/>
              <a:t>As a possibly emerging global society? </a:t>
            </a:r>
          </a:p>
          <a:p>
            <a:pPr algn="ctr"/>
            <a:r>
              <a:rPr lang="en-US" sz="2400" dirty="0" smtClean="0"/>
              <a:t>Is this really value creation? </a:t>
            </a:r>
          </a:p>
          <a:p>
            <a:pPr marL="285750" indent="-285750">
              <a:buFont typeface="Arial" panose="020B0604020202020204" pitchFamily="34" charset="0"/>
              <a:buChar char="•"/>
            </a:pPr>
            <a:endParaRPr lang="en-US" sz="2400" dirty="0"/>
          </a:p>
        </p:txBody>
      </p:sp>
      <p:sp>
        <p:nvSpPr>
          <p:cNvPr id="3" name="Titel 1"/>
          <p:cNvSpPr txBox="1">
            <a:spLocks/>
          </p:cNvSpPr>
          <p:nvPr/>
        </p:nvSpPr>
        <p:spPr>
          <a:xfrm>
            <a:off x="1981200" y="274638"/>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Big Data and predictive analytics</a:t>
            </a:r>
            <a:endParaRPr lang="en-US" sz="3200" dirty="0"/>
          </a:p>
        </p:txBody>
      </p:sp>
    </p:spTree>
    <p:extLst>
      <p:ext uri="{BB962C8B-B14F-4D97-AF65-F5344CB8AC3E}">
        <p14:creationId xmlns:p14="http://schemas.microsoft.com/office/powerpoint/2010/main" val="178051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71600" y="556736"/>
            <a:ext cx="9503229" cy="5262979"/>
          </a:xfrm>
          <a:prstGeom prst="rect">
            <a:avLst/>
          </a:prstGeom>
        </p:spPr>
        <p:txBody>
          <a:bodyPr wrap="square">
            <a:spAutoFit/>
          </a:bodyPr>
          <a:lstStyle/>
          <a:p>
            <a:pPr algn="ctr"/>
            <a:r>
              <a:rPr lang="en-US" sz="2800" dirty="0"/>
              <a:t>Energy-related </a:t>
            </a:r>
            <a:r>
              <a:rPr lang="en-US" sz="2800" dirty="0" smtClean="0"/>
              <a:t>possibilities of Big Data and predictive analytics may help to balance smart energy grids involving: </a:t>
            </a:r>
          </a:p>
          <a:p>
            <a:pPr algn="ctr"/>
            <a:endParaRPr lang="en-US" sz="2800" dirty="0"/>
          </a:p>
          <a:p>
            <a:pPr marL="457200" indent="-457200" algn="ctr">
              <a:buFont typeface="Arial" panose="020B0604020202020204" pitchFamily="34" charset="0"/>
              <a:buChar char="•"/>
            </a:pPr>
            <a:r>
              <a:rPr lang="en-US" sz="2800" dirty="0" smtClean="0"/>
              <a:t>consumption forecast in </a:t>
            </a:r>
            <a:r>
              <a:rPr lang="en-US" sz="2800" dirty="0"/>
              <a:t>consideration of the aggregate behavioral patterns of households, </a:t>
            </a:r>
            <a:endParaRPr lang="en-US" sz="2800" dirty="0" smtClean="0"/>
          </a:p>
          <a:p>
            <a:pPr marL="457200" indent="-457200" algn="ctr">
              <a:buFont typeface="Arial" panose="020B0604020202020204" pitchFamily="34" charset="0"/>
              <a:buChar char="•"/>
            </a:pPr>
            <a:r>
              <a:rPr lang="en-US" sz="2800" dirty="0" smtClean="0"/>
              <a:t>the </a:t>
            </a:r>
            <a:r>
              <a:rPr lang="en-US" sz="2800" dirty="0"/>
              <a:t>production program of companies and </a:t>
            </a:r>
            <a:endParaRPr lang="en-US" sz="2800" dirty="0" smtClean="0"/>
          </a:p>
          <a:p>
            <a:pPr marL="457200" indent="-457200" algn="ctr">
              <a:buFont typeface="Arial" panose="020B0604020202020204" pitchFamily="34" charset="0"/>
              <a:buChar char="•"/>
            </a:pPr>
            <a:r>
              <a:rPr lang="en-US" sz="2800" dirty="0" smtClean="0"/>
              <a:t>the </a:t>
            </a:r>
            <a:r>
              <a:rPr lang="en-US" sz="2800" dirty="0"/>
              <a:t>weather </a:t>
            </a:r>
            <a:r>
              <a:rPr lang="en-US" sz="2800" dirty="0" smtClean="0"/>
              <a:t>predicting generation by solar cells and wind power stations</a:t>
            </a:r>
          </a:p>
          <a:p>
            <a:pPr marL="457200" indent="-457200" algn="ctr">
              <a:buFont typeface="Arial" panose="020B0604020202020204" pitchFamily="34" charset="0"/>
              <a:buChar char="•"/>
            </a:pPr>
            <a:r>
              <a:rPr lang="en-US" sz="2800" dirty="0" smtClean="0"/>
              <a:t>Setting prices and incentives for energy production of utility companies</a:t>
            </a:r>
          </a:p>
          <a:p>
            <a:pPr marL="457200" indent="-457200" algn="ctr">
              <a:buFont typeface="Arial" panose="020B0604020202020204" pitchFamily="34" charset="0"/>
              <a:buChar char="•"/>
            </a:pPr>
            <a:r>
              <a:rPr lang="en-US" sz="2800" dirty="0" smtClean="0"/>
              <a:t>And load management for companies or even private households. </a:t>
            </a:r>
            <a:endParaRPr lang="en-US" sz="2800" dirty="0"/>
          </a:p>
        </p:txBody>
      </p:sp>
    </p:spTree>
    <p:extLst>
      <p:ext uri="{BB962C8B-B14F-4D97-AF65-F5344CB8AC3E}">
        <p14:creationId xmlns:p14="http://schemas.microsoft.com/office/powerpoint/2010/main" val="2997538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626898"/>
          </a:xfrm>
        </p:spPr>
        <p:txBody>
          <a:bodyPr>
            <a:normAutofit fontScale="90000"/>
          </a:bodyPr>
          <a:lstStyle/>
          <a:p>
            <a:r>
              <a:rPr lang="en-US" dirty="0" smtClean="0"/>
              <a:t>Green IT (narrow definition): </a:t>
            </a:r>
            <a:br>
              <a:rPr lang="en-US" dirty="0" smtClean="0"/>
            </a:br>
            <a:r>
              <a:rPr lang="en-US" dirty="0" smtClean="0"/>
              <a:t>sustainable hard- (and soft)ware </a:t>
            </a:r>
            <a:br>
              <a:rPr lang="en-US" dirty="0" smtClean="0"/>
            </a:br>
            <a:r>
              <a:rPr lang="en-US" dirty="0" smtClean="0"/>
              <a:t>Following the life-cycle of a device:</a:t>
            </a:r>
            <a:endParaRPr lang="en-US" dirty="0"/>
          </a:p>
        </p:txBody>
      </p:sp>
      <p:graphicFrame>
        <p:nvGraphicFramePr>
          <p:cNvPr id="3" name="Inhaltsplatzhalter 3"/>
          <p:cNvGraphicFramePr>
            <a:graphicFrameLocks/>
          </p:cNvGraphicFramePr>
          <p:nvPr>
            <p:extLst>
              <p:ext uri="{D42A27DB-BD31-4B8C-83A1-F6EECF244321}">
                <p14:modId xmlns:p14="http://schemas.microsoft.com/office/powerpoint/2010/main" val="114064035"/>
              </p:ext>
            </p:extLst>
          </p:nvPr>
        </p:nvGraphicFramePr>
        <p:xfrm>
          <a:off x="2543010" y="2005447"/>
          <a:ext cx="7806336" cy="423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4106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Gerade Verbindung mit Pfeil 22"/>
          <p:cNvCxnSpPr/>
          <p:nvPr/>
        </p:nvCxnSpPr>
        <p:spPr>
          <a:xfrm flipV="1">
            <a:off x="1885148" y="1417638"/>
            <a:ext cx="8325652" cy="1850218"/>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24" name="Titel 1"/>
          <p:cNvSpPr txBox="1">
            <a:spLocks/>
          </p:cNvSpPr>
          <p:nvPr/>
        </p:nvSpPr>
        <p:spPr>
          <a:xfrm>
            <a:off x="1981200" y="274638"/>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b="1" dirty="0"/>
              <a:t>IT Solutions</a:t>
            </a:r>
          </a:p>
        </p:txBody>
      </p:sp>
      <p:graphicFrame>
        <p:nvGraphicFramePr>
          <p:cNvPr id="5" name="Diagramm 4"/>
          <p:cNvGraphicFramePr/>
          <p:nvPr>
            <p:extLst>
              <p:ext uri="{D42A27DB-BD31-4B8C-83A1-F6EECF244321}">
                <p14:modId xmlns:p14="http://schemas.microsoft.com/office/powerpoint/2010/main" val="3516772641"/>
              </p:ext>
            </p:extLst>
          </p:nvPr>
        </p:nvGraphicFramePr>
        <p:xfrm>
          <a:off x="996043" y="746372"/>
          <a:ext cx="9895113"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3655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a:xfrm>
            <a:off x="6560038" y="6526802"/>
            <a:ext cx="4209563" cy="38199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200" dirty="0">
              <a:latin typeface="Regencie Light"/>
              <a:cs typeface="Regencie Light"/>
            </a:endParaRPr>
          </a:p>
        </p:txBody>
      </p:sp>
      <p:pic>
        <p:nvPicPr>
          <p:cNvPr id="1026"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10" y="1983432"/>
            <a:ext cx="3814557" cy="345077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413658" y="0"/>
            <a:ext cx="11778342" cy="1384995"/>
          </a:xfrm>
          <a:prstGeom prst="rect">
            <a:avLst/>
          </a:prstGeom>
          <a:noFill/>
        </p:spPr>
        <p:txBody>
          <a:bodyPr wrap="square" rtlCol="0">
            <a:spAutoFit/>
          </a:bodyPr>
          <a:lstStyle/>
          <a:p>
            <a:pPr algn="ctr"/>
            <a:r>
              <a:rPr lang="en-US" sz="2800" dirty="0" smtClean="0"/>
              <a:t>What are the current trends for all of us? </a:t>
            </a:r>
          </a:p>
          <a:p>
            <a:pPr algn="ctr"/>
            <a:r>
              <a:rPr lang="en-US" sz="2800" dirty="0" smtClean="0"/>
              <a:t>Ubiquitous computing means IT support everywhere and any time by new technical devices</a:t>
            </a:r>
            <a:endParaRPr lang="en-US" sz="2800" dirty="0"/>
          </a:p>
        </p:txBody>
      </p:sp>
      <p:pic>
        <p:nvPicPr>
          <p:cNvPr id="4" name="Grafik 3"/>
          <p:cNvPicPr>
            <a:picLocks noChangeAspect="1"/>
          </p:cNvPicPr>
          <p:nvPr/>
        </p:nvPicPr>
        <p:blipFill>
          <a:blip r:embed="rId4"/>
          <a:stretch>
            <a:fillRect/>
          </a:stretch>
        </p:blipFill>
        <p:spPr>
          <a:xfrm>
            <a:off x="4738997" y="1752600"/>
            <a:ext cx="3415099" cy="3926498"/>
          </a:xfrm>
          <a:prstGeom prst="rect">
            <a:avLst/>
          </a:prstGeom>
        </p:spPr>
      </p:pic>
      <p:sp>
        <p:nvSpPr>
          <p:cNvPr id="5" name="Textfeld 4"/>
          <p:cNvSpPr txBox="1"/>
          <p:nvPr/>
        </p:nvSpPr>
        <p:spPr>
          <a:xfrm>
            <a:off x="5116285" y="1752600"/>
            <a:ext cx="2460172" cy="461665"/>
          </a:xfrm>
          <a:prstGeom prst="rect">
            <a:avLst/>
          </a:prstGeom>
          <a:noFill/>
        </p:spPr>
        <p:txBody>
          <a:bodyPr wrap="square" rtlCol="0">
            <a:spAutoFit/>
          </a:bodyPr>
          <a:lstStyle/>
          <a:p>
            <a:r>
              <a:rPr lang="en-US" sz="2400" dirty="0" smtClean="0"/>
              <a:t>Mobile computing</a:t>
            </a:r>
            <a:endParaRPr lang="en-US" sz="2400" dirty="0"/>
          </a:p>
        </p:txBody>
      </p:sp>
      <p:sp>
        <p:nvSpPr>
          <p:cNvPr id="6" name="Textfeld 5"/>
          <p:cNvSpPr txBox="1"/>
          <p:nvPr/>
        </p:nvSpPr>
        <p:spPr>
          <a:xfrm>
            <a:off x="8383826" y="1844933"/>
            <a:ext cx="3167743" cy="4431983"/>
          </a:xfrm>
          <a:prstGeom prst="rect">
            <a:avLst/>
          </a:prstGeom>
          <a:noFill/>
        </p:spPr>
        <p:txBody>
          <a:bodyPr wrap="square" rtlCol="0">
            <a:spAutoFit/>
          </a:bodyPr>
          <a:lstStyle/>
          <a:p>
            <a:r>
              <a:rPr lang="en-US" sz="2400" dirty="0" smtClean="0"/>
              <a:t>Ambient intelligence of</a:t>
            </a:r>
          </a:p>
          <a:p>
            <a:pPr marL="342900" indent="-342900">
              <a:buFont typeface="Arial" panose="020B0604020202020204" pitchFamily="34" charset="0"/>
              <a:buChar char="•"/>
            </a:pPr>
            <a:r>
              <a:rPr lang="en-US" sz="2400" dirty="0" smtClean="0"/>
              <a:t>Homes (refrigerators, stoves, heating, shutter, carpets, beds …)</a:t>
            </a:r>
          </a:p>
          <a:p>
            <a:pPr marL="342900" indent="-342900">
              <a:buFont typeface="Arial" panose="020B0604020202020204" pitchFamily="34" charset="0"/>
              <a:buChar char="•"/>
            </a:pPr>
            <a:r>
              <a:rPr lang="en-US" sz="2400" dirty="0" smtClean="0"/>
              <a:t>Autonomous vehicles/ cars</a:t>
            </a:r>
          </a:p>
          <a:p>
            <a:pPr marL="342900" indent="-342900">
              <a:buFont typeface="Arial" panose="020B0604020202020204" pitchFamily="34" charset="0"/>
              <a:buChar char="•"/>
            </a:pPr>
            <a:r>
              <a:rPr lang="en-US" sz="2400" dirty="0" smtClean="0"/>
              <a:t>Clothes</a:t>
            </a:r>
          </a:p>
          <a:p>
            <a:pPr marL="342900" indent="-342900">
              <a:buFont typeface="Arial" panose="020B0604020202020204" pitchFamily="34" charset="0"/>
              <a:buChar char="•"/>
            </a:pPr>
            <a:r>
              <a:rPr lang="en-US" sz="2400" dirty="0" smtClean="0"/>
              <a:t>Glasses</a:t>
            </a:r>
          </a:p>
          <a:p>
            <a:pPr marL="342900" indent="-342900">
              <a:buFont typeface="Arial" panose="020B0604020202020204" pitchFamily="34" charset="0"/>
              <a:buChar char="•"/>
            </a:pPr>
            <a:r>
              <a:rPr lang="en-US" sz="2400" dirty="0" smtClean="0"/>
              <a:t>Etc.</a:t>
            </a:r>
          </a:p>
          <a:p>
            <a:pPr marL="342900" indent="-342900">
              <a:buFont typeface="Arial" panose="020B0604020202020204" pitchFamily="34" charset="0"/>
              <a:buChar char="•"/>
            </a:pPr>
            <a:endParaRPr lang="en-US" sz="2400" dirty="0" smtClean="0"/>
          </a:p>
          <a:p>
            <a:endParaRPr lang="en-US" dirty="0"/>
          </a:p>
        </p:txBody>
      </p:sp>
      <p:sp>
        <p:nvSpPr>
          <p:cNvPr id="2" name="Rechteck 1"/>
          <p:cNvSpPr/>
          <p:nvPr/>
        </p:nvSpPr>
        <p:spPr>
          <a:xfrm>
            <a:off x="1114697" y="5439115"/>
            <a:ext cx="2438400" cy="261610"/>
          </a:xfrm>
          <a:prstGeom prst="rect">
            <a:avLst/>
          </a:prstGeom>
        </p:spPr>
        <p:txBody>
          <a:bodyPr wrap="square">
            <a:spAutoFit/>
          </a:bodyPr>
          <a:lstStyle/>
          <a:p>
            <a:r>
              <a:rPr lang="en-US" sz="1100" dirty="0">
                <a:latin typeface="Regencie Light"/>
                <a:cs typeface="Regencie Light"/>
              </a:rPr>
              <a:t>CC by </a:t>
            </a:r>
            <a:r>
              <a:rPr lang="en-US" sz="1100" dirty="0" err="1">
                <a:latin typeface="Regencie Light"/>
                <a:cs typeface="Regencie Light"/>
              </a:rPr>
              <a:t>By</a:t>
            </a:r>
            <a:r>
              <a:rPr lang="en-US" sz="1100" dirty="0">
                <a:latin typeface="Regencie Light"/>
                <a:cs typeface="Regencie Light"/>
              </a:rPr>
              <a:t> Sam </a:t>
            </a:r>
            <a:r>
              <a:rPr lang="en-US" sz="1100" dirty="0" smtClean="0">
                <a:latin typeface="Regencie Light"/>
                <a:cs typeface="Regencie Light"/>
              </a:rPr>
              <a:t>Johnston</a:t>
            </a:r>
            <a:endParaRPr lang="de-DE" sz="1100" dirty="0"/>
          </a:p>
        </p:txBody>
      </p:sp>
      <p:sp>
        <p:nvSpPr>
          <p:cNvPr id="7" name="Rechteck 6"/>
          <p:cNvSpPr/>
          <p:nvPr/>
        </p:nvSpPr>
        <p:spPr>
          <a:xfrm>
            <a:off x="5259976" y="5705224"/>
            <a:ext cx="1928949" cy="400110"/>
          </a:xfrm>
          <a:prstGeom prst="rect">
            <a:avLst/>
          </a:prstGeom>
        </p:spPr>
        <p:txBody>
          <a:bodyPr wrap="square">
            <a:spAutoFit/>
          </a:bodyPr>
          <a:lstStyle/>
          <a:p>
            <a:r>
              <a:rPr lang="en-US" sz="1000" dirty="0" smtClean="0">
                <a:latin typeface="Regencie Light"/>
                <a:cs typeface="Regencie Light"/>
              </a:rPr>
              <a:t>.CC </a:t>
            </a:r>
            <a:r>
              <a:rPr lang="en-US" sz="1000" dirty="0">
                <a:latin typeface="Regencie Light"/>
                <a:cs typeface="Regencie Light"/>
              </a:rPr>
              <a:t>BY-SA 3.0, https://</a:t>
            </a:r>
            <a:r>
              <a:rPr lang="en-US" sz="1000" dirty="0" smtClean="0">
                <a:latin typeface="Regencie Light"/>
                <a:cs typeface="Regencie Light"/>
              </a:rPr>
              <a:t>commons.wikimedia.org</a:t>
            </a:r>
            <a:endParaRPr lang="de-DE" sz="1000" dirty="0"/>
          </a:p>
        </p:txBody>
      </p:sp>
    </p:spTree>
    <p:extLst>
      <p:ext uri="{BB962C8B-B14F-4D97-AF65-F5344CB8AC3E}">
        <p14:creationId xmlns:p14="http://schemas.microsoft.com/office/powerpoint/2010/main" val="953442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22171" y="1110343"/>
            <a:ext cx="5747658" cy="2308324"/>
          </a:xfrm>
          <a:prstGeom prst="rect">
            <a:avLst/>
          </a:prstGeom>
          <a:noFill/>
        </p:spPr>
        <p:txBody>
          <a:bodyPr wrap="square" rtlCol="0">
            <a:spAutoFit/>
          </a:bodyPr>
          <a:lstStyle/>
          <a:p>
            <a:pPr algn="ctr"/>
            <a:r>
              <a:rPr lang="en-US" sz="2800" dirty="0" smtClean="0"/>
              <a:t>What could be </a:t>
            </a:r>
          </a:p>
          <a:p>
            <a:pPr algn="ctr"/>
            <a:endParaRPr lang="en-US" sz="2800" dirty="0"/>
          </a:p>
          <a:p>
            <a:pPr algn="ctr"/>
            <a:r>
              <a:rPr lang="en-US" sz="3200" b="1" dirty="0" smtClean="0"/>
              <a:t>emerging trends </a:t>
            </a:r>
          </a:p>
          <a:p>
            <a:pPr algn="ctr"/>
            <a:endParaRPr lang="en-US" sz="2800" dirty="0"/>
          </a:p>
          <a:p>
            <a:pPr algn="ctr"/>
            <a:r>
              <a:rPr lang="en-US" sz="2800" dirty="0" smtClean="0"/>
              <a:t>In companies and business?</a:t>
            </a:r>
            <a:endParaRPr lang="en-US" sz="2800" dirty="0"/>
          </a:p>
        </p:txBody>
      </p:sp>
    </p:spTree>
    <p:extLst>
      <p:ext uri="{BB962C8B-B14F-4D97-AF65-F5344CB8AC3E}">
        <p14:creationId xmlns:p14="http://schemas.microsoft.com/office/powerpoint/2010/main" val="1599842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idx="4294967295"/>
          </p:nvPr>
        </p:nvSpPr>
        <p:spPr>
          <a:xfrm>
            <a:off x="1049757" y="99601"/>
            <a:ext cx="10126733" cy="599042"/>
          </a:xfrm>
        </p:spPr>
        <p:txBody>
          <a:bodyPr>
            <a:noAutofit/>
          </a:bodyPr>
          <a:lstStyle/>
          <a:p>
            <a:r>
              <a:rPr lang="en-US" sz="2400" dirty="0" smtClean="0">
                <a:latin typeface="+mn-lt"/>
                <a:cs typeface="Regencie Light"/>
              </a:rPr>
              <a:t>A closer cooperation of the functional departments in a company – </a:t>
            </a:r>
            <a:br>
              <a:rPr lang="en-US" sz="2400" dirty="0" smtClean="0">
                <a:latin typeface="+mn-lt"/>
                <a:cs typeface="Regencie Light"/>
              </a:rPr>
            </a:br>
            <a:r>
              <a:rPr lang="en-US" sz="2400" dirty="0" smtClean="0">
                <a:latin typeface="+mn-lt"/>
                <a:cs typeface="Regencie Light"/>
              </a:rPr>
              <a:t>some of them merging and breaking the walls between organizational units?</a:t>
            </a:r>
            <a:endParaRPr lang="en-US" sz="2400" dirty="0">
              <a:latin typeface="+mn-lt"/>
              <a:cs typeface="Regencie Light"/>
            </a:endParaRPr>
          </a:p>
        </p:txBody>
      </p:sp>
      <p:graphicFrame>
        <p:nvGraphicFramePr>
          <p:cNvPr id="2" name="Diagramm 1"/>
          <p:cNvGraphicFramePr/>
          <p:nvPr>
            <p:extLst>
              <p:ext uri="{D42A27DB-BD31-4B8C-83A1-F6EECF244321}">
                <p14:modId xmlns:p14="http://schemas.microsoft.com/office/powerpoint/2010/main" val="4277433179"/>
              </p:ext>
            </p:extLst>
          </p:nvPr>
        </p:nvGraphicFramePr>
        <p:xfrm>
          <a:off x="318500" y="698643"/>
          <a:ext cx="11589248" cy="5740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1364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03DF311B-D814-42E3-A9E4-7488A49A210B}" type="slidenum">
              <a:rPr lang="de-DE" smtClean="0"/>
              <a:pPr/>
              <a:t>34</a:t>
            </a:fld>
            <a:endParaRPr lang="de-DE"/>
          </a:p>
        </p:txBody>
      </p:sp>
      <p:sp>
        <p:nvSpPr>
          <p:cNvPr id="5" name="Textfeld 4"/>
          <p:cNvSpPr txBox="1"/>
          <p:nvPr/>
        </p:nvSpPr>
        <p:spPr>
          <a:xfrm>
            <a:off x="299050" y="6035382"/>
            <a:ext cx="5486399" cy="584775"/>
          </a:xfrm>
          <a:prstGeom prst="rect">
            <a:avLst/>
          </a:prstGeom>
          <a:noFill/>
        </p:spPr>
        <p:txBody>
          <a:bodyPr wrap="square" rtlCol="0">
            <a:spAutoFit/>
          </a:bodyPr>
          <a:lstStyle/>
          <a:p>
            <a:pPr algn="ctr"/>
            <a:r>
              <a:rPr lang="en-US" sz="2000" dirty="0" smtClean="0"/>
              <a:t>A control room of wind turbines</a:t>
            </a:r>
          </a:p>
          <a:p>
            <a:pPr algn="ctr"/>
            <a:r>
              <a:rPr lang="en-US" sz="1200" dirty="0" smtClean="0"/>
              <a:t>Source: </a:t>
            </a:r>
            <a:r>
              <a:rPr lang="en-US" sz="1200" dirty="0" smtClean="0">
                <a:hlinkClick r:id="rId3"/>
              </a:rPr>
              <a:t>www.windmanager.de</a:t>
            </a:r>
            <a:r>
              <a:rPr lang="en-US" sz="1200" dirty="0" smtClean="0"/>
              <a:t> ; Author: </a:t>
            </a:r>
            <a:r>
              <a:rPr lang="en-US" sz="1200" dirty="0" err="1" smtClean="0"/>
              <a:t>wpd</a:t>
            </a:r>
            <a:r>
              <a:rPr lang="en-US" sz="1200" dirty="0" smtClean="0"/>
              <a:t> </a:t>
            </a:r>
            <a:r>
              <a:rPr lang="en-US" sz="1200" dirty="0" err="1" smtClean="0"/>
              <a:t>windmanager</a:t>
            </a:r>
            <a:endParaRPr lang="en-US" sz="1200" dirty="0"/>
          </a:p>
        </p:txBody>
      </p:sp>
      <p:sp>
        <p:nvSpPr>
          <p:cNvPr id="6" name="Textfeld 5"/>
          <p:cNvSpPr txBox="1"/>
          <p:nvPr/>
        </p:nvSpPr>
        <p:spPr>
          <a:xfrm>
            <a:off x="1641545" y="694212"/>
            <a:ext cx="8712968" cy="954107"/>
          </a:xfrm>
          <a:prstGeom prst="rect">
            <a:avLst/>
          </a:prstGeom>
          <a:noFill/>
        </p:spPr>
        <p:txBody>
          <a:bodyPr wrap="square" rtlCol="0">
            <a:spAutoFit/>
          </a:bodyPr>
          <a:lstStyle/>
          <a:p>
            <a:pPr algn="ctr"/>
            <a:r>
              <a:rPr lang="de-DE" sz="2800" dirty="0"/>
              <a:t> </a:t>
            </a:r>
            <a:r>
              <a:rPr lang="en-US" sz="2800" dirty="0" smtClean="0"/>
              <a:t>Analogy of business management and technical control:</a:t>
            </a:r>
            <a:endParaRPr lang="en-US" sz="2800" dirty="0" smtClean="0">
              <a:cs typeface="Regencie Light"/>
            </a:endParaRPr>
          </a:p>
          <a:p>
            <a:pPr algn="ctr"/>
            <a:r>
              <a:rPr lang="en-US" sz="2800" dirty="0" smtClean="0"/>
              <a:t>Acceleration of the management cycle (PDCA-Cycle)</a:t>
            </a:r>
            <a:endParaRPr lang="en-US" sz="2800" dirty="0"/>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13" y="2688940"/>
            <a:ext cx="5641674" cy="3143991"/>
          </a:xfrm>
          <a:prstGeom prst="rect">
            <a:avLst/>
          </a:prstGeom>
        </p:spPr>
      </p:pic>
      <p:pic>
        <p:nvPicPr>
          <p:cNvPr id="3" name="Grafik 2"/>
          <p:cNvPicPr>
            <a:picLocks noChangeAspect="1"/>
          </p:cNvPicPr>
          <p:nvPr/>
        </p:nvPicPr>
        <p:blipFill>
          <a:blip r:embed="rId5"/>
          <a:stretch>
            <a:fillRect/>
          </a:stretch>
        </p:blipFill>
        <p:spPr>
          <a:xfrm>
            <a:off x="5998029" y="2429517"/>
            <a:ext cx="6351764" cy="3940004"/>
          </a:xfrm>
          <a:prstGeom prst="rect">
            <a:avLst/>
          </a:prstGeom>
        </p:spPr>
      </p:pic>
      <p:sp>
        <p:nvSpPr>
          <p:cNvPr id="7" name="Textfeld 6"/>
          <p:cNvSpPr txBox="1"/>
          <p:nvPr/>
        </p:nvSpPr>
        <p:spPr>
          <a:xfrm>
            <a:off x="6879771" y="6035382"/>
            <a:ext cx="4288972" cy="369332"/>
          </a:xfrm>
          <a:prstGeom prst="rect">
            <a:avLst/>
          </a:prstGeom>
          <a:noFill/>
        </p:spPr>
        <p:txBody>
          <a:bodyPr wrap="square" rtlCol="0">
            <a:spAutoFit/>
          </a:bodyPr>
          <a:lstStyle/>
          <a:p>
            <a:r>
              <a:rPr lang="en-US" dirty="0" smtClean="0"/>
              <a:t>Management cockpit (courtesy SAP)</a:t>
            </a:r>
            <a:endParaRPr lang="en-US" dirty="0"/>
          </a:p>
        </p:txBody>
      </p:sp>
    </p:spTree>
    <p:extLst>
      <p:ext uri="{BB962C8B-B14F-4D97-AF65-F5344CB8AC3E}">
        <p14:creationId xmlns:p14="http://schemas.microsoft.com/office/powerpoint/2010/main" val="3575125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9"/>
          <p:cNvSpPr txBox="1">
            <a:spLocks noChangeArrowheads="1"/>
          </p:cNvSpPr>
          <p:nvPr/>
        </p:nvSpPr>
        <p:spPr bwMode="auto">
          <a:xfrm>
            <a:off x="1658386" y="1901359"/>
            <a:ext cx="1381601" cy="631474"/>
          </a:xfrm>
          <a:prstGeom prst="rect">
            <a:avLst/>
          </a:prstGeom>
          <a:solidFill>
            <a:schemeClr val="accent1">
              <a:lumMod val="20000"/>
              <a:lumOff val="80000"/>
            </a:schemeClr>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Fossil power generation</a:t>
            </a:r>
            <a:endParaRPr lang="de-DE" altLang="de-DE" dirty="0">
              <a:cs typeface="Arial" pitchFamily="34" charset="0"/>
            </a:endParaRPr>
          </a:p>
        </p:txBody>
      </p:sp>
      <p:sp>
        <p:nvSpPr>
          <p:cNvPr id="5" name="Text Box 94"/>
          <p:cNvSpPr txBox="1">
            <a:spLocks noChangeArrowheads="1"/>
          </p:cNvSpPr>
          <p:nvPr/>
        </p:nvSpPr>
        <p:spPr bwMode="auto">
          <a:xfrm>
            <a:off x="1658387" y="2633169"/>
            <a:ext cx="1381601" cy="829423"/>
          </a:xfrm>
          <a:prstGeom prst="rect">
            <a:avLst/>
          </a:prstGeom>
          <a:solidFill>
            <a:schemeClr val="accent1">
              <a:lumMod val="20000"/>
              <a:lumOff val="80000"/>
            </a:schemeClr>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Renewable power generation</a:t>
            </a:r>
            <a:endParaRPr lang="de-DE" altLang="de-DE" dirty="0">
              <a:cs typeface="Arial" pitchFamily="34" charset="0"/>
            </a:endParaRPr>
          </a:p>
        </p:txBody>
      </p:sp>
      <p:sp>
        <p:nvSpPr>
          <p:cNvPr id="6" name="Text Box 95"/>
          <p:cNvSpPr txBox="1">
            <a:spLocks noChangeArrowheads="1"/>
          </p:cNvSpPr>
          <p:nvPr/>
        </p:nvSpPr>
        <p:spPr bwMode="auto">
          <a:xfrm>
            <a:off x="1653924" y="3843624"/>
            <a:ext cx="1513118" cy="552476"/>
          </a:xfrm>
          <a:prstGeom prst="rect">
            <a:avLst/>
          </a:prstGeom>
          <a:solidFill>
            <a:srgbClr val="00B05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Initial production</a:t>
            </a:r>
            <a:endParaRPr lang="de-DE" altLang="de-DE" dirty="0">
              <a:cs typeface="Arial" pitchFamily="34" charset="0"/>
            </a:endParaRPr>
          </a:p>
        </p:txBody>
      </p:sp>
      <p:sp>
        <p:nvSpPr>
          <p:cNvPr id="7" name="Text Box 96"/>
          <p:cNvSpPr txBox="1">
            <a:spLocks noChangeArrowheads="1"/>
          </p:cNvSpPr>
          <p:nvPr/>
        </p:nvSpPr>
        <p:spPr bwMode="auto">
          <a:xfrm>
            <a:off x="1653926" y="4583839"/>
            <a:ext cx="1553288" cy="610709"/>
          </a:xfrm>
          <a:prstGeom prst="rect">
            <a:avLst/>
          </a:prstGeom>
          <a:solidFill>
            <a:srgbClr val="00B05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Initial production</a:t>
            </a:r>
            <a:endParaRPr lang="de-DE" altLang="de-DE" dirty="0">
              <a:cs typeface="Arial" pitchFamily="34" charset="0"/>
            </a:endParaRPr>
          </a:p>
        </p:txBody>
      </p:sp>
      <p:sp>
        <p:nvSpPr>
          <p:cNvPr id="8" name="Text Box 97"/>
          <p:cNvSpPr txBox="1">
            <a:spLocks noChangeArrowheads="1"/>
          </p:cNvSpPr>
          <p:nvPr/>
        </p:nvSpPr>
        <p:spPr bwMode="auto">
          <a:xfrm>
            <a:off x="3454045" y="2276405"/>
            <a:ext cx="1679772" cy="672465"/>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Energy provider and exchange</a:t>
            </a:r>
            <a:endParaRPr lang="de-DE" altLang="de-DE" dirty="0">
              <a:cs typeface="Arial" pitchFamily="34" charset="0"/>
            </a:endParaRPr>
          </a:p>
        </p:txBody>
      </p:sp>
      <p:sp>
        <p:nvSpPr>
          <p:cNvPr id="9" name="Text Box 98"/>
          <p:cNvSpPr txBox="1">
            <a:spLocks noChangeArrowheads="1"/>
          </p:cNvSpPr>
          <p:nvPr/>
        </p:nvSpPr>
        <p:spPr bwMode="auto">
          <a:xfrm>
            <a:off x="3503215" y="4217123"/>
            <a:ext cx="1608296" cy="490538"/>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Preceding steps</a:t>
            </a:r>
            <a:endParaRPr lang="de-DE" altLang="de-DE" dirty="0">
              <a:cs typeface="Arial" pitchFamily="34" charset="0"/>
            </a:endParaRPr>
          </a:p>
        </p:txBody>
      </p:sp>
      <p:sp>
        <p:nvSpPr>
          <p:cNvPr id="10" name="Text Box 99"/>
          <p:cNvSpPr txBox="1">
            <a:spLocks noChangeArrowheads="1"/>
          </p:cNvSpPr>
          <p:nvPr/>
        </p:nvSpPr>
        <p:spPr bwMode="auto">
          <a:xfrm>
            <a:off x="4371615" y="3230717"/>
            <a:ext cx="1739741" cy="490538"/>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„our“ production </a:t>
            </a:r>
            <a:endParaRPr lang="de-DE" altLang="de-DE" dirty="0">
              <a:cs typeface="Arial" pitchFamily="34" charset="0"/>
            </a:endParaRPr>
          </a:p>
        </p:txBody>
      </p:sp>
      <p:sp>
        <p:nvSpPr>
          <p:cNvPr id="11" name="Text Box 100"/>
          <p:cNvSpPr txBox="1">
            <a:spLocks noChangeArrowheads="1"/>
          </p:cNvSpPr>
          <p:nvPr/>
        </p:nvSpPr>
        <p:spPr bwMode="auto">
          <a:xfrm>
            <a:off x="5633436" y="2216112"/>
            <a:ext cx="1265758" cy="584569"/>
          </a:xfrm>
          <a:prstGeom prst="rect">
            <a:avLst/>
          </a:prstGeom>
          <a:solidFill>
            <a:schemeClr val="accent4"/>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Following steps</a:t>
            </a:r>
            <a:endParaRPr lang="de-DE" altLang="de-DE" dirty="0">
              <a:cs typeface="Arial" pitchFamily="34" charset="0"/>
            </a:endParaRPr>
          </a:p>
        </p:txBody>
      </p:sp>
      <p:sp>
        <p:nvSpPr>
          <p:cNvPr id="12" name="Text Box 101"/>
          <p:cNvSpPr txBox="1">
            <a:spLocks noChangeArrowheads="1"/>
          </p:cNvSpPr>
          <p:nvPr/>
        </p:nvSpPr>
        <p:spPr bwMode="auto">
          <a:xfrm>
            <a:off x="5898474" y="4040911"/>
            <a:ext cx="1113029" cy="561500"/>
          </a:xfrm>
          <a:prstGeom prst="rect">
            <a:avLst/>
          </a:prstGeom>
          <a:solidFill>
            <a:srgbClr val="FF00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Following steps</a:t>
            </a:r>
            <a:endParaRPr lang="de-DE" altLang="de-DE" dirty="0">
              <a:cs typeface="Arial" pitchFamily="34" charset="0"/>
            </a:endParaRPr>
          </a:p>
        </p:txBody>
      </p:sp>
      <p:sp>
        <p:nvSpPr>
          <p:cNvPr id="13" name="Text Box 102"/>
          <p:cNvSpPr txBox="1">
            <a:spLocks noChangeArrowheads="1"/>
          </p:cNvSpPr>
          <p:nvPr/>
        </p:nvSpPr>
        <p:spPr bwMode="auto">
          <a:xfrm>
            <a:off x="7089506" y="2227755"/>
            <a:ext cx="1348967" cy="588169"/>
          </a:xfrm>
          <a:prstGeom prst="rect">
            <a:avLst/>
          </a:prstGeom>
          <a:solidFill>
            <a:schemeClr val="accent4"/>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Wholesale and retail</a:t>
            </a:r>
            <a:endParaRPr lang="de-DE" altLang="de-DE" dirty="0">
              <a:cs typeface="Arial" pitchFamily="34" charset="0"/>
            </a:endParaRPr>
          </a:p>
        </p:txBody>
      </p:sp>
      <p:sp>
        <p:nvSpPr>
          <p:cNvPr id="14" name="Text Box 103"/>
          <p:cNvSpPr txBox="1">
            <a:spLocks noChangeArrowheads="1"/>
          </p:cNvSpPr>
          <p:nvPr/>
        </p:nvSpPr>
        <p:spPr bwMode="auto">
          <a:xfrm>
            <a:off x="8628782" y="2224468"/>
            <a:ext cx="1483486" cy="587692"/>
          </a:xfrm>
          <a:prstGeom prst="rect">
            <a:avLst/>
          </a:prstGeom>
          <a:solidFill>
            <a:schemeClr val="accent4"/>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lvl="0" fontAlgn="base">
              <a:spcBef>
                <a:spcPct val="0"/>
              </a:spcBef>
              <a:spcAft>
                <a:spcPct val="0"/>
              </a:spcAft>
            </a:pPr>
            <a:r>
              <a:rPr lang="de-DE" altLang="de-DE" dirty="0">
                <a:ea typeface="Times New Roman" pitchFamily="18" charset="0"/>
                <a:cs typeface="Times New Roman" pitchFamily="18" charset="0"/>
              </a:rPr>
              <a:t>Use and </a:t>
            </a:r>
            <a:r>
              <a:rPr lang="en-US" altLang="de-DE" dirty="0">
                <a:ea typeface="Times New Roman" pitchFamily="18" charset="0"/>
                <a:cs typeface="Times New Roman" pitchFamily="18" charset="0"/>
              </a:rPr>
              <a:t>maintenance</a:t>
            </a:r>
            <a:r>
              <a:rPr lang="de-DE" altLang="de-DE" dirty="0">
                <a:ea typeface="Times New Roman" pitchFamily="18" charset="0"/>
                <a:cs typeface="Times New Roman" pitchFamily="18" charset="0"/>
              </a:rPr>
              <a:t> </a:t>
            </a:r>
            <a:endParaRPr lang="de-DE" altLang="de-DE" dirty="0">
              <a:cs typeface="Arial" pitchFamily="34" charset="0"/>
            </a:endParaRPr>
          </a:p>
        </p:txBody>
      </p:sp>
      <p:sp>
        <p:nvSpPr>
          <p:cNvPr id="15" name="Text Box 104"/>
          <p:cNvSpPr txBox="1">
            <a:spLocks noChangeArrowheads="1"/>
          </p:cNvSpPr>
          <p:nvPr/>
        </p:nvSpPr>
        <p:spPr bwMode="auto">
          <a:xfrm>
            <a:off x="7270336" y="4064731"/>
            <a:ext cx="1244146" cy="597449"/>
          </a:xfrm>
          <a:prstGeom prst="rect">
            <a:avLst/>
          </a:prstGeom>
          <a:solidFill>
            <a:srgbClr val="FF00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Wholesale and retail</a:t>
            </a:r>
            <a:endParaRPr lang="de-DE" altLang="de-DE" dirty="0">
              <a:cs typeface="Arial" pitchFamily="34" charset="0"/>
            </a:endParaRPr>
          </a:p>
        </p:txBody>
      </p:sp>
      <p:sp>
        <p:nvSpPr>
          <p:cNvPr id="16" name="Text Box 105"/>
          <p:cNvSpPr txBox="1">
            <a:spLocks noChangeArrowheads="1"/>
          </p:cNvSpPr>
          <p:nvPr/>
        </p:nvSpPr>
        <p:spPr bwMode="auto">
          <a:xfrm>
            <a:off x="3055353" y="1351457"/>
            <a:ext cx="2266049" cy="548851"/>
          </a:xfrm>
          <a:prstGeom prst="rect">
            <a:avLst/>
          </a:prstGeom>
          <a:solidFill>
            <a:schemeClr val="bg2">
              <a:lumMod val="90000"/>
            </a:schemeClr>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Own generation of energy </a:t>
            </a:r>
            <a:endParaRPr lang="de-DE" altLang="de-DE" dirty="0">
              <a:cs typeface="Arial" pitchFamily="34" charset="0"/>
            </a:endParaRPr>
          </a:p>
        </p:txBody>
      </p:sp>
      <p:sp>
        <p:nvSpPr>
          <p:cNvPr id="17" name="Text Box 106"/>
          <p:cNvSpPr txBox="1">
            <a:spLocks noChangeArrowheads="1"/>
          </p:cNvSpPr>
          <p:nvPr/>
        </p:nvSpPr>
        <p:spPr bwMode="auto">
          <a:xfrm>
            <a:off x="5366408" y="1350811"/>
            <a:ext cx="2215129" cy="539592"/>
          </a:xfrm>
          <a:prstGeom prst="rect">
            <a:avLst/>
          </a:prstGeom>
          <a:solidFill>
            <a:schemeClr val="bg2">
              <a:lumMod val="90000"/>
            </a:schemeClr>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Offsetting via external initiatives</a:t>
            </a:r>
            <a:endParaRPr lang="de-DE" altLang="de-DE" dirty="0">
              <a:cs typeface="Arial" pitchFamily="34" charset="0"/>
            </a:endParaRPr>
          </a:p>
        </p:txBody>
      </p:sp>
      <p:sp>
        <p:nvSpPr>
          <p:cNvPr id="18" name="Text Box 107"/>
          <p:cNvSpPr txBox="1">
            <a:spLocks noChangeArrowheads="1"/>
          </p:cNvSpPr>
          <p:nvPr/>
        </p:nvSpPr>
        <p:spPr bwMode="auto">
          <a:xfrm>
            <a:off x="7691145" y="1351457"/>
            <a:ext cx="1800274" cy="548851"/>
          </a:xfrm>
          <a:prstGeom prst="rect">
            <a:avLst/>
          </a:prstGeom>
          <a:solidFill>
            <a:schemeClr val="bg2">
              <a:lumMod val="90000"/>
            </a:schemeClr>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Small district heating system</a:t>
            </a:r>
            <a:endParaRPr lang="de-DE" altLang="de-DE" dirty="0">
              <a:cs typeface="Arial" pitchFamily="34" charset="0"/>
            </a:endParaRPr>
          </a:p>
        </p:txBody>
      </p:sp>
      <p:sp>
        <p:nvSpPr>
          <p:cNvPr id="19" name="Text Box 108"/>
          <p:cNvSpPr txBox="1">
            <a:spLocks noChangeArrowheads="1"/>
          </p:cNvSpPr>
          <p:nvPr/>
        </p:nvSpPr>
        <p:spPr bwMode="auto">
          <a:xfrm>
            <a:off x="8694123" y="4058035"/>
            <a:ext cx="1352801" cy="571500"/>
          </a:xfrm>
          <a:prstGeom prst="rect">
            <a:avLst/>
          </a:prstGeom>
          <a:solidFill>
            <a:srgbClr val="FF00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Use and maintenance</a:t>
            </a:r>
            <a:endParaRPr lang="de-DE" altLang="de-DE" dirty="0">
              <a:cs typeface="Arial" pitchFamily="34" charset="0"/>
            </a:endParaRPr>
          </a:p>
        </p:txBody>
      </p:sp>
      <p:sp>
        <p:nvSpPr>
          <p:cNvPr id="20" name="Text Box 109"/>
          <p:cNvSpPr txBox="1">
            <a:spLocks noChangeArrowheads="1"/>
          </p:cNvSpPr>
          <p:nvPr/>
        </p:nvSpPr>
        <p:spPr bwMode="auto">
          <a:xfrm>
            <a:off x="4282691" y="4951603"/>
            <a:ext cx="1542035" cy="554662"/>
          </a:xfrm>
          <a:prstGeom prst="rect">
            <a:avLst/>
          </a:prstGeom>
          <a:solidFill>
            <a:schemeClr val="accent1"/>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Subcontractors</a:t>
            </a:r>
            <a:endParaRPr lang="de-DE" altLang="de-DE" dirty="0">
              <a:cs typeface="Arial" pitchFamily="34" charset="0"/>
            </a:endParaRPr>
          </a:p>
        </p:txBody>
      </p:sp>
      <p:sp>
        <p:nvSpPr>
          <p:cNvPr id="21" name="Text Box 110"/>
          <p:cNvSpPr txBox="1">
            <a:spLocks noChangeArrowheads="1"/>
          </p:cNvSpPr>
          <p:nvPr/>
        </p:nvSpPr>
        <p:spPr bwMode="auto">
          <a:xfrm>
            <a:off x="5981212" y="4964966"/>
            <a:ext cx="1600676" cy="553094"/>
          </a:xfrm>
          <a:prstGeom prst="rect">
            <a:avLst/>
          </a:prstGeom>
          <a:solidFill>
            <a:schemeClr val="accent1"/>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Smart cities and commuting</a:t>
            </a:r>
            <a:endParaRPr lang="de-DE" altLang="de-DE" dirty="0">
              <a:cs typeface="Arial" pitchFamily="34" charset="0"/>
            </a:endParaRPr>
          </a:p>
        </p:txBody>
      </p:sp>
      <p:sp>
        <p:nvSpPr>
          <p:cNvPr id="22" name="Text Box 111"/>
          <p:cNvSpPr txBox="1">
            <a:spLocks noChangeArrowheads="1"/>
          </p:cNvSpPr>
          <p:nvPr/>
        </p:nvSpPr>
        <p:spPr bwMode="auto">
          <a:xfrm>
            <a:off x="7675781" y="4963261"/>
            <a:ext cx="1267540" cy="554661"/>
          </a:xfrm>
          <a:prstGeom prst="rect">
            <a:avLst/>
          </a:prstGeom>
          <a:solidFill>
            <a:schemeClr val="accent1"/>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r>
              <a:rPr lang="de-DE" altLang="de-DE" dirty="0">
                <a:ea typeface="Times New Roman" pitchFamily="18" charset="0"/>
                <a:cs typeface="Times New Roman" pitchFamily="18" charset="0"/>
              </a:rPr>
              <a:t>Energy contractors</a:t>
            </a:r>
            <a:endParaRPr lang="de-DE" altLang="de-DE" dirty="0">
              <a:cs typeface="Arial" pitchFamily="34" charset="0"/>
            </a:endParaRPr>
          </a:p>
        </p:txBody>
      </p:sp>
      <p:cxnSp>
        <p:nvCxnSpPr>
          <p:cNvPr id="23" name="AutoShape 116"/>
          <p:cNvCxnSpPr>
            <a:cxnSpLocks noChangeShapeType="1"/>
          </p:cNvCxnSpPr>
          <p:nvPr/>
        </p:nvCxnSpPr>
        <p:spPr bwMode="auto">
          <a:xfrm>
            <a:off x="3167047" y="4205267"/>
            <a:ext cx="312397" cy="267998"/>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 name="AutoShape 117"/>
          <p:cNvCxnSpPr>
            <a:cxnSpLocks noChangeShapeType="1"/>
          </p:cNvCxnSpPr>
          <p:nvPr/>
        </p:nvCxnSpPr>
        <p:spPr bwMode="auto">
          <a:xfrm flipV="1">
            <a:off x="3207505" y="4473265"/>
            <a:ext cx="271939" cy="47815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 name="AutoShape 119"/>
          <p:cNvCxnSpPr>
            <a:cxnSpLocks noChangeShapeType="1"/>
            <a:stCxn id="9" idx="0"/>
          </p:cNvCxnSpPr>
          <p:nvPr/>
        </p:nvCxnSpPr>
        <p:spPr bwMode="auto">
          <a:xfrm flipV="1">
            <a:off x="4307360" y="3733306"/>
            <a:ext cx="307818" cy="483818"/>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 name="AutoShape 120"/>
          <p:cNvCxnSpPr>
            <a:cxnSpLocks noChangeShapeType="1"/>
            <a:endCxn id="11" idx="2"/>
          </p:cNvCxnSpPr>
          <p:nvPr/>
        </p:nvCxnSpPr>
        <p:spPr bwMode="auto">
          <a:xfrm flipV="1">
            <a:off x="6074754" y="2800678"/>
            <a:ext cx="191559" cy="417987"/>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 name="AutoShape 121"/>
          <p:cNvCxnSpPr>
            <a:cxnSpLocks noChangeShapeType="1"/>
          </p:cNvCxnSpPr>
          <p:nvPr/>
        </p:nvCxnSpPr>
        <p:spPr bwMode="auto">
          <a:xfrm>
            <a:off x="6038075" y="3698887"/>
            <a:ext cx="132463" cy="322418"/>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 name="AutoShape 122"/>
          <p:cNvCxnSpPr>
            <a:cxnSpLocks noChangeShapeType="1"/>
          </p:cNvCxnSpPr>
          <p:nvPr/>
        </p:nvCxnSpPr>
        <p:spPr bwMode="auto">
          <a:xfrm>
            <a:off x="8400178" y="2491755"/>
            <a:ext cx="228600"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9" name="AutoShape 123"/>
          <p:cNvCxnSpPr>
            <a:cxnSpLocks noChangeShapeType="1"/>
          </p:cNvCxnSpPr>
          <p:nvPr/>
        </p:nvCxnSpPr>
        <p:spPr bwMode="auto">
          <a:xfrm>
            <a:off x="6860900" y="2500672"/>
            <a:ext cx="228600"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 name="AutoShape 125"/>
          <p:cNvCxnSpPr>
            <a:cxnSpLocks noChangeShapeType="1"/>
          </p:cNvCxnSpPr>
          <p:nvPr/>
        </p:nvCxnSpPr>
        <p:spPr bwMode="auto">
          <a:xfrm>
            <a:off x="7011504" y="4321659"/>
            <a:ext cx="257759"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 name="AutoShape 130"/>
          <p:cNvCxnSpPr>
            <a:cxnSpLocks noChangeShapeType="1"/>
          </p:cNvCxnSpPr>
          <p:nvPr/>
        </p:nvCxnSpPr>
        <p:spPr bwMode="auto">
          <a:xfrm flipH="1">
            <a:off x="6111355" y="1860608"/>
            <a:ext cx="1564426" cy="1459866"/>
          </a:xfrm>
          <a:prstGeom prst="straightConnector1">
            <a:avLst/>
          </a:prstGeom>
          <a:noFill/>
          <a:ln w="9525" cap="rnd">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3" name="AutoShape 131"/>
          <p:cNvCxnSpPr>
            <a:cxnSpLocks noChangeShapeType="1"/>
          </p:cNvCxnSpPr>
          <p:nvPr/>
        </p:nvCxnSpPr>
        <p:spPr bwMode="auto">
          <a:xfrm flipH="1" flipV="1">
            <a:off x="6065107" y="3602326"/>
            <a:ext cx="927368" cy="1340369"/>
          </a:xfrm>
          <a:prstGeom prst="straightConnector1">
            <a:avLst/>
          </a:prstGeom>
          <a:noFill/>
          <a:ln w="9525" cap="rnd">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4" name="AutoShape 132"/>
          <p:cNvCxnSpPr>
            <a:cxnSpLocks noChangeShapeType="1"/>
          </p:cNvCxnSpPr>
          <p:nvPr/>
        </p:nvCxnSpPr>
        <p:spPr bwMode="auto">
          <a:xfrm flipV="1">
            <a:off x="5350623" y="3700391"/>
            <a:ext cx="31628" cy="1237242"/>
          </a:xfrm>
          <a:prstGeom prst="straightConnector1">
            <a:avLst/>
          </a:prstGeom>
          <a:noFill/>
          <a:ln w="9525" cap="rnd">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5" name="AutoShape 133"/>
          <p:cNvCxnSpPr>
            <a:cxnSpLocks noChangeShapeType="1"/>
          </p:cNvCxnSpPr>
          <p:nvPr/>
        </p:nvCxnSpPr>
        <p:spPr bwMode="auto">
          <a:xfrm flipH="1" flipV="1">
            <a:off x="6130380" y="3602639"/>
            <a:ext cx="2018393" cy="1346655"/>
          </a:xfrm>
          <a:prstGeom prst="straightConnector1">
            <a:avLst/>
          </a:prstGeom>
          <a:noFill/>
          <a:ln w="9525" cap="rnd">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6" name="AutoShape 134"/>
          <p:cNvCxnSpPr>
            <a:cxnSpLocks noChangeShapeType="1"/>
          </p:cNvCxnSpPr>
          <p:nvPr/>
        </p:nvCxnSpPr>
        <p:spPr bwMode="auto">
          <a:xfrm flipH="1">
            <a:off x="9480171" y="4629539"/>
            <a:ext cx="1436" cy="1023484"/>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37" name="AutoShape 135"/>
          <p:cNvCxnSpPr>
            <a:cxnSpLocks noChangeShapeType="1"/>
          </p:cNvCxnSpPr>
          <p:nvPr/>
        </p:nvCxnSpPr>
        <p:spPr bwMode="auto">
          <a:xfrm flipH="1" flipV="1">
            <a:off x="3796266" y="4707664"/>
            <a:ext cx="8195" cy="959326"/>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38" name="AutoShape 136"/>
          <p:cNvCxnSpPr>
            <a:cxnSpLocks noChangeShapeType="1"/>
          </p:cNvCxnSpPr>
          <p:nvPr/>
        </p:nvCxnSpPr>
        <p:spPr bwMode="auto">
          <a:xfrm flipH="1">
            <a:off x="6111356" y="3484258"/>
            <a:ext cx="4000912" cy="0"/>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39" name="AutoShape 137"/>
          <p:cNvCxnSpPr>
            <a:cxnSpLocks noChangeShapeType="1"/>
          </p:cNvCxnSpPr>
          <p:nvPr/>
        </p:nvCxnSpPr>
        <p:spPr bwMode="auto">
          <a:xfrm flipV="1">
            <a:off x="9481607" y="3488014"/>
            <a:ext cx="4273" cy="576719"/>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0" name="AutoShape 138"/>
          <p:cNvCxnSpPr>
            <a:cxnSpLocks noChangeShapeType="1"/>
          </p:cNvCxnSpPr>
          <p:nvPr/>
        </p:nvCxnSpPr>
        <p:spPr bwMode="auto">
          <a:xfrm>
            <a:off x="9481602" y="2812156"/>
            <a:ext cx="0" cy="701040"/>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1" name="AutoShape 139"/>
          <p:cNvCxnSpPr>
            <a:cxnSpLocks noChangeShapeType="1"/>
          </p:cNvCxnSpPr>
          <p:nvPr/>
        </p:nvCxnSpPr>
        <p:spPr bwMode="auto">
          <a:xfrm>
            <a:off x="6691146" y="3485363"/>
            <a:ext cx="0" cy="555546"/>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2" name="AutoShape 140"/>
          <p:cNvCxnSpPr>
            <a:cxnSpLocks noChangeShapeType="1"/>
          </p:cNvCxnSpPr>
          <p:nvPr/>
        </p:nvCxnSpPr>
        <p:spPr bwMode="auto">
          <a:xfrm flipH="1">
            <a:off x="2166327" y="5653019"/>
            <a:ext cx="7294820" cy="0"/>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3" name="AutoShape 141"/>
          <p:cNvCxnSpPr>
            <a:cxnSpLocks noChangeShapeType="1"/>
          </p:cNvCxnSpPr>
          <p:nvPr/>
        </p:nvCxnSpPr>
        <p:spPr bwMode="auto">
          <a:xfrm flipV="1">
            <a:off x="2170149" y="5269493"/>
            <a:ext cx="0" cy="473545"/>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4" name="AutoShape 142"/>
          <p:cNvCxnSpPr>
            <a:cxnSpLocks noChangeShapeType="1"/>
          </p:cNvCxnSpPr>
          <p:nvPr/>
        </p:nvCxnSpPr>
        <p:spPr bwMode="auto">
          <a:xfrm flipV="1">
            <a:off x="6691146" y="2800681"/>
            <a:ext cx="9000" cy="710848"/>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sp>
        <p:nvSpPr>
          <p:cNvPr id="45" name="Text Box 143"/>
          <p:cNvSpPr txBox="1">
            <a:spLocks noChangeArrowheads="1"/>
          </p:cNvSpPr>
          <p:nvPr/>
        </p:nvSpPr>
        <p:spPr bwMode="auto">
          <a:xfrm>
            <a:off x="1524001" y="5745344"/>
            <a:ext cx="9415019" cy="623248"/>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spAutoFit/>
          </a:bodyPr>
          <a:lstStyle/>
          <a:p>
            <a:pPr fontAlgn="base">
              <a:spcBef>
                <a:spcPct val="0"/>
              </a:spcBef>
              <a:spcAft>
                <a:spcPct val="0"/>
              </a:spcAft>
            </a:pPr>
            <a:r>
              <a:rPr lang="en-US" altLang="de-DE" dirty="0">
                <a:ea typeface="Times New Roman" pitchFamily="18" charset="0"/>
                <a:cs typeface="Times New Roman" pitchFamily="18" charset="0"/>
              </a:rPr>
              <a:t>Logistics provider, IT-services including cloud computing, consultants and auditors, maintenance service companies, authorizes of (e-)government, affiliated companies of the concern …</a:t>
            </a:r>
            <a:endParaRPr lang="en-US" altLang="de-DE" dirty="0">
              <a:cs typeface="Arial" pitchFamily="34" charset="0"/>
            </a:endParaRPr>
          </a:p>
        </p:txBody>
      </p:sp>
      <p:cxnSp>
        <p:nvCxnSpPr>
          <p:cNvPr id="46" name="AutoShape 144"/>
          <p:cNvCxnSpPr>
            <a:cxnSpLocks noChangeShapeType="1"/>
          </p:cNvCxnSpPr>
          <p:nvPr/>
        </p:nvCxnSpPr>
        <p:spPr bwMode="auto">
          <a:xfrm flipV="1">
            <a:off x="5041929" y="5653023"/>
            <a:ext cx="0" cy="14906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 name="AutoShape 145"/>
          <p:cNvCxnSpPr>
            <a:cxnSpLocks noChangeShapeType="1"/>
          </p:cNvCxnSpPr>
          <p:nvPr/>
        </p:nvCxnSpPr>
        <p:spPr bwMode="auto">
          <a:xfrm flipH="1" flipV="1">
            <a:off x="7884313" y="5666990"/>
            <a:ext cx="8096" cy="14906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 name="AutoShape 148"/>
          <p:cNvCxnSpPr>
            <a:cxnSpLocks noChangeShapeType="1"/>
          </p:cNvCxnSpPr>
          <p:nvPr/>
        </p:nvCxnSpPr>
        <p:spPr bwMode="auto">
          <a:xfrm>
            <a:off x="3111239" y="2155653"/>
            <a:ext cx="271939" cy="379571"/>
          </a:xfrm>
          <a:prstGeom prst="straightConnector1">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49" name="AutoShape 149"/>
          <p:cNvCxnSpPr>
            <a:cxnSpLocks noChangeShapeType="1"/>
          </p:cNvCxnSpPr>
          <p:nvPr/>
        </p:nvCxnSpPr>
        <p:spPr bwMode="auto">
          <a:xfrm flipV="1">
            <a:off x="3111050" y="2588566"/>
            <a:ext cx="271939" cy="410051"/>
          </a:xfrm>
          <a:prstGeom prst="straightConnector1">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50" name="AutoShape 150"/>
          <p:cNvCxnSpPr>
            <a:cxnSpLocks noChangeShapeType="1"/>
          </p:cNvCxnSpPr>
          <p:nvPr/>
        </p:nvCxnSpPr>
        <p:spPr bwMode="auto">
          <a:xfrm flipV="1">
            <a:off x="5529811" y="1901360"/>
            <a:ext cx="0" cy="1372076"/>
          </a:xfrm>
          <a:prstGeom prst="straightConnector1">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51" name="AutoShape 151"/>
          <p:cNvCxnSpPr>
            <a:cxnSpLocks noChangeShapeType="1"/>
          </p:cNvCxnSpPr>
          <p:nvPr/>
        </p:nvCxnSpPr>
        <p:spPr bwMode="auto">
          <a:xfrm>
            <a:off x="5041933" y="1924791"/>
            <a:ext cx="346112" cy="1281853"/>
          </a:xfrm>
          <a:prstGeom prst="straightConnector1">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52" name="AutoShape 152"/>
          <p:cNvCxnSpPr>
            <a:cxnSpLocks noChangeShapeType="1"/>
          </p:cNvCxnSpPr>
          <p:nvPr/>
        </p:nvCxnSpPr>
        <p:spPr bwMode="auto">
          <a:xfrm flipH="1">
            <a:off x="4759223" y="1924787"/>
            <a:ext cx="241315" cy="315488"/>
          </a:xfrm>
          <a:prstGeom prst="straightConnector1">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53" name="AutoShape 153"/>
          <p:cNvCxnSpPr>
            <a:cxnSpLocks noChangeShapeType="1"/>
          </p:cNvCxnSpPr>
          <p:nvPr/>
        </p:nvCxnSpPr>
        <p:spPr bwMode="auto">
          <a:xfrm>
            <a:off x="4852499" y="2943359"/>
            <a:ext cx="168824" cy="274461"/>
          </a:xfrm>
          <a:prstGeom prst="straightConnector1">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sp>
        <p:nvSpPr>
          <p:cNvPr id="54" name="Rectangle 51"/>
          <p:cNvSpPr>
            <a:spLocks noChangeArrowheads="1"/>
          </p:cNvSpPr>
          <p:nvPr/>
        </p:nvSpPr>
        <p:spPr bwMode="auto">
          <a:xfrm>
            <a:off x="3525285" y="110087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fontAlgn="base">
              <a:spcBef>
                <a:spcPct val="0"/>
              </a:spcBef>
              <a:spcAft>
                <a:spcPct val="0"/>
              </a:spcAft>
              <a:tabLst>
                <a:tab pos="862013" algn="l"/>
              </a:tabLst>
              <a:defRPr>
                <a:solidFill>
                  <a:schemeClr val="tx1"/>
                </a:solidFill>
                <a:latin typeface="Arial" pitchFamily="34" charset="0"/>
                <a:cs typeface="Arial" pitchFamily="34" charset="0"/>
              </a:defRPr>
            </a:lvl1pPr>
            <a:lvl2pPr fontAlgn="base">
              <a:spcBef>
                <a:spcPct val="0"/>
              </a:spcBef>
              <a:spcAft>
                <a:spcPct val="0"/>
              </a:spcAft>
              <a:tabLst>
                <a:tab pos="862013" algn="l"/>
              </a:tabLst>
              <a:defRPr>
                <a:solidFill>
                  <a:schemeClr val="tx1"/>
                </a:solidFill>
                <a:latin typeface="Arial" pitchFamily="34" charset="0"/>
                <a:cs typeface="Arial" pitchFamily="34" charset="0"/>
              </a:defRPr>
            </a:lvl2pPr>
            <a:lvl3pPr fontAlgn="base">
              <a:spcBef>
                <a:spcPct val="0"/>
              </a:spcBef>
              <a:spcAft>
                <a:spcPct val="0"/>
              </a:spcAft>
              <a:tabLst>
                <a:tab pos="862013" algn="l"/>
              </a:tabLst>
              <a:defRPr>
                <a:solidFill>
                  <a:schemeClr val="tx1"/>
                </a:solidFill>
                <a:latin typeface="Arial" pitchFamily="34" charset="0"/>
                <a:cs typeface="Arial" pitchFamily="34" charset="0"/>
              </a:defRPr>
            </a:lvl3pPr>
            <a:lvl4pPr fontAlgn="base">
              <a:spcBef>
                <a:spcPct val="0"/>
              </a:spcBef>
              <a:spcAft>
                <a:spcPct val="0"/>
              </a:spcAft>
              <a:tabLst>
                <a:tab pos="862013" algn="l"/>
              </a:tabLst>
              <a:defRPr>
                <a:solidFill>
                  <a:schemeClr val="tx1"/>
                </a:solidFill>
                <a:latin typeface="Arial" pitchFamily="34" charset="0"/>
                <a:cs typeface="Arial" pitchFamily="34" charset="0"/>
              </a:defRPr>
            </a:lvl4pPr>
            <a:lvl5pPr fontAlgn="base">
              <a:spcBef>
                <a:spcPct val="0"/>
              </a:spcBef>
              <a:spcAft>
                <a:spcPct val="0"/>
              </a:spcAft>
              <a:tabLst>
                <a:tab pos="862013" algn="l"/>
              </a:tabLst>
              <a:defRPr>
                <a:solidFill>
                  <a:schemeClr val="tx1"/>
                </a:solidFill>
                <a:latin typeface="Arial" pitchFamily="34" charset="0"/>
                <a:cs typeface="Arial" pitchFamily="34" charset="0"/>
              </a:defRPr>
            </a:lvl5pPr>
            <a:lvl6pPr fontAlgn="base">
              <a:spcBef>
                <a:spcPct val="0"/>
              </a:spcBef>
              <a:spcAft>
                <a:spcPct val="0"/>
              </a:spcAft>
              <a:tabLst>
                <a:tab pos="862013" algn="l"/>
              </a:tabLst>
              <a:defRPr>
                <a:solidFill>
                  <a:schemeClr val="tx1"/>
                </a:solidFill>
                <a:latin typeface="Arial" pitchFamily="34" charset="0"/>
                <a:cs typeface="Arial" pitchFamily="34" charset="0"/>
              </a:defRPr>
            </a:lvl6pPr>
            <a:lvl7pPr fontAlgn="base">
              <a:spcBef>
                <a:spcPct val="0"/>
              </a:spcBef>
              <a:spcAft>
                <a:spcPct val="0"/>
              </a:spcAft>
              <a:tabLst>
                <a:tab pos="862013" algn="l"/>
              </a:tabLst>
              <a:defRPr>
                <a:solidFill>
                  <a:schemeClr val="tx1"/>
                </a:solidFill>
                <a:latin typeface="Arial" pitchFamily="34" charset="0"/>
                <a:cs typeface="Arial" pitchFamily="34" charset="0"/>
              </a:defRPr>
            </a:lvl7pPr>
            <a:lvl8pPr fontAlgn="base">
              <a:spcBef>
                <a:spcPct val="0"/>
              </a:spcBef>
              <a:spcAft>
                <a:spcPct val="0"/>
              </a:spcAft>
              <a:tabLst>
                <a:tab pos="862013" algn="l"/>
              </a:tabLst>
              <a:defRPr>
                <a:solidFill>
                  <a:schemeClr val="tx1"/>
                </a:solidFill>
                <a:latin typeface="Arial" pitchFamily="34" charset="0"/>
                <a:cs typeface="Arial" pitchFamily="34" charset="0"/>
              </a:defRPr>
            </a:lvl8pPr>
            <a:lvl9pPr fontAlgn="base">
              <a:spcBef>
                <a:spcPct val="0"/>
              </a:spcBef>
              <a:spcAft>
                <a:spcPct val="0"/>
              </a:spcAft>
              <a:tabLst>
                <a:tab pos="862013" algn="l"/>
              </a:tabLst>
              <a:defRPr>
                <a:solidFill>
                  <a:schemeClr val="tx1"/>
                </a:solidFill>
                <a:latin typeface="Arial" pitchFamily="34" charset="0"/>
                <a:cs typeface="Arial" pitchFamily="34" charset="0"/>
              </a:defRPr>
            </a:lvl9pPr>
          </a:lstStyle>
          <a:p>
            <a:endParaRPr lang="de-DE" altLang="de-DE" sz="1350">
              <a:latin typeface="+mn-lt"/>
            </a:endParaRPr>
          </a:p>
        </p:txBody>
      </p:sp>
      <p:sp>
        <p:nvSpPr>
          <p:cNvPr id="55" name="Rectangle 72"/>
          <p:cNvSpPr>
            <a:spLocks noChangeArrowheads="1"/>
          </p:cNvSpPr>
          <p:nvPr/>
        </p:nvSpPr>
        <p:spPr bwMode="auto">
          <a:xfrm>
            <a:off x="3525285" y="127232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de-DE" altLang="de-DE" sz="1350">
              <a:cs typeface="Arial" pitchFamily="34" charset="0"/>
            </a:endParaRPr>
          </a:p>
        </p:txBody>
      </p:sp>
      <p:cxnSp>
        <p:nvCxnSpPr>
          <p:cNvPr id="189" name="AutoShape 124"/>
          <p:cNvCxnSpPr>
            <a:cxnSpLocks noChangeShapeType="1"/>
          </p:cNvCxnSpPr>
          <p:nvPr/>
        </p:nvCxnSpPr>
        <p:spPr bwMode="auto">
          <a:xfrm flipV="1">
            <a:off x="8497476" y="4363456"/>
            <a:ext cx="213659" cy="78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46" name="Title 145"/>
          <p:cNvSpPr>
            <a:spLocks noGrp="1"/>
          </p:cNvSpPr>
          <p:nvPr>
            <p:ph type="title"/>
          </p:nvPr>
        </p:nvSpPr>
        <p:spPr>
          <a:xfrm>
            <a:off x="1761071" y="255863"/>
            <a:ext cx="8584408" cy="956569"/>
          </a:xfrm>
        </p:spPr>
        <p:txBody>
          <a:bodyPr>
            <a:noAutofit/>
          </a:bodyPr>
          <a:lstStyle/>
          <a:p>
            <a:pPr algn="ctr"/>
            <a:r>
              <a:rPr lang="en-US" sz="2800" noProof="0" dirty="0" smtClean="0">
                <a:latin typeface="+mn-lt"/>
              </a:rPr>
              <a:t>Closer cooperation in business networks</a:t>
            </a:r>
            <a:endParaRPr lang="en-US" sz="2800" noProof="0" dirty="0">
              <a:latin typeface="+mn-lt"/>
            </a:endParaRPr>
          </a:p>
        </p:txBody>
      </p:sp>
      <p:sp>
        <p:nvSpPr>
          <p:cNvPr id="2" name="Rechteck 1"/>
          <p:cNvSpPr/>
          <p:nvPr/>
        </p:nvSpPr>
        <p:spPr>
          <a:xfrm>
            <a:off x="50194" y="6539214"/>
            <a:ext cx="10133514" cy="261610"/>
          </a:xfrm>
          <a:prstGeom prst="rect">
            <a:avLst/>
          </a:prstGeom>
        </p:spPr>
        <p:txBody>
          <a:bodyPr wrap="square">
            <a:spAutoFit/>
          </a:bodyPr>
          <a:lstStyle/>
          <a:p>
            <a:r>
              <a:rPr lang="en-US" sz="1100" dirty="0"/>
              <a:t>Source: Kals, Johannes: ISO 50001 Energy Management Systems – What managers need to know about energy and </a:t>
            </a:r>
            <a:r>
              <a:rPr lang="en-US" sz="1100" dirty="0" smtClean="0"/>
              <a:t>business </a:t>
            </a:r>
            <a:r>
              <a:rPr lang="en-US" sz="1100" dirty="0"/>
              <a:t>administration, New York 2015, P. 130. </a:t>
            </a:r>
          </a:p>
        </p:txBody>
      </p:sp>
    </p:spTree>
    <p:extLst>
      <p:ext uri="{BB962C8B-B14F-4D97-AF65-F5344CB8AC3E}">
        <p14:creationId xmlns:p14="http://schemas.microsoft.com/office/powerpoint/2010/main" val="2684961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 21"/>
          <p:cNvGraphicFramePr/>
          <p:nvPr>
            <p:extLst>
              <p:ext uri="{D42A27DB-BD31-4B8C-83A1-F6EECF244321}">
                <p14:modId xmlns:p14="http://schemas.microsoft.com/office/powerpoint/2010/main" val="2711384732"/>
              </p:ext>
            </p:extLst>
          </p:nvPr>
        </p:nvGraphicFramePr>
        <p:xfrm>
          <a:off x="1028700" y="746372"/>
          <a:ext cx="1010738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3" name="Gerade Verbindung mit Pfeil 22"/>
          <p:cNvCxnSpPr/>
          <p:nvPr/>
        </p:nvCxnSpPr>
        <p:spPr>
          <a:xfrm flipV="1">
            <a:off x="1885148" y="1417638"/>
            <a:ext cx="8325652" cy="1850218"/>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24" name="Titel 1"/>
          <p:cNvSpPr txBox="1">
            <a:spLocks/>
          </p:cNvSpPr>
          <p:nvPr/>
        </p:nvSpPr>
        <p:spPr>
          <a:xfrm>
            <a:off x="1981200" y="274638"/>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b="1" dirty="0"/>
              <a:t>IT Solutions</a:t>
            </a:r>
          </a:p>
        </p:txBody>
      </p:sp>
    </p:spTree>
    <p:extLst>
      <p:ext uri="{BB962C8B-B14F-4D97-AF65-F5344CB8AC3E}">
        <p14:creationId xmlns:p14="http://schemas.microsoft.com/office/powerpoint/2010/main" val="3127433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idx="4294967295"/>
          </p:nvPr>
        </p:nvSpPr>
        <p:spPr>
          <a:xfrm>
            <a:off x="1981200" y="161217"/>
            <a:ext cx="8229600" cy="1143000"/>
          </a:xfrm>
        </p:spPr>
        <p:txBody>
          <a:bodyPr>
            <a:normAutofit/>
          </a:bodyPr>
          <a:lstStyle/>
          <a:p>
            <a:r>
              <a:rPr lang="en-US" sz="4000" b="1" dirty="0" smtClean="0">
                <a:latin typeface="+mn-lt"/>
                <a:cs typeface="Regencie Light"/>
              </a:rPr>
              <a:t>Where are the limits? It‘s not the IT.</a:t>
            </a:r>
            <a:endParaRPr lang="en-US" sz="4000" b="1" dirty="0">
              <a:latin typeface="+mn-lt"/>
              <a:cs typeface="Regencie Light"/>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879" y="1536624"/>
            <a:ext cx="2969841" cy="4367413"/>
          </a:xfrm>
          <a:prstGeom prst="rect">
            <a:avLst/>
          </a:prstGeom>
        </p:spPr>
      </p:pic>
      <p:sp>
        <p:nvSpPr>
          <p:cNvPr id="8" name="Inhaltsplatzhalter 2"/>
          <p:cNvSpPr txBox="1">
            <a:spLocks/>
          </p:cNvSpPr>
          <p:nvPr/>
        </p:nvSpPr>
        <p:spPr>
          <a:xfrm>
            <a:off x="898072" y="1304217"/>
            <a:ext cx="9263742" cy="546872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cs typeface="Regencie Light"/>
              </a:rPr>
              <a:t>In the companies / business</a:t>
            </a:r>
          </a:p>
          <a:p>
            <a:r>
              <a:rPr lang="en-US" dirty="0" smtClean="0">
                <a:cs typeface="Regencie Light"/>
              </a:rPr>
              <a:t>Methods</a:t>
            </a:r>
          </a:p>
          <a:p>
            <a:r>
              <a:rPr lang="en-US" dirty="0" smtClean="0">
                <a:cs typeface="Regencie Light"/>
              </a:rPr>
              <a:t>Organizational limits</a:t>
            </a:r>
          </a:p>
          <a:p>
            <a:r>
              <a:rPr lang="en-US" dirty="0" smtClean="0">
                <a:cs typeface="Regencie Light"/>
              </a:rPr>
              <a:t>Mindset</a:t>
            </a:r>
            <a:r>
              <a:rPr lang="en-US" dirty="0" smtClean="0">
                <a:cs typeface="Regencie Light"/>
                <a:sym typeface="Wingdings" panose="05000000000000000000" pitchFamily="2" charset="2"/>
              </a:rPr>
              <a:t> The human as a factor</a:t>
            </a:r>
            <a:endParaRPr lang="en-US" dirty="0" smtClean="0">
              <a:solidFill>
                <a:srgbClr val="F79646"/>
              </a:solidFill>
              <a:cs typeface="Regencie Light"/>
              <a:sym typeface="Wingdings" panose="05000000000000000000" pitchFamily="2" charset="2"/>
            </a:endParaRPr>
          </a:p>
          <a:p>
            <a:pPr marL="0" indent="0">
              <a:buNone/>
            </a:pPr>
            <a:endParaRPr lang="en-US" dirty="0" smtClean="0">
              <a:cs typeface="Regencie Light"/>
              <a:sym typeface="Wingdings" panose="05000000000000000000" pitchFamily="2" charset="2"/>
            </a:endParaRPr>
          </a:p>
          <a:p>
            <a:pPr marL="0" indent="0">
              <a:buNone/>
            </a:pPr>
            <a:r>
              <a:rPr lang="en-US" b="1" dirty="0" smtClean="0">
                <a:cs typeface="Regencie Light"/>
                <a:sym typeface="Wingdings" panose="05000000000000000000" pitchFamily="2" charset="2"/>
              </a:rPr>
              <a:t>Throughout the whole economy and society</a:t>
            </a:r>
            <a:r>
              <a:rPr lang="en-US" dirty="0" smtClean="0">
                <a:cs typeface="Regencie Light"/>
                <a:sym typeface="Wingdings" panose="05000000000000000000" pitchFamily="2" charset="2"/>
              </a:rPr>
              <a:t>: </a:t>
            </a:r>
          </a:p>
          <a:p>
            <a:r>
              <a:rPr lang="en-US" dirty="0" smtClean="0">
                <a:cs typeface="Regencie Light"/>
                <a:sym typeface="Wingdings" panose="05000000000000000000" pitchFamily="2" charset="2"/>
              </a:rPr>
              <a:t>Forecasts predict, that 15 to 82 percent of all </a:t>
            </a:r>
            <a:br>
              <a:rPr lang="en-US" dirty="0" smtClean="0">
                <a:cs typeface="Regencie Light"/>
                <a:sym typeface="Wingdings" panose="05000000000000000000" pitchFamily="2" charset="2"/>
              </a:rPr>
            </a:br>
            <a:r>
              <a:rPr lang="en-US" dirty="0" smtClean="0">
                <a:cs typeface="Regencie Light"/>
                <a:sym typeface="Wingdings" panose="05000000000000000000" pitchFamily="2" charset="2"/>
              </a:rPr>
              <a:t>jobs will disappear.</a:t>
            </a:r>
          </a:p>
          <a:p>
            <a:r>
              <a:rPr lang="en-US" dirty="0" smtClean="0">
                <a:cs typeface="Regencie Light"/>
                <a:sym typeface="Wingdings" panose="05000000000000000000" pitchFamily="2" charset="2"/>
              </a:rPr>
              <a:t>Do we really want to move forward so quickly?</a:t>
            </a:r>
          </a:p>
          <a:p>
            <a:r>
              <a:rPr lang="en-US" dirty="0" smtClean="0">
                <a:cs typeface="Regencie Light"/>
                <a:sym typeface="Wingdings" panose="05000000000000000000" pitchFamily="2" charset="2"/>
              </a:rPr>
              <a:t>What are the positive future perspectives of</a:t>
            </a:r>
            <a:br>
              <a:rPr lang="en-US" dirty="0" smtClean="0">
                <a:cs typeface="Regencie Light"/>
                <a:sym typeface="Wingdings" panose="05000000000000000000" pitchFamily="2" charset="2"/>
              </a:rPr>
            </a:br>
            <a:r>
              <a:rPr lang="en-US" dirty="0" smtClean="0">
                <a:cs typeface="Regencie Light"/>
                <a:sym typeface="Wingdings" panose="05000000000000000000" pitchFamily="2" charset="2"/>
              </a:rPr>
              <a:t>„sustainable globalization“?</a:t>
            </a:r>
            <a:endParaRPr lang="en-US" dirty="0">
              <a:cs typeface="Regencie Light"/>
              <a:sym typeface="Wingdings" panose="05000000000000000000" pitchFamily="2" charset="2"/>
            </a:endParaRPr>
          </a:p>
        </p:txBody>
      </p:sp>
      <p:sp>
        <p:nvSpPr>
          <p:cNvPr id="3" name="Rechteck 2"/>
          <p:cNvSpPr/>
          <p:nvPr/>
        </p:nvSpPr>
        <p:spPr>
          <a:xfrm>
            <a:off x="8725879" y="5861536"/>
            <a:ext cx="2969841" cy="600164"/>
          </a:xfrm>
          <a:prstGeom prst="rect">
            <a:avLst/>
          </a:prstGeom>
        </p:spPr>
        <p:txBody>
          <a:bodyPr wrap="square">
            <a:spAutoFit/>
          </a:bodyPr>
          <a:lstStyle/>
          <a:p>
            <a:r>
              <a:rPr lang="de-DE" sz="1100" dirty="0"/>
              <a:t>CC-</a:t>
            </a:r>
            <a:r>
              <a:rPr lang="de-DE" sz="1100" dirty="0" err="1"/>
              <a:t>by</a:t>
            </a:r>
            <a:r>
              <a:rPr lang="de-DE" sz="1100" dirty="0"/>
              <a:t> https://www.flickr.com/photos/sugarmonster/3248217917</a:t>
            </a:r>
          </a:p>
        </p:txBody>
      </p:sp>
    </p:spTree>
    <p:extLst>
      <p:ext uri="{BB962C8B-B14F-4D97-AF65-F5344CB8AC3E}">
        <p14:creationId xmlns:p14="http://schemas.microsoft.com/office/powerpoint/2010/main" val="1325987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2594350741"/>
              </p:ext>
            </p:extLst>
          </p:nvPr>
        </p:nvGraphicFramePr>
        <p:xfrm>
          <a:off x="688369" y="328773"/>
          <a:ext cx="10828961" cy="604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82416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07079" y="304542"/>
            <a:ext cx="8229600" cy="1143000"/>
          </a:xfrm>
        </p:spPr>
        <p:txBody>
          <a:bodyPr>
            <a:normAutofit/>
          </a:bodyPr>
          <a:lstStyle/>
          <a:p>
            <a:r>
              <a:rPr lang="de-DE" b="1" dirty="0"/>
              <a:t>References</a:t>
            </a:r>
            <a:endParaRPr lang="de-DE" dirty="0"/>
          </a:p>
        </p:txBody>
      </p:sp>
      <p:sp>
        <p:nvSpPr>
          <p:cNvPr id="4" name="Inhaltsplatzhalter 3"/>
          <p:cNvSpPr>
            <a:spLocks noGrp="1"/>
          </p:cNvSpPr>
          <p:nvPr>
            <p:ph idx="1"/>
          </p:nvPr>
        </p:nvSpPr>
        <p:spPr/>
        <p:txBody>
          <a:bodyPr>
            <a:normAutofit/>
          </a:bodyPr>
          <a:lstStyle/>
          <a:p>
            <a:pPr marL="0" indent="0">
              <a:buNone/>
            </a:pPr>
            <a:r>
              <a:rPr lang="de-DE" sz="2400" b="1" dirty="0" err="1"/>
              <a:t>Kals</a:t>
            </a:r>
            <a:r>
              <a:rPr lang="de-DE" sz="2400" b="1" dirty="0"/>
              <a:t>, Johannes: </a:t>
            </a:r>
          </a:p>
          <a:p>
            <a:pPr marL="0" indent="0">
              <a:buNone/>
            </a:pPr>
            <a:r>
              <a:rPr lang="de-DE" sz="2400" dirty="0"/>
              <a:t>ISO 50001 </a:t>
            </a:r>
            <a:r>
              <a:rPr lang="de-DE" sz="2400" dirty="0" err="1"/>
              <a:t>Energy</a:t>
            </a:r>
            <a:r>
              <a:rPr lang="de-DE" sz="2400" dirty="0"/>
              <a:t> </a:t>
            </a:r>
            <a:r>
              <a:rPr lang="de-DE" sz="2400" dirty="0" err="1"/>
              <a:t>management</a:t>
            </a:r>
            <a:r>
              <a:rPr lang="de-DE" sz="2400" dirty="0"/>
              <a:t> Systems, </a:t>
            </a:r>
            <a:r>
              <a:rPr lang="de-DE" sz="2400" dirty="0" err="1"/>
              <a:t>What</a:t>
            </a:r>
            <a:r>
              <a:rPr lang="de-DE" sz="2400" dirty="0"/>
              <a:t> </a:t>
            </a:r>
            <a:r>
              <a:rPr lang="de-DE" sz="2400" dirty="0" err="1"/>
              <a:t>managers</a:t>
            </a:r>
            <a:r>
              <a:rPr lang="de-DE" sz="2400" dirty="0"/>
              <a:t> </a:t>
            </a:r>
            <a:r>
              <a:rPr lang="de-DE" sz="2400" dirty="0" err="1"/>
              <a:t>need</a:t>
            </a:r>
            <a:r>
              <a:rPr lang="de-DE" sz="2400" dirty="0"/>
              <a:t> </a:t>
            </a:r>
            <a:r>
              <a:rPr lang="de-DE" sz="2400" dirty="0" err="1"/>
              <a:t>to</a:t>
            </a:r>
            <a:r>
              <a:rPr lang="de-DE" sz="2400" dirty="0"/>
              <a:t> </a:t>
            </a:r>
            <a:r>
              <a:rPr lang="de-DE" sz="2400" dirty="0" err="1"/>
              <a:t>know</a:t>
            </a:r>
            <a:r>
              <a:rPr lang="de-DE" sz="2400" dirty="0"/>
              <a:t> </a:t>
            </a:r>
            <a:r>
              <a:rPr lang="de-DE" sz="2400" dirty="0" err="1"/>
              <a:t>about</a:t>
            </a:r>
            <a:r>
              <a:rPr lang="de-DE" sz="2400" dirty="0"/>
              <a:t> </a:t>
            </a:r>
            <a:r>
              <a:rPr lang="de-DE" sz="2400" dirty="0" err="1"/>
              <a:t>energy</a:t>
            </a:r>
            <a:r>
              <a:rPr lang="de-DE" sz="2400" dirty="0"/>
              <a:t> </a:t>
            </a:r>
            <a:r>
              <a:rPr lang="de-DE" sz="2400" dirty="0" err="1"/>
              <a:t>and</a:t>
            </a:r>
            <a:r>
              <a:rPr lang="de-DE" sz="2400" dirty="0"/>
              <a:t> </a:t>
            </a:r>
            <a:r>
              <a:rPr lang="de-DE" sz="2400" dirty="0" err="1"/>
              <a:t>business</a:t>
            </a:r>
            <a:r>
              <a:rPr lang="de-DE" sz="2400" dirty="0"/>
              <a:t> </a:t>
            </a:r>
            <a:r>
              <a:rPr lang="de-DE" sz="2400" dirty="0" err="1"/>
              <a:t>administration</a:t>
            </a:r>
            <a:r>
              <a:rPr lang="de-DE" sz="2400" dirty="0"/>
              <a:t>, New York 2015</a:t>
            </a:r>
          </a:p>
          <a:p>
            <a:pPr marL="0" indent="0">
              <a:buNone/>
            </a:pPr>
            <a:r>
              <a:rPr lang="de-DE" sz="2400" b="1" dirty="0" err="1"/>
              <a:t>Kals</a:t>
            </a:r>
            <a:r>
              <a:rPr lang="de-DE" sz="2400" b="1" dirty="0"/>
              <a:t>, Johannes: </a:t>
            </a:r>
            <a:br>
              <a:rPr lang="de-DE" sz="2400" b="1" dirty="0"/>
            </a:br>
            <a:r>
              <a:rPr lang="de-DE" sz="2400" dirty="0"/>
              <a:t>Betriebliches Energiemanagement: Eine Einführung, Stuttgart 2010</a:t>
            </a:r>
          </a:p>
          <a:p>
            <a:pPr marL="0" indent="0">
              <a:buNone/>
            </a:pPr>
            <a:endParaRPr lang="de-DE" sz="2400" dirty="0"/>
          </a:p>
        </p:txBody>
      </p:sp>
    </p:spTree>
    <p:extLst>
      <p:ext uri="{BB962C8B-B14F-4D97-AF65-F5344CB8AC3E}">
        <p14:creationId xmlns:p14="http://schemas.microsoft.com/office/powerpoint/2010/main" val="1435618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0"/>
            <a:ext cx="10972800" cy="1143000"/>
          </a:xfrm>
        </p:spPr>
        <p:txBody>
          <a:bodyPr>
            <a:normAutofit/>
          </a:bodyPr>
          <a:lstStyle/>
          <a:p>
            <a:r>
              <a:rPr lang="en-US" sz="2800" dirty="0" smtClean="0"/>
              <a:t>Production – example </a:t>
            </a:r>
            <a:endParaRPr lang="en-US" sz="2800" dirty="0"/>
          </a:p>
        </p:txBody>
      </p:sp>
      <p:graphicFrame>
        <p:nvGraphicFramePr>
          <p:cNvPr id="3" name="Diagramm 2"/>
          <p:cNvGraphicFramePr/>
          <p:nvPr>
            <p:extLst>
              <p:ext uri="{D42A27DB-BD31-4B8C-83A1-F6EECF244321}">
                <p14:modId xmlns:p14="http://schemas.microsoft.com/office/powerpoint/2010/main" val="2269156505"/>
              </p:ext>
            </p:extLst>
          </p:nvPr>
        </p:nvGraphicFramePr>
        <p:xfrm>
          <a:off x="1703512" y="1047679"/>
          <a:ext cx="9217024"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410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Internet </a:t>
            </a:r>
            <a:r>
              <a:rPr lang="de-DE" b="1" dirty="0" err="1"/>
              <a:t>Sources</a:t>
            </a:r>
            <a:endParaRPr lang="en-GB" b="1" dirty="0"/>
          </a:p>
        </p:txBody>
      </p:sp>
      <p:sp>
        <p:nvSpPr>
          <p:cNvPr id="3" name="Inhaltsplatzhalter 2"/>
          <p:cNvSpPr>
            <a:spLocks noGrp="1"/>
          </p:cNvSpPr>
          <p:nvPr>
            <p:ph idx="1"/>
          </p:nvPr>
        </p:nvSpPr>
        <p:spPr>
          <a:xfrm>
            <a:off x="1981200" y="1417639"/>
            <a:ext cx="8229600" cy="5045507"/>
          </a:xfrm>
        </p:spPr>
        <p:txBody>
          <a:bodyPr>
            <a:normAutofit fontScale="70000" lnSpcReduction="20000"/>
          </a:bodyPr>
          <a:lstStyle/>
          <a:p>
            <a:pPr marL="0" indent="0">
              <a:buNone/>
            </a:pPr>
            <a:r>
              <a:rPr lang="de-DE" dirty="0">
                <a:hlinkClick r:id="rId2"/>
              </a:rPr>
              <a:t>http://www.heise.de/tp/artikel/13/13565/1.html</a:t>
            </a:r>
            <a:endParaRPr lang="de-DE" dirty="0"/>
          </a:p>
          <a:p>
            <a:pPr marL="0" indent="0">
              <a:buNone/>
            </a:pPr>
            <a:endParaRPr lang="de-DE" dirty="0"/>
          </a:p>
          <a:p>
            <a:pPr marL="0" indent="0">
              <a:buNone/>
            </a:pPr>
            <a:r>
              <a:rPr lang="de-DE" dirty="0">
                <a:sym typeface="Wingdings" panose="05000000000000000000" pitchFamily="2" charset="2"/>
                <a:hlinkClick r:id="rId3"/>
              </a:rPr>
              <a:t>http://www.bfee-online.de/bfee/informationsangebote/publikationen/energieeffiziente_produkte/energielabels_computer.pdf</a:t>
            </a:r>
            <a:endParaRPr lang="de-DE" dirty="0">
              <a:sym typeface="Wingdings" panose="05000000000000000000" pitchFamily="2" charset="2"/>
            </a:endParaRPr>
          </a:p>
          <a:p>
            <a:pPr marL="0" indent="0">
              <a:buNone/>
            </a:pPr>
            <a:endParaRPr lang="de-DE" dirty="0">
              <a:sym typeface="Wingdings" panose="05000000000000000000" pitchFamily="2" charset="2"/>
            </a:endParaRPr>
          </a:p>
          <a:p>
            <a:pPr marL="0" indent="0">
              <a:buNone/>
            </a:pPr>
            <a:r>
              <a:rPr lang="de-DE" dirty="0">
                <a:hlinkClick r:id="rId4"/>
              </a:rPr>
              <a:t>https://www.flickr.com/photos/colalife/26786790491</a:t>
            </a:r>
            <a:endParaRPr lang="de-DE" dirty="0"/>
          </a:p>
          <a:p>
            <a:pPr marL="0" indent="0">
              <a:buNone/>
            </a:pPr>
            <a:r>
              <a:rPr lang="de-DE" dirty="0">
                <a:hlinkClick r:id="rId5"/>
              </a:rPr>
              <a:t>https://commons.wikimedia.org/wiki/File%3AMoores_law_(1970-2011).PNG</a:t>
            </a:r>
            <a:endParaRPr lang="de-DE" dirty="0"/>
          </a:p>
          <a:p>
            <a:pPr marL="0" indent="0">
              <a:buNone/>
            </a:pPr>
            <a:endParaRPr lang="de-DE" dirty="0"/>
          </a:p>
          <a:p>
            <a:pPr marL="0" indent="0">
              <a:buNone/>
            </a:pPr>
            <a:r>
              <a:rPr lang="de-DE" dirty="0">
                <a:sym typeface="Wingdings" panose="05000000000000000000" pitchFamily="2" charset="2"/>
                <a:hlinkClick r:id="rId6"/>
              </a:rPr>
              <a:t>http://www.bfee-online.de/bfee/informationsangebote/publikationen/energieeffiziente_produkte/index.html</a:t>
            </a:r>
            <a:endParaRPr lang="de-DE" dirty="0">
              <a:sym typeface="Wingdings" panose="05000000000000000000" pitchFamily="2" charset="2"/>
            </a:endParaRPr>
          </a:p>
          <a:p>
            <a:pPr marL="0" indent="0">
              <a:buNone/>
            </a:pPr>
            <a:endParaRPr lang="de-DE" dirty="0">
              <a:sym typeface="Wingdings" panose="05000000000000000000" pitchFamily="2" charset="2"/>
            </a:endParaRPr>
          </a:p>
          <a:p>
            <a:pPr marL="0" indent="0">
              <a:buNone/>
            </a:pPr>
            <a:r>
              <a:rPr lang="en-US" dirty="0">
                <a:latin typeface="Regencie Light"/>
                <a:cs typeface="Regencie Light"/>
                <a:hlinkClick r:id="rId7"/>
              </a:rPr>
              <a:t>https://commons.wikimedia.org/w/index.php?curid=6080417</a:t>
            </a:r>
            <a:endParaRPr lang="en-US" dirty="0">
              <a:latin typeface="Regencie Light"/>
              <a:cs typeface="Regencie Light"/>
            </a:endParaRPr>
          </a:p>
          <a:p>
            <a:pPr marL="0" indent="0">
              <a:buNone/>
            </a:pPr>
            <a:endParaRPr lang="en-US" dirty="0">
              <a:latin typeface="Regencie Light"/>
              <a:sym typeface="Wingdings" panose="05000000000000000000" pitchFamily="2" charset="2"/>
            </a:endParaRPr>
          </a:p>
          <a:p>
            <a:pPr marL="0" indent="0">
              <a:buNone/>
            </a:pPr>
            <a:endParaRPr lang="de-DE" dirty="0">
              <a:sym typeface="Wingdings" panose="05000000000000000000" pitchFamily="2" charset="2"/>
            </a:endParaRP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687588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81200" y="519546"/>
            <a:ext cx="8229600" cy="6151418"/>
          </a:xfrm>
        </p:spPr>
        <p:txBody>
          <a:bodyPr>
            <a:normAutofit/>
          </a:bodyPr>
          <a:lstStyle/>
          <a:p>
            <a:pPr marL="0" indent="0">
              <a:buNone/>
            </a:pPr>
            <a:r>
              <a:rPr lang="en-US" sz="2200" dirty="0">
                <a:cs typeface="Regencie Light"/>
                <a:hlinkClick r:id="rId2"/>
              </a:rPr>
              <a:t>https://commons.wikimedia.org/wiki/File%3ACloud_computing.svg</a:t>
            </a:r>
            <a:endParaRPr lang="en-US" sz="2200" dirty="0">
              <a:cs typeface="Regencie Light"/>
            </a:endParaRPr>
          </a:p>
          <a:p>
            <a:pPr marL="0" indent="0">
              <a:buNone/>
            </a:pPr>
            <a:endParaRPr lang="en-US" sz="2200" dirty="0"/>
          </a:p>
          <a:p>
            <a:pPr marL="0" indent="0">
              <a:buNone/>
            </a:pPr>
            <a:r>
              <a:rPr lang="de-DE" sz="2200" dirty="0">
                <a:sym typeface="Wingdings" panose="05000000000000000000" pitchFamily="2" charset="2"/>
                <a:hlinkClick r:id="rId3"/>
              </a:rPr>
              <a:t>https://www.fairphone.com/de</a:t>
            </a:r>
            <a:endParaRPr lang="de-DE" sz="2200" dirty="0">
              <a:sym typeface="Wingdings" panose="05000000000000000000" pitchFamily="2" charset="2"/>
            </a:endParaRPr>
          </a:p>
          <a:p>
            <a:pPr marL="0" indent="0">
              <a:buNone/>
            </a:pPr>
            <a:endParaRPr lang="de-DE" sz="2200" dirty="0">
              <a:sym typeface="Wingdings" panose="05000000000000000000" pitchFamily="2" charset="2"/>
            </a:endParaRPr>
          </a:p>
          <a:p>
            <a:pPr marL="0" indent="0">
              <a:buNone/>
            </a:pPr>
            <a:r>
              <a:rPr lang="de-DE" sz="2200" dirty="0">
                <a:sym typeface="Wingdings" panose="05000000000000000000" pitchFamily="2" charset="2"/>
                <a:hlinkClick r:id="rId4"/>
              </a:rPr>
              <a:t>https://www.heise.de/ct/artikel/Fairphone-2-Das-Smartphone-fuers-gute-Gewissen-3043164.html</a:t>
            </a:r>
            <a:endParaRPr lang="de-DE" sz="2200" dirty="0">
              <a:sym typeface="Wingdings" panose="05000000000000000000" pitchFamily="2" charset="2"/>
            </a:endParaRPr>
          </a:p>
          <a:p>
            <a:pPr marL="0" indent="0">
              <a:buNone/>
            </a:pPr>
            <a:endParaRPr lang="de-DE" sz="2200" dirty="0">
              <a:sym typeface="Wingdings" panose="05000000000000000000" pitchFamily="2" charset="2"/>
            </a:endParaRPr>
          </a:p>
          <a:p>
            <a:pPr marL="0" indent="0">
              <a:buNone/>
            </a:pPr>
            <a:r>
              <a:rPr lang="de-DE" sz="2200" dirty="0">
                <a:sym typeface="Wingdings" panose="05000000000000000000" pitchFamily="2" charset="2"/>
                <a:hlinkClick r:id="rId5"/>
              </a:rPr>
              <a:t>http://greenbyte.ch/14536/der-nachhaltige-schweizer-pc</a:t>
            </a:r>
            <a:endParaRPr lang="de-DE" sz="2200" dirty="0">
              <a:sym typeface="Wingdings" panose="05000000000000000000" pitchFamily="2" charset="2"/>
            </a:endParaRPr>
          </a:p>
          <a:p>
            <a:pPr marL="0" indent="0">
              <a:buNone/>
            </a:pPr>
            <a:endParaRPr lang="de-DE" sz="2200" dirty="0">
              <a:sym typeface="Wingdings" panose="05000000000000000000" pitchFamily="2" charset="2"/>
            </a:endParaRPr>
          </a:p>
          <a:p>
            <a:pPr marL="0" indent="0">
              <a:buNone/>
            </a:pPr>
            <a:r>
              <a:rPr lang="de-DE" sz="2200" dirty="0">
                <a:sym typeface="Wingdings" panose="05000000000000000000" pitchFamily="2" charset="2"/>
                <a:hlinkClick r:id="rId6"/>
              </a:rPr>
              <a:t>https://whyopencomputing.ch/de/44-tablet</a:t>
            </a:r>
            <a:endParaRPr lang="de-DE" sz="2200" dirty="0">
              <a:sym typeface="Wingdings" panose="05000000000000000000" pitchFamily="2" charset="2"/>
            </a:endParaRPr>
          </a:p>
          <a:p>
            <a:pPr marL="0" indent="0">
              <a:buNone/>
            </a:pPr>
            <a:endParaRPr lang="de-DE" sz="2200" dirty="0">
              <a:sym typeface="Wingdings" panose="05000000000000000000" pitchFamily="2" charset="2"/>
            </a:endParaRPr>
          </a:p>
          <a:p>
            <a:pPr marL="0" indent="0">
              <a:buNone/>
            </a:pPr>
            <a:r>
              <a:rPr lang="de-DE" sz="2200" dirty="0">
                <a:hlinkClick r:id="rId7"/>
              </a:rPr>
              <a:t>http://www.et.tu-dresden.de/etit/index.php?id=889</a:t>
            </a:r>
            <a:endParaRPr lang="de-DE" sz="2200" dirty="0"/>
          </a:p>
        </p:txBody>
      </p:sp>
    </p:spTree>
    <p:extLst>
      <p:ext uri="{BB962C8B-B14F-4D97-AF65-F5344CB8AC3E}">
        <p14:creationId xmlns:p14="http://schemas.microsoft.com/office/powerpoint/2010/main" val="413320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1078099611"/>
              </p:ext>
            </p:extLst>
          </p:nvPr>
        </p:nvGraphicFramePr>
        <p:xfrm>
          <a:off x="1919536" y="1397000"/>
          <a:ext cx="8064896"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ieren 3"/>
          <p:cNvGrpSpPr/>
          <p:nvPr/>
        </p:nvGrpSpPr>
        <p:grpSpPr>
          <a:xfrm>
            <a:off x="4626401" y="1340768"/>
            <a:ext cx="2299251" cy="2049144"/>
            <a:chOff x="1512177" y="231798"/>
            <a:chExt cx="2299251" cy="2049144"/>
          </a:xfrm>
        </p:grpSpPr>
        <p:sp>
          <p:nvSpPr>
            <p:cNvPr id="5" name="Ellipse 4"/>
            <p:cNvSpPr/>
            <p:nvPr/>
          </p:nvSpPr>
          <p:spPr>
            <a:xfrm>
              <a:off x="1512177" y="231798"/>
              <a:ext cx="2299251" cy="20491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Ellipse 4"/>
            <p:cNvSpPr/>
            <p:nvPr/>
          </p:nvSpPr>
          <p:spPr>
            <a:xfrm>
              <a:off x="1848895" y="531888"/>
              <a:ext cx="1625815" cy="1448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r>
                <a:rPr lang="de-DE" sz="2400" dirty="0"/>
                <a:t>5300 </a:t>
              </a:r>
              <a:r>
                <a:rPr lang="de-DE" sz="2400" dirty="0" smtClean="0"/>
                <a:t>kWh power</a:t>
              </a:r>
              <a:endParaRPr lang="de-DE" sz="2400" dirty="0"/>
            </a:p>
          </p:txBody>
        </p:sp>
      </p:grpSp>
      <p:sp>
        <p:nvSpPr>
          <p:cNvPr id="8" name="Titel 1"/>
          <p:cNvSpPr>
            <a:spLocks noGrp="1"/>
          </p:cNvSpPr>
          <p:nvPr>
            <p:ph type="title"/>
          </p:nvPr>
        </p:nvSpPr>
        <p:spPr>
          <a:xfrm>
            <a:off x="609600" y="0"/>
            <a:ext cx="10972800" cy="1143000"/>
          </a:xfrm>
        </p:spPr>
        <p:txBody>
          <a:bodyPr>
            <a:normAutofit/>
          </a:bodyPr>
          <a:lstStyle/>
          <a:p>
            <a:r>
              <a:rPr lang="de-DE" sz="2800" dirty="0" err="1" smtClean="0"/>
              <a:t>Production</a:t>
            </a:r>
            <a:r>
              <a:rPr lang="de-DE" sz="2800" dirty="0" smtClean="0"/>
              <a:t> – </a:t>
            </a:r>
            <a:r>
              <a:rPr lang="de-DE" sz="2800" dirty="0" err="1"/>
              <a:t>e</a:t>
            </a:r>
            <a:r>
              <a:rPr lang="de-DE" sz="2800" dirty="0" err="1" smtClean="0"/>
              <a:t>xample</a:t>
            </a:r>
            <a:r>
              <a:rPr lang="de-DE" sz="2800" dirty="0" smtClean="0"/>
              <a:t> </a:t>
            </a:r>
            <a:endParaRPr lang="de-DE" sz="2800" dirty="0"/>
          </a:p>
        </p:txBody>
      </p:sp>
    </p:spTree>
    <p:extLst>
      <p:ext uri="{BB962C8B-B14F-4D97-AF65-F5344CB8AC3E}">
        <p14:creationId xmlns:p14="http://schemas.microsoft.com/office/powerpoint/2010/main" val="2452089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24691"/>
            <a:ext cx="10972800" cy="1143000"/>
          </a:xfrm>
        </p:spPr>
        <p:txBody>
          <a:bodyPr>
            <a:normAutofit/>
          </a:bodyPr>
          <a:lstStyle/>
          <a:p>
            <a:r>
              <a:rPr lang="en-US" sz="3600" dirty="0" smtClean="0"/>
              <a:t>Production - summary </a:t>
            </a:r>
            <a:endParaRPr lang="en-US" sz="3600" dirty="0"/>
          </a:p>
        </p:txBody>
      </p:sp>
      <p:graphicFrame>
        <p:nvGraphicFramePr>
          <p:cNvPr id="4" name="Diagramm 3"/>
          <p:cNvGraphicFramePr/>
          <p:nvPr>
            <p:extLst>
              <p:ext uri="{D42A27DB-BD31-4B8C-83A1-F6EECF244321}">
                <p14:modId xmlns:p14="http://schemas.microsoft.com/office/powerpoint/2010/main" val="2018977111"/>
              </p:ext>
            </p:extLst>
          </p:nvPr>
        </p:nvGraphicFramePr>
        <p:xfrm>
          <a:off x="1215736" y="831273"/>
          <a:ext cx="9705693" cy="529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033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34729"/>
            <a:ext cx="10972800" cy="1143000"/>
          </a:xfrm>
        </p:spPr>
        <p:txBody>
          <a:bodyPr>
            <a:normAutofit/>
          </a:bodyPr>
          <a:lstStyle/>
          <a:p>
            <a:r>
              <a:rPr lang="de-DE" sz="3600" b="1" dirty="0" err="1" smtClean="0"/>
              <a:t>Operations</a:t>
            </a:r>
            <a:endParaRPr lang="de-DE" sz="3600" b="1" dirty="0"/>
          </a:p>
        </p:txBody>
      </p:sp>
      <p:graphicFrame>
        <p:nvGraphicFramePr>
          <p:cNvPr id="5" name="Diagramm 4"/>
          <p:cNvGraphicFramePr/>
          <p:nvPr>
            <p:extLst>
              <p:ext uri="{D42A27DB-BD31-4B8C-83A1-F6EECF244321}">
                <p14:modId xmlns:p14="http://schemas.microsoft.com/office/powerpoint/2010/main" val="1592963352"/>
              </p:ext>
            </p:extLst>
          </p:nvPr>
        </p:nvGraphicFramePr>
        <p:xfrm>
          <a:off x="1577752" y="567985"/>
          <a:ext cx="903649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Gerade Verbindung mit Pfeil 6"/>
          <p:cNvCxnSpPr/>
          <p:nvPr/>
        </p:nvCxnSpPr>
        <p:spPr>
          <a:xfrm>
            <a:off x="5735960" y="4005064"/>
            <a:ext cx="0"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2783633" y="4941169"/>
            <a:ext cx="7488831" cy="1569660"/>
          </a:xfrm>
          <a:prstGeom prst="rect">
            <a:avLst/>
          </a:prstGeom>
          <a:noFill/>
        </p:spPr>
        <p:txBody>
          <a:bodyPr wrap="square" rtlCol="0">
            <a:spAutoFit/>
          </a:bodyPr>
          <a:lstStyle/>
          <a:p>
            <a:r>
              <a:rPr lang="en-US" sz="2400" dirty="0" smtClean="0"/>
              <a:t>Create awareness for</a:t>
            </a:r>
            <a:r>
              <a:rPr lang="de-DE" sz="2400" dirty="0" smtClean="0">
                <a:sym typeface="Wingdings" panose="05000000000000000000" pitchFamily="2" charset="2"/>
              </a:rPr>
              <a:t>: </a:t>
            </a:r>
            <a:endParaRPr lang="de-DE" sz="2400" dirty="0">
              <a:sym typeface="Wingdings" panose="05000000000000000000" pitchFamily="2" charset="2"/>
            </a:endParaRPr>
          </a:p>
          <a:p>
            <a:pPr marL="342900" indent="-342900">
              <a:buFont typeface="Arial" panose="020B0604020202020204" pitchFamily="34" charset="0"/>
              <a:buChar char="•"/>
            </a:pPr>
            <a:r>
              <a:rPr lang="en-US" sz="2400" dirty="0"/>
              <a:t>Switching off computers, monitors, printers, </a:t>
            </a:r>
            <a:r>
              <a:rPr lang="en-US" sz="2400" dirty="0" err="1"/>
              <a:t>etc</a:t>
            </a:r>
            <a:r>
              <a:rPr lang="de-DE" sz="2400" dirty="0">
                <a:sym typeface="Wingdings" panose="05000000000000000000" pitchFamily="2" charset="2"/>
              </a:rPr>
              <a:t>. </a:t>
            </a:r>
          </a:p>
          <a:p>
            <a:pPr marL="342900" indent="-342900">
              <a:buFont typeface="Arial" panose="020B0604020202020204" pitchFamily="34" charset="0"/>
              <a:buChar char="•"/>
            </a:pPr>
            <a:r>
              <a:rPr lang="en-US" sz="2400" dirty="0"/>
              <a:t>Avoiding stand-by operation of the equipment overnight</a:t>
            </a:r>
          </a:p>
        </p:txBody>
      </p:sp>
    </p:spTree>
    <p:extLst>
      <p:ext uri="{BB962C8B-B14F-4D97-AF65-F5344CB8AC3E}">
        <p14:creationId xmlns:p14="http://schemas.microsoft.com/office/powerpoint/2010/main" val="1440087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569441206"/>
              </p:ext>
            </p:extLst>
          </p:nvPr>
        </p:nvGraphicFramePr>
        <p:xfrm>
          <a:off x="-162223" y="325583"/>
          <a:ext cx="12880696" cy="6045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1"/>
          <p:cNvSpPr/>
          <p:nvPr/>
        </p:nvSpPr>
        <p:spPr>
          <a:xfrm>
            <a:off x="-882555" y="5725238"/>
            <a:ext cx="6096000" cy="646331"/>
          </a:xfrm>
          <a:prstGeom prst="rect">
            <a:avLst/>
          </a:prstGeom>
        </p:spPr>
        <p:txBody>
          <a:bodyPr>
            <a:spAutoFit/>
          </a:bodyPr>
          <a:lstStyle/>
          <a:p>
            <a:pPr algn="ctr"/>
            <a:r>
              <a:rPr lang="de-DE" b="1" dirty="0">
                <a:solidFill>
                  <a:schemeClr val="bg1"/>
                </a:solidFill>
              </a:rPr>
              <a:t>TCO</a:t>
            </a:r>
          </a:p>
          <a:p>
            <a:pPr algn="ctr"/>
            <a:r>
              <a:rPr lang="de-DE" b="1" dirty="0" err="1">
                <a:solidFill>
                  <a:schemeClr val="bg1"/>
                </a:solidFill>
              </a:rPr>
              <a:t>certified</a:t>
            </a:r>
            <a:endParaRPr lang="de-DE" b="1" dirty="0">
              <a:solidFill>
                <a:schemeClr val="bg1"/>
              </a:solidFill>
            </a:endParaRPr>
          </a:p>
        </p:txBody>
      </p:sp>
    </p:spTree>
    <p:extLst>
      <p:ext uri="{BB962C8B-B14F-4D97-AF65-F5344CB8AC3E}">
        <p14:creationId xmlns:p14="http://schemas.microsoft.com/office/powerpoint/2010/main" val="1800320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1717819879"/>
              </p:ext>
            </p:extLst>
          </p:nvPr>
        </p:nvGraphicFramePr>
        <p:xfrm>
          <a:off x="1643865" y="616449"/>
          <a:ext cx="8753582" cy="5764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0806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CF43FA4-C89E-4D9C-9AEF-1EB0EFAF64CB}">
  <ds:schemaRefs>
    <ds:schemaRef ds:uri="ESRI.ArcGIS.Mapping.OfficeIntegration.PowerPointInfo"/>
  </ds:schemaRefs>
</ds:datastoreItem>
</file>

<file path=customXml/itemProps2.xml><?xml version="1.0" encoding="utf-8"?>
<ds:datastoreItem xmlns:ds="http://schemas.openxmlformats.org/officeDocument/2006/customXml" ds:itemID="{DA074470-F6C6-47E1-A7C8-EE78A7ECD8E3}">
  <ds:schemaRefs>
    <ds:schemaRef ds:uri="ESRI.ArcGIS.Mapping.OfficeIntegration.PowerPointInfo"/>
  </ds:schemaRefs>
</ds:datastoreItem>
</file>

<file path=customXml/itemProps3.xml><?xml version="1.0" encoding="utf-8"?>
<ds:datastoreItem xmlns:ds="http://schemas.openxmlformats.org/officeDocument/2006/customXml" ds:itemID="{8A5B7752-9FB0-45C5-8677-0351420269FA}">
  <ds:schemaRefs>
    <ds:schemaRef ds:uri="ESRI.ArcGIS.Mapping.OfficeIntegration.PowerPointInfo"/>
  </ds:schemaRefs>
</ds:datastoreItem>
</file>

<file path=customXml/itemProps4.xml><?xml version="1.0" encoding="utf-8"?>
<ds:datastoreItem xmlns:ds="http://schemas.openxmlformats.org/officeDocument/2006/customXml" ds:itemID="{F4D5E0FD-B1FC-4259-9AFF-2DB57963E861}">
  <ds:schemaRefs>
    <ds:schemaRef ds:uri="ESRI.ArcGIS.Mapping.OfficeIntegration.PowerPointInfo"/>
  </ds:schemaRefs>
</ds:datastoreItem>
</file>

<file path=customXml/itemProps5.xml><?xml version="1.0" encoding="utf-8"?>
<ds:datastoreItem xmlns:ds="http://schemas.openxmlformats.org/officeDocument/2006/customXml" ds:itemID="{20548517-7AE3-470D-949E-0917051BC23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0</TotalTime>
  <Words>6600</Words>
  <Application>Microsoft Office PowerPoint</Application>
  <PresentationFormat>Benutzerdefiniert</PresentationFormat>
  <Paragraphs>573</Paragraphs>
  <Slides>41</Slides>
  <Notes>32</Notes>
  <HiddenSlides>0</HiddenSlides>
  <MMClips>0</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Office-Design</vt:lpstr>
      <vt:lpstr>Energy Oriented Business Administration Prof. Dr. Johannes Kals   4.1 Green IT</vt:lpstr>
      <vt:lpstr>PowerPoint-Präsentation</vt:lpstr>
      <vt:lpstr>Green IT (narrow definition):  sustainable hard- (and soft)ware  Following the life-cycle of a device:</vt:lpstr>
      <vt:lpstr>Production – example </vt:lpstr>
      <vt:lpstr>Production – example </vt:lpstr>
      <vt:lpstr>Production - summary </vt:lpstr>
      <vt:lpstr>Operations</vt:lpstr>
      <vt:lpstr>PowerPoint-Präsentation</vt:lpstr>
      <vt:lpstr>PowerPoint-Präsentation</vt:lpstr>
      <vt:lpstr>Waste disposal and Recycling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Enterprise-Resource-Planning  End-to-End (E2E)</vt:lpstr>
      <vt:lpstr>Graphical representation of numbers in a management cockpit or dashboard</vt:lpstr>
      <vt:lpstr>PowerPoint-Präsentation</vt:lpstr>
      <vt:lpstr>Established production data acquisition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 closer cooperation of the functional departments in a company –  some of them merging and breaking the walls between organizational units?</vt:lpstr>
      <vt:lpstr>PowerPoint-Präsentation</vt:lpstr>
      <vt:lpstr>Closer cooperation in business networks</vt:lpstr>
      <vt:lpstr>PowerPoint-Präsentation</vt:lpstr>
      <vt:lpstr>Where are the limits? It‘s not the IT.</vt:lpstr>
      <vt:lpstr>PowerPoint-Präsentation</vt:lpstr>
      <vt:lpstr>References</vt:lpstr>
      <vt:lpstr>Internet Sources</vt:lpstr>
      <vt:lpstr>PowerPoint-Präsentation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Vlora Halitaj, Derya Krenke</dc:creator>
  <cp:lastModifiedBy>Kunzendorff, Johanna</cp:lastModifiedBy>
  <cp:revision>489</cp:revision>
  <cp:lastPrinted>2016-12-14T11:43:26Z</cp:lastPrinted>
  <dcterms:created xsi:type="dcterms:W3CDTF">2016-04-17T16:53:27Z</dcterms:created>
  <dcterms:modified xsi:type="dcterms:W3CDTF">2018-08-27T06:34:50Z</dcterms:modified>
</cp:coreProperties>
</file>