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sldIdLst>
    <p:sldId id="263" r:id="rId3"/>
    <p:sldId id="265" r:id="rId4"/>
    <p:sldId id="270" r:id="rId5"/>
    <p:sldId id="271" r:id="rId6"/>
    <p:sldId id="259" r:id="rId7"/>
    <p:sldId id="267" r:id="rId8"/>
    <p:sldId id="261" r:id="rId9"/>
    <p:sldId id="266" r:id="rId10"/>
    <p:sldId id="268" r:id="rId11"/>
    <p:sldId id="269" r:id="rId12"/>
    <p:sldId id="262" r:id="rId13"/>
  </p:sldIdLst>
  <p:sldSz cx="9144000" cy="5143500" type="screen16x9"/>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149" autoAdjust="0"/>
  </p:normalViewPr>
  <p:slideViewPr>
    <p:cSldViewPr snapToGrid="0" showGuides="1">
      <p:cViewPr varScale="1">
        <p:scale>
          <a:sx n="74" d="100"/>
          <a:sy n="74" d="100"/>
        </p:scale>
        <p:origin x="-989"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rtl="0">
              <a:defRPr/>
            </a:pPr>
            <a:r>
              <a:rPr lang="en-US"/>
              <a:t>Energy Cost per Period in 1,000 Dollars </a:t>
            </a:r>
          </a:p>
        </c:rich>
      </c:tx>
      <c:layout>
        <c:manualLayout>
          <c:xMode val="edge"/>
          <c:yMode val="edge"/>
          <c:x val="1.0936453775755813E-3"/>
          <c:y val="0"/>
        </c:manualLayout>
      </c:layout>
      <c:overlay val="0"/>
    </c:title>
    <c:autoTitleDeleted val="0"/>
    <c:plotArea>
      <c:layout>
        <c:manualLayout>
          <c:layoutTarget val="inner"/>
          <c:xMode val="edge"/>
          <c:yMode val="edge"/>
          <c:x val="8.6190847274013785E-2"/>
          <c:y val="8.5478479889746065E-2"/>
          <c:w val="0.89398830316262534"/>
          <c:h val="0.77703552471410731"/>
        </c:manualLayout>
      </c:layout>
      <c:lineChart>
        <c:grouping val="standard"/>
        <c:varyColors val="0"/>
        <c:ser>
          <c:idx val="0"/>
          <c:order val="0"/>
          <c:tx>
            <c:strRef>
              <c:f>Tabelle1!$B$1</c:f>
              <c:strCache>
                <c:ptCount val="1"/>
                <c:pt idx="0">
                  <c:v>Energy Cost per Period in1,000 Dollars </c:v>
                </c:pt>
              </c:strCache>
            </c:strRef>
          </c:tx>
          <c:cat>
            <c:numRef>
              <c:f>Tabelle1!$A$2:$A$11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Tabelle1!$B$2:$B$11</c:f>
              <c:numCache>
                <c:formatCode>General</c:formatCode>
                <c:ptCount val="10"/>
                <c:pt idx="0">
                  <c:v>85</c:v>
                </c:pt>
                <c:pt idx="1">
                  <c:v>70</c:v>
                </c:pt>
                <c:pt idx="2">
                  <c:v>90</c:v>
                </c:pt>
                <c:pt idx="3">
                  <c:v>65</c:v>
                </c:pt>
                <c:pt idx="4">
                  <c:v>80</c:v>
                </c:pt>
                <c:pt idx="5">
                  <c:v>90</c:v>
                </c:pt>
                <c:pt idx="6">
                  <c:v>40</c:v>
                </c:pt>
                <c:pt idx="7">
                  <c:v>55</c:v>
                </c:pt>
                <c:pt idx="8">
                  <c:v>60</c:v>
                </c:pt>
                <c:pt idx="9">
                  <c:v>40</c:v>
                </c:pt>
              </c:numCache>
            </c:numRef>
          </c:val>
          <c:smooth val="0"/>
        </c:ser>
        <c:dLbls>
          <c:showLegendKey val="0"/>
          <c:showVal val="0"/>
          <c:showCatName val="0"/>
          <c:showSerName val="0"/>
          <c:showPercent val="0"/>
          <c:showBubbleSize val="0"/>
        </c:dLbls>
        <c:marker val="1"/>
        <c:smooth val="0"/>
        <c:axId val="124991744"/>
        <c:axId val="140186368"/>
      </c:lineChart>
      <c:catAx>
        <c:axId val="124991744"/>
        <c:scaling>
          <c:orientation val="minMax"/>
        </c:scaling>
        <c:delete val="0"/>
        <c:axPos val="b"/>
        <c:numFmt formatCode="General" sourceLinked="1"/>
        <c:majorTickMark val="out"/>
        <c:minorTickMark val="none"/>
        <c:tickLblPos val="nextTo"/>
        <c:crossAx val="140186368"/>
        <c:crosses val="autoZero"/>
        <c:auto val="1"/>
        <c:lblAlgn val="ctr"/>
        <c:lblOffset val="100"/>
        <c:noMultiLvlLbl val="0"/>
      </c:catAx>
      <c:valAx>
        <c:axId val="140186368"/>
        <c:scaling>
          <c:orientation val="minMax"/>
        </c:scaling>
        <c:delete val="0"/>
        <c:axPos val="l"/>
        <c:majorGridlines/>
        <c:numFmt formatCode="General" sourceLinked="1"/>
        <c:majorTickMark val="out"/>
        <c:minorTickMark val="none"/>
        <c:tickLblPos val="nextTo"/>
        <c:crossAx val="124991744"/>
        <c:crosses val="autoZero"/>
        <c:crossBetween val="between"/>
      </c:valAx>
    </c:plotArea>
    <c:plotVisOnly val="1"/>
    <c:dispBlanksAs val="gap"/>
    <c:showDLblsOverMax val="0"/>
  </c:chart>
  <c:txPr>
    <a:bodyPr/>
    <a:lstStyle/>
    <a:p>
      <a:pPr>
        <a:defRPr sz="1600"/>
      </a:pPr>
      <a:endParaRPr lang="de-DE"/>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84BBBB-3655-4DD1-83C4-992D46D3E851}"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de-DE"/>
        </a:p>
      </dgm:t>
    </dgm:pt>
    <dgm:pt modelId="{2478BAE8-7863-43C0-8DCE-16297AEE28E1}">
      <dgm:prSet phldrT="[Text]" custT="1"/>
      <dgm:spPr/>
      <dgm:t>
        <a:bodyPr/>
        <a:lstStyle/>
        <a:p>
          <a:r>
            <a:rPr lang="en-US" sz="2400" noProof="0" dirty="0" smtClean="0"/>
            <a:t>Making use of the established management system </a:t>
          </a:r>
        </a:p>
        <a:p>
          <a:r>
            <a:rPr lang="en-US" sz="2400" noProof="0" dirty="0" smtClean="0"/>
            <a:t>(only number cruncher?)</a:t>
          </a:r>
          <a:endParaRPr lang="en-US" sz="2400" noProof="0" dirty="0"/>
        </a:p>
      </dgm:t>
    </dgm:pt>
    <dgm:pt modelId="{888FF962-35C5-45CA-9BB6-42ADE261EBB8}" type="parTrans" cxnId="{7420B8EF-CBEA-45B3-956B-45CFC1AFCCF7}">
      <dgm:prSet/>
      <dgm:spPr/>
      <dgm:t>
        <a:bodyPr/>
        <a:lstStyle/>
        <a:p>
          <a:endParaRPr lang="en-US" sz="2400" noProof="0" dirty="0"/>
        </a:p>
      </dgm:t>
    </dgm:pt>
    <dgm:pt modelId="{3A8B90E9-43AB-4273-A2CD-BBF80EEB6C07}" type="sibTrans" cxnId="{7420B8EF-CBEA-45B3-956B-45CFC1AFCCF7}">
      <dgm:prSet/>
      <dgm:spPr/>
      <dgm:t>
        <a:bodyPr/>
        <a:lstStyle/>
        <a:p>
          <a:endParaRPr lang="en-US" sz="2400" noProof="0" dirty="0"/>
        </a:p>
      </dgm:t>
    </dgm:pt>
    <dgm:pt modelId="{241677C0-2DCE-4E98-A425-6A6DFA4A6AC6}">
      <dgm:prSet phldrT="[Text]" custT="1"/>
      <dgm:spPr/>
      <dgm:t>
        <a:bodyPr/>
        <a:lstStyle/>
        <a:p>
          <a:r>
            <a:rPr lang="en-US" sz="2400" noProof="0" dirty="0" smtClean="0"/>
            <a:t>Evolving the management system, sharing responsibility for EVERYTHING (see next chart)</a:t>
          </a:r>
          <a:endParaRPr lang="en-US" sz="2400" noProof="0" dirty="0"/>
        </a:p>
      </dgm:t>
    </dgm:pt>
    <dgm:pt modelId="{44B9CDFF-88C8-4247-A670-808D2D7E4C09}" type="parTrans" cxnId="{05C9C87D-6214-4AC6-9BC4-944CF97C30A4}">
      <dgm:prSet/>
      <dgm:spPr/>
      <dgm:t>
        <a:bodyPr/>
        <a:lstStyle/>
        <a:p>
          <a:endParaRPr lang="en-US" sz="2400" noProof="0" dirty="0"/>
        </a:p>
      </dgm:t>
    </dgm:pt>
    <dgm:pt modelId="{86AD9D09-F4F1-4298-97A6-8AF385F32374}" type="sibTrans" cxnId="{05C9C87D-6214-4AC6-9BC4-944CF97C30A4}">
      <dgm:prSet/>
      <dgm:spPr/>
      <dgm:t>
        <a:bodyPr/>
        <a:lstStyle/>
        <a:p>
          <a:endParaRPr lang="en-US" sz="2400" noProof="0" dirty="0"/>
        </a:p>
      </dgm:t>
    </dgm:pt>
    <dgm:pt modelId="{78CEC2F9-1110-4C4A-81E5-42FD51FBE1C8}" type="pres">
      <dgm:prSet presAssocID="{3F84BBBB-3655-4DD1-83C4-992D46D3E851}" presName="Name0" presStyleCnt="0">
        <dgm:presLayoutVars>
          <dgm:chMax val="7"/>
          <dgm:chPref val="7"/>
          <dgm:dir/>
          <dgm:animLvl val="lvl"/>
        </dgm:presLayoutVars>
      </dgm:prSet>
      <dgm:spPr/>
      <dgm:t>
        <a:bodyPr/>
        <a:lstStyle/>
        <a:p>
          <a:endParaRPr lang="de-DE"/>
        </a:p>
      </dgm:t>
    </dgm:pt>
    <dgm:pt modelId="{FEE6EF6E-A85C-49B4-A47D-7A5D63F29F29}" type="pres">
      <dgm:prSet presAssocID="{2478BAE8-7863-43C0-8DCE-16297AEE28E1}" presName="Accent1" presStyleCnt="0"/>
      <dgm:spPr/>
    </dgm:pt>
    <dgm:pt modelId="{FEBB2AEE-5A14-489C-B174-5473D22DE1CF}" type="pres">
      <dgm:prSet presAssocID="{2478BAE8-7863-43C0-8DCE-16297AEE28E1}" presName="Accent" presStyleLbl="node1" presStyleIdx="0" presStyleCnt="2" custScaleX="226172"/>
      <dgm:spPr/>
    </dgm:pt>
    <dgm:pt modelId="{540A320B-8484-42B1-846B-C9596B2F0CB2}" type="pres">
      <dgm:prSet presAssocID="{2478BAE8-7863-43C0-8DCE-16297AEE28E1}" presName="Parent1" presStyleLbl="revTx" presStyleIdx="0" presStyleCnt="2" custScaleX="251923" custScaleY="184777" custLinFactNeighborX="0" custLinFactNeighborY="-20172">
        <dgm:presLayoutVars>
          <dgm:chMax val="1"/>
          <dgm:chPref val="1"/>
          <dgm:bulletEnabled val="1"/>
        </dgm:presLayoutVars>
      </dgm:prSet>
      <dgm:spPr/>
      <dgm:t>
        <a:bodyPr/>
        <a:lstStyle/>
        <a:p>
          <a:endParaRPr lang="de-DE"/>
        </a:p>
      </dgm:t>
    </dgm:pt>
    <dgm:pt modelId="{BC1573B6-524C-4D43-AB58-6ECA6BC97909}" type="pres">
      <dgm:prSet presAssocID="{241677C0-2DCE-4E98-A425-6A6DFA4A6AC6}" presName="Accent2" presStyleCnt="0"/>
      <dgm:spPr/>
    </dgm:pt>
    <dgm:pt modelId="{44C8E1B7-9B89-4A1C-B1C9-35C1A1A71160}" type="pres">
      <dgm:prSet presAssocID="{241677C0-2DCE-4E98-A425-6A6DFA4A6AC6}" presName="Accent" presStyleLbl="node1" presStyleIdx="1" presStyleCnt="2" custScaleX="242302"/>
      <dgm:spPr/>
    </dgm:pt>
    <dgm:pt modelId="{A102D7BB-48D4-4F1A-9092-7951B7E94798}" type="pres">
      <dgm:prSet presAssocID="{241677C0-2DCE-4E98-A425-6A6DFA4A6AC6}" presName="Parent2" presStyleLbl="revTx" presStyleIdx="1" presStyleCnt="2" custScaleX="277454" custScaleY="130286" custLinFactNeighborX="-22834" custLinFactNeighborY="15050">
        <dgm:presLayoutVars>
          <dgm:chMax val="1"/>
          <dgm:chPref val="1"/>
          <dgm:bulletEnabled val="1"/>
        </dgm:presLayoutVars>
      </dgm:prSet>
      <dgm:spPr/>
      <dgm:t>
        <a:bodyPr/>
        <a:lstStyle/>
        <a:p>
          <a:endParaRPr lang="de-DE"/>
        </a:p>
      </dgm:t>
    </dgm:pt>
  </dgm:ptLst>
  <dgm:cxnLst>
    <dgm:cxn modelId="{7420B8EF-CBEA-45B3-956B-45CFC1AFCCF7}" srcId="{3F84BBBB-3655-4DD1-83C4-992D46D3E851}" destId="{2478BAE8-7863-43C0-8DCE-16297AEE28E1}" srcOrd="0" destOrd="0" parTransId="{888FF962-35C5-45CA-9BB6-42ADE261EBB8}" sibTransId="{3A8B90E9-43AB-4273-A2CD-BBF80EEB6C07}"/>
    <dgm:cxn modelId="{BBCA79EA-B2DF-49D6-9CEC-B0B299CE1449}" type="presOf" srcId="{241677C0-2DCE-4E98-A425-6A6DFA4A6AC6}" destId="{A102D7BB-48D4-4F1A-9092-7951B7E94798}" srcOrd="0" destOrd="0" presId="urn:microsoft.com/office/officeart/2009/layout/CircleArrowProcess"/>
    <dgm:cxn modelId="{2134C141-6DF8-4B9B-B66E-B412FE63F7A3}" type="presOf" srcId="{3F84BBBB-3655-4DD1-83C4-992D46D3E851}" destId="{78CEC2F9-1110-4C4A-81E5-42FD51FBE1C8}" srcOrd="0" destOrd="0" presId="urn:microsoft.com/office/officeart/2009/layout/CircleArrowProcess"/>
    <dgm:cxn modelId="{05C9C87D-6214-4AC6-9BC4-944CF97C30A4}" srcId="{3F84BBBB-3655-4DD1-83C4-992D46D3E851}" destId="{241677C0-2DCE-4E98-A425-6A6DFA4A6AC6}" srcOrd="1" destOrd="0" parTransId="{44B9CDFF-88C8-4247-A670-808D2D7E4C09}" sibTransId="{86AD9D09-F4F1-4298-97A6-8AF385F32374}"/>
    <dgm:cxn modelId="{8DE8C33A-F38E-4653-8A1B-38BF9886150C}" type="presOf" srcId="{2478BAE8-7863-43C0-8DCE-16297AEE28E1}" destId="{540A320B-8484-42B1-846B-C9596B2F0CB2}" srcOrd="0" destOrd="0" presId="urn:microsoft.com/office/officeart/2009/layout/CircleArrowProcess"/>
    <dgm:cxn modelId="{0F32CDEB-117C-43BB-8272-C770070A0FFB}" type="presParOf" srcId="{78CEC2F9-1110-4C4A-81E5-42FD51FBE1C8}" destId="{FEE6EF6E-A85C-49B4-A47D-7A5D63F29F29}" srcOrd="0" destOrd="0" presId="urn:microsoft.com/office/officeart/2009/layout/CircleArrowProcess"/>
    <dgm:cxn modelId="{FC08E184-C1D2-467C-A353-41C2EC138BFA}" type="presParOf" srcId="{FEE6EF6E-A85C-49B4-A47D-7A5D63F29F29}" destId="{FEBB2AEE-5A14-489C-B174-5473D22DE1CF}" srcOrd="0" destOrd="0" presId="urn:microsoft.com/office/officeart/2009/layout/CircleArrowProcess"/>
    <dgm:cxn modelId="{4BC6E0CC-BCD1-4E4D-B1EA-535A04CAD36A}" type="presParOf" srcId="{78CEC2F9-1110-4C4A-81E5-42FD51FBE1C8}" destId="{540A320B-8484-42B1-846B-C9596B2F0CB2}" srcOrd="1" destOrd="0" presId="urn:microsoft.com/office/officeart/2009/layout/CircleArrowProcess"/>
    <dgm:cxn modelId="{E000854B-1435-4CC4-97D5-A857D6271613}" type="presParOf" srcId="{78CEC2F9-1110-4C4A-81E5-42FD51FBE1C8}" destId="{BC1573B6-524C-4D43-AB58-6ECA6BC97909}" srcOrd="2" destOrd="0" presId="urn:microsoft.com/office/officeart/2009/layout/CircleArrowProcess"/>
    <dgm:cxn modelId="{6E165153-D071-4C6F-8C1D-42ADB6B61BCF}" type="presParOf" srcId="{BC1573B6-524C-4D43-AB58-6ECA6BC97909}" destId="{44C8E1B7-9B89-4A1C-B1C9-35C1A1A71160}" srcOrd="0" destOrd="0" presId="urn:microsoft.com/office/officeart/2009/layout/CircleArrowProcess"/>
    <dgm:cxn modelId="{435CD4A4-81FC-4DFB-B66A-8C4CEEF1376F}" type="presParOf" srcId="{78CEC2F9-1110-4C4A-81E5-42FD51FBE1C8}" destId="{A102D7BB-48D4-4F1A-9092-7951B7E94798}"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78F8D5-577D-44A4-9714-BF564EE1087B}"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de-DE"/>
        </a:p>
      </dgm:t>
    </dgm:pt>
    <dgm:pt modelId="{97ECD697-BEBB-47FA-9E4E-81D99C0D9B57}">
      <dgm:prSet phldrT="[Text]" custT="1"/>
      <dgm:spPr/>
      <dgm:t>
        <a:bodyPr/>
        <a:lstStyle/>
        <a:p>
          <a:r>
            <a:rPr lang="en-US" sz="2000" noProof="0" dirty="0" smtClean="0"/>
            <a:t>Energy oriented management accounting</a:t>
          </a:r>
          <a:endParaRPr lang="en-US" sz="2000" noProof="0" dirty="0"/>
        </a:p>
      </dgm:t>
    </dgm:pt>
    <dgm:pt modelId="{97B10BC9-6ABC-4A09-8CBB-4AA8FE8001BF}" type="parTrans" cxnId="{5687E7B6-05E6-4DD7-AB9E-72630E58AEAE}">
      <dgm:prSet/>
      <dgm:spPr/>
      <dgm:t>
        <a:bodyPr/>
        <a:lstStyle/>
        <a:p>
          <a:endParaRPr lang="en-US" sz="2000" noProof="0" dirty="0"/>
        </a:p>
      </dgm:t>
    </dgm:pt>
    <dgm:pt modelId="{3990B1EF-B6AF-4C51-A9D3-1A3AD1909E98}" type="sibTrans" cxnId="{5687E7B6-05E6-4DD7-AB9E-72630E58AEAE}">
      <dgm:prSet/>
      <dgm:spPr/>
      <dgm:t>
        <a:bodyPr/>
        <a:lstStyle/>
        <a:p>
          <a:endParaRPr lang="en-US" sz="2000" noProof="0" dirty="0"/>
        </a:p>
      </dgm:t>
    </dgm:pt>
    <dgm:pt modelId="{9C2F19C1-10FB-4CA4-925C-6E2EBA855AE7}">
      <dgm:prSet phldrT="[Text]" custT="1"/>
      <dgm:spPr/>
      <dgm:t>
        <a:bodyPr/>
        <a:lstStyle/>
        <a:p>
          <a:r>
            <a:rPr lang="en-US" sz="2000" noProof="0" dirty="0" smtClean="0"/>
            <a:t>Balances</a:t>
          </a:r>
          <a:endParaRPr lang="en-US" sz="2000" noProof="0" dirty="0"/>
        </a:p>
      </dgm:t>
    </dgm:pt>
    <dgm:pt modelId="{02511D04-2F10-4810-B2BD-7D7502DEFF53}" type="parTrans" cxnId="{81ED9D0D-B9B2-474D-973A-C2FE178D2F29}">
      <dgm:prSet/>
      <dgm:spPr/>
      <dgm:t>
        <a:bodyPr/>
        <a:lstStyle/>
        <a:p>
          <a:endParaRPr lang="en-US" sz="2000" noProof="0" dirty="0"/>
        </a:p>
      </dgm:t>
    </dgm:pt>
    <dgm:pt modelId="{B53C5182-C784-49E9-8B28-DC208FE54DA9}" type="sibTrans" cxnId="{81ED9D0D-B9B2-474D-973A-C2FE178D2F29}">
      <dgm:prSet/>
      <dgm:spPr/>
      <dgm:t>
        <a:bodyPr/>
        <a:lstStyle/>
        <a:p>
          <a:endParaRPr lang="en-US" sz="2000" noProof="0" dirty="0"/>
        </a:p>
      </dgm:t>
    </dgm:pt>
    <dgm:pt modelId="{51F4DA00-B35D-4FA8-9382-6BCB8D14A57D}">
      <dgm:prSet phldrT="[Text]" custT="1"/>
      <dgm:spPr/>
      <dgm:t>
        <a:bodyPr/>
        <a:lstStyle/>
        <a:p>
          <a:r>
            <a:rPr lang="en-US" sz="2000" noProof="0" dirty="0" smtClean="0"/>
            <a:t>Advising all domains</a:t>
          </a:r>
          <a:endParaRPr lang="en-US" sz="2000" noProof="0" dirty="0"/>
        </a:p>
      </dgm:t>
    </dgm:pt>
    <dgm:pt modelId="{C6BB8B97-9BCB-4FC5-9FF2-C899917AEBF4}" type="parTrans" cxnId="{D7623064-AEBA-40D6-8BFA-14959888EB68}">
      <dgm:prSet/>
      <dgm:spPr/>
      <dgm:t>
        <a:bodyPr/>
        <a:lstStyle/>
        <a:p>
          <a:endParaRPr lang="en-US" sz="2000" noProof="0" dirty="0"/>
        </a:p>
      </dgm:t>
    </dgm:pt>
    <dgm:pt modelId="{17523DDC-061D-4929-92B9-0DE1FCB9ADD5}" type="sibTrans" cxnId="{D7623064-AEBA-40D6-8BFA-14959888EB68}">
      <dgm:prSet/>
      <dgm:spPr/>
      <dgm:t>
        <a:bodyPr/>
        <a:lstStyle/>
        <a:p>
          <a:endParaRPr lang="en-US" sz="2000" noProof="0" dirty="0"/>
        </a:p>
      </dgm:t>
    </dgm:pt>
    <dgm:pt modelId="{E7603C5C-309D-41F7-B37C-49C0A2546B0F}">
      <dgm:prSet phldrT="[Text]" custT="1"/>
      <dgm:spPr/>
      <dgm:t>
        <a:bodyPr/>
        <a:lstStyle/>
        <a:p>
          <a:r>
            <a:rPr lang="en-US" sz="2000" noProof="0" dirty="0" smtClean="0"/>
            <a:t>Data acquisition and processing </a:t>
          </a:r>
          <a:r>
            <a:rPr lang="en-US" sz="2000" noProof="0" dirty="0" err="1" smtClean="0"/>
            <a:t>IoT</a:t>
          </a:r>
          <a:r>
            <a:rPr lang="en-US" sz="2000" noProof="0" dirty="0" smtClean="0"/>
            <a:t>, I4.0</a:t>
          </a:r>
          <a:endParaRPr lang="en-US" sz="2000" noProof="0" dirty="0"/>
        </a:p>
      </dgm:t>
    </dgm:pt>
    <dgm:pt modelId="{20F38AFC-A2A9-4C79-B26D-A7176D03E2E8}" type="parTrans" cxnId="{DA4D9A4B-2B77-45D2-A144-D9779C14154C}">
      <dgm:prSet/>
      <dgm:spPr/>
      <dgm:t>
        <a:bodyPr/>
        <a:lstStyle/>
        <a:p>
          <a:endParaRPr lang="en-US" sz="2000" noProof="0" dirty="0"/>
        </a:p>
      </dgm:t>
    </dgm:pt>
    <dgm:pt modelId="{0436DED5-F818-4954-B11C-29492882295A}" type="sibTrans" cxnId="{DA4D9A4B-2B77-45D2-A144-D9779C14154C}">
      <dgm:prSet/>
      <dgm:spPr/>
      <dgm:t>
        <a:bodyPr/>
        <a:lstStyle/>
        <a:p>
          <a:endParaRPr lang="en-US" sz="2000" noProof="0" dirty="0"/>
        </a:p>
      </dgm:t>
    </dgm:pt>
    <dgm:pt modelId="{B0B90F2D-AC94-4547-BB71-C743B6C3E679}">
      <dgm:prSet phldrT="[Text]" custT="1"/>
      <dgm:spPr/>
      <dgm:t>
        <a:bodyPr/>
        <a:lstStyle/>
        <a:p>
          <a:r>
            <a:rPr lang="en-US" sz="2000" noProof="0" dirty="0" smtClean="0"/>
            <a:t>Profitability, strategy, ethics</a:t>
          </a:r>
          <a:endParaRPr lang="en-US" sz="2000" noProof="0" dirty="0"/>
        </a:p>
      </dgm:t>
    </dgm:pt>
    <dgm:pt modelId="{152ED8E7-FFF0-44EB-A14A-A617026D7B1D}" type="parTrans" cxnId="{B00DCA3C-FD2F-4F45-8136-ED886964F7C0}">
      <dgm:prSet/>
      <dgm:spPr/>
      <dgm:t>
        <a:bodyPr/>
        <a:lstStyle/>
        <a:p>
          <a:endParaRPr lang="en-US" sz="2000" noProof="0" dirty="0"/>
        </a:p>
      </dgm:t>
    </dgm:pt>
    <dgm:pt modelId="{03FAB6C1-5A38-4549-B458-AE78135BC0CC}" type="sibTrans" cxnId="{B00DCA3C-FD2F-4F45-8136-ED886964F7C0}">
      <dgm:prSet/>
      <dgm:spPr/>
      <dgm:t>
        <a:bodyPr/>
        <a:lstStyle/>
        <a:p>
          <a:endParaRPr lang="en-US" sz="2000" noProof="0" dirty="0"/>
        </a:p>
      </dgm:t>
    </dgm:pt>
    <dgm:pt modelId="{3ED394D7-A301-4790-A179-D8D79A838B4B}">
      <dgm:prSet phldrT="[Text]" custT="1"/>
      <dgm:spPr/>
      <dgm:t>
        <a:bodyPr/>
        <a:lstStyle/>
        <a:p>
          <a:r>
            <a:rPr lang="en-US" sz="2000" noProof="0" dirty="0" smtClean="0"/>
            <a:t>Key Performance Indicators (KPIs)</a:t>
          </a:r>
          <a:endParaRPr lang="en-US" sz="2000" noProof="0" dirty="0"/>
        </a:p>
      </dgm:t>
    </dgm:pt>
    <dgm:pt modelId="{194D3021-C525-4626-B9A6-835CF521783C}" type="parTrans" cxnId="{94A7D97B-44A1-4445-A516-00EB9F0D0728}">
      <dgm:prSet/>
      <dgm:spPr/>
      <dgm:t>
        <a:bodyPr/>
        <a:lstStyle/>
        <a:p>
          <a:endParaRPr lang="en-US" sz="2000" noProof="0" dirty="0"/>
        </a:p>
      </dgm:t>
    </dgm:pt>
    <dgm:pt modelId="{F5CEA2E5-BCD8-498F-9768-5002BF3972D0}" type="sibTrans" cxnId="{94A7D97B-44A1-4445-A516-00EB9F0D0728}">
      <dgm:prSet/>
      <dgm:spPr/>
      <dgm:t>
        <a:bodyPr/>
        <a:lstStyle/>
        <a:p>
          <a:endParaRPr lang="en-US" sz="2000" noProof="0" dirty="0"/>
        </a:p>
      </dgm:t>
    </dgm:pt>
    <dgm:pt modelId="{F6727F80-B2DC-434E-B691-8A0E1662CC96}">
      <dgm:prSet phldrT="[Text]" custT="1"/>
      <dgm:spPr/>
      <dgm:t>
        <a:bodyPr/>
        <a:lstStyle/>
        <a:p>
          <a:r>
            <a:rPr lang="en-US" sz="2000" noProof="0" dirty="0" smtClean="0"/>
            <a:t>Cost accounting</a:t>
          </a:r>
          <a:endParaRPr lang="en-US" sz="2000" noProof="0" dirty="0"/>
        </a:p>
      </dgm:t>
    </dgm:pt>
    <dgm:pt modelId="{83DF668C-CDEB-486D-A651-04EF420C4BE9}" type="sibTrans" cxnId="{D29CBCEC-F81F-4EE2-9907-A1157C13E598}">
      <dgm:prSet/>
      <dgm:spPr/>
      <dgm:t>
        <a:bodyPr/>
        <a:lstStyle/>
        <a:p>
          <a:endParaRPr lang="en-US" sz="2000" noProof="0" dirty="0"/>
        </a:p>
      </dgm:t>
    </dgm:pt>
    <dgm:pt modelId="{8C8ED637-6CEE-47F2-AEED-200ACA6CC308}" type="parTrans" cxnId="{D29CBCEC-F81F-4EE2-9907-A1157C13E598}">
      <dgm:prSet/>
      <dgm:spPr/>
      <dgm:t>
        <a:bodyPr/>
        <a:lstStyle/>
        <a:p>
          <a:endParaRPr lang="en-US" sz="2000" noProof="0" dirty="0"/>
        </a:p>
      </dgm:t>
    </dgm:pt>
    <dgm:pt modelId="{EC756495-7E70-4C4A-8C62-340C9BCABBBC}" type="pres">
      <dgm:prSet presAssocID="{C678F8D5-577D-44A4-9714-BF564EE1087B}" presName="composite" presStyleCnt="0">
        <dgm:presLayoutVars>
          <dgm:chMax val="1"/>
          <dgm:dir/>
          <dgm:resizeHandles val="exact"/>
        </dgm:presLayoutVars>
      </dgm:prSet>
      <dgm:spPr/>
      <dgm:t>
        <a:bodyPr/>
        <a:lstStyle/>
        <a:p>
          <a:endParaRPr lang="de-DE"/>
        </a:p>
      </dgm:t>
    </dgm:pt>
    <dgm:pt modelId="{8B83606B-4792-41AA-B2D8-E7011522FA8B}" type="pres">
      <dgm:prSet presAssocID="{C678F8D5-577D-44A4-9714-BF564EE1087B}" presName="radial" presStyleCnt="0">
        <dgm:presLayoutVars>
          <dgm:animLvl val="ctr"/>
        </dgm:presLayoutVars>
      </dgm:prSet>
      <dgm:spPr/>
    </dgm:pt>
    <dgm:pt modelId="{83D9BBA1-EF29-4F11-AA45-16C6F34E4D17}" type="pres">
      <dgm:prSet presAssocID="{97ECD697-BEBB-47FA-9E4E-81D99C0D9B57}" presName="centerShape" presStyleLbl="vennNode1" presStyleIdx="0" presStyleCnt="7"/>
      <dgm:spPr/>
      <dgm:t>
        <a:bodyPr/>
        <a:lstStyle/>
        <a:p>
          <a:endParaRPr lang="de-DE"/>
        </a:p>
      </dgm:t>
    </dgm:pt>
    <dgm:pt modelId="{1EACEA9C-835C-49E7-BAC4-DC80EBD446BB}" type="pres">
      <dgm:prSet presAssocID="{9C2F19C1-10FB-4CA4-925C-6E2EBA855AE7}" presName="node" presStyleLbl="vennNode1" presStyleIdx="1" presStyleCnt="7" custScaleX="228351" custScaleY="77286" custRadScaleRad="93866" custRadScaleInc="2841">
        <dgm:presLayoutVars>
          <dgm:bulletEnabled val="1"/>
        </dgm:presLayoutVars>
      </dgm:prSet>
      <dgm:spPr/>
      <dgm:t>
        <a:bodyPr/>
        <a:lstStyle/>
        <a:p>
          <a:endParaRPr lang="de-DE"/>
        </a:p>
      </dgm:t>
    </dgm:pt>
    <dgm:pt modelId="{3E671592-2C93-430B-A16A-B30A40232DCE}" type="pres">
      <dgm:prSet presAssocID="{F6727F80-B2DC-434E-B691-8A0E1662CC96}" presName="node" presStyleLbl="vennNode1" presStyleIdx="2" presStyleCnt="7" custScaleX="202389" custScaleY="88707" custRadScaleRad="122876" custRadScaleInc="18681">
        <dgm:presLayoutVars>
          <dgm:bulletEnabled val="1"/>
        </dgm:presLayoutVars>
      </dgm:prSet>
      <dgm:spPr/>
      <dgm:t>
        <a:bodyPr/>
        <a:lstStyle/>
        <a:p>
          <a:endParaRPr lang="de-DE"/>
        </a:p>
      </dgm:t>
    </dgm:pt>
    <dgm:pt modelId="{04E85420-81AB-42A8-A384-445E0C454405}" type="pres">
      <dgm:prSet presAssocID="{3ED394D7-A301-4790-A179-D8D79A838B4B}" presName="node" presStyleLbl="vennNode1" presStyleIdx="3" presStyleCnt="7" custScaleX="233648" custScaleY="92240" custRadScaleRad="145412" custRadScaleInc="-14928">
        <dgm:presLayoutVars>
          <dgm:bulletEnabled val="1"/>
        </dgm:presLayoutVars>
      </dgm:prSet>
      <dgm:spPr/>
      <dgm:t>
        <a:bodyPr/>
        <a:lstStyle/>
        <a:p>
          <a:endParaRPr lang="de-DE"/>
        </a:p>
      </dgm:t>
    </dgm:pt>
    <dgm:pt modelId="{B649181D-7D31-46D0-91F8-ECE512610453}" type="pres">
      <dgm:prSet presAssocID="{E7603C5C-309D-41F7-B37C-49C0A2546B0F}" presName="node" presStyleLbl="vennNode1" presStyleIdx="4" presStyleCnt="7" custScaleX="223914" custScaleY="95900" custRadScaleRad="107748" custRadScaleInc="-509">
        <dgm:presLayoutVars>
          <dgm:bulletEnabled val="1"/>
        </dgm:presLayoutVars>
      </dgm:prSet>
      <dgm:spPr/>
      <dgm:t>
        <a:bodyPr/>
        <a:lstStyle/>
        <a:p>
          <a:endParaRPr lang="de-DE"/>
        </a:p>
      </dgm:t>
    </dgm:pt>
    <dgm:pt modelId="{CBFD111B-ADCC-41A9-AC56-EEC9F2521A21}" type="pres">
      <dgm:prSet presAssocID="{51F4DA00-B35D-4FA8-9382-6BCB8D14A57D}" presName="node" presStyleLbl="vennNode1" presStyleIdx="5" presStyleCnt="7" custScaleX="233478" custScaleY="101136" custRadScaleRad="144828" custRadScaleInc="13359">
        <dgm:presLayoutVars>
          <dgm:bulletEnabled val="1"/>
        </dgm:presLayoutVars>
      </dgm:prSet>
      <dgm:spPr/>
      <dgm:t>
        <a:bodyPr/>
        <a:lstStyle/>
        <a:p>
          <a:endParaRPr lang="de-DE"/>
        </a:p>
      </dgm:t>
    </dgm:pt>
    <dgm:pt modelId="{973A770B-7941-430C-B93D-4595B499F4AE}" type="pres">
      <dgm:prSet presAssocID="{B0B90F2D-AC94-4547-BB71-C743B6C3E679}" presName="node" presStyleLbl="vennNode1" presStyleIdx="6" presStyleCnt="7" custScaleX="222939" custScaleY="83165" custRadScaleRad="127211" custRadScaleInc="-19367">
        <dgm:presLayoutVars>
          <dgm:bulletEnabled val="1"/>
        </dgm:presLayoutVars>
      </dgm:prSet>
      <dgm:spPr/>
      <dgm:t>
        <a:bodyPr/>
        <a:lstStyle/>
        <a:p>
          <a:endParaRPr lang="de-DE"/>
        </a:p>
      </dgm:t>
    </dgm:pt>
  </dgm:ptLst>
  <dgm:cxnLst>
    <dgm:cxn modelId="{5687E7B6-05E6-4DD7-AB9E-72630E58AEAE}" srcId="{C678F8D5-577D-44A4-9714-BF564EE1087B}" destId="{97ECD697-BEBB-47FA-9E4E-81D99C0D9B57}" srcOrd="0" destOrd="0" parTransId="{97B10BC9-6ABC-4A09-8CBB-4AA8FE8001BF}" sibTransId="{3990B1EF-B6AF-4C51-A9D3-1A3AD1909E98}"/>
    <dgm:cxn modelId="{81ED9D0D-B9B2-474D-973A-C2FE178D2F29}" srcId="{97ECD697-BEBB-47FA-9E4E-81D99C0D9B57}" destId="{9C2F19C1-10FB-4CA4-925C-6E2EBA855AE7}" srcOrd="0" destOrd="0" parTransId="{02511D04-2F10-4810-B2BD-7D7502DEFF53}" sibTransId="{B53C5182-C784-49E9-8B28-DC208FE54DA9}"/>
    <dgm:cxn modelId="{D29CBCEC-F81F-4EE2-9907-A1157C13E598}" srcId="{97ECD697-BEBB-47FA-9E4E-81D99C0D9B57}" destId="{F6727F80-B2DC-434E-B691-8A0E1662CC96}" srcOrd="1" destOrd="0" parTransId="{8C8ED637-6CEE-47F2-AEED-200ACA6CC308}" sibTransId="{83DF668C-CDEB-486D-A651-04EF420C4BE9}"/>
    <dgm:cxn modelId="{DA4D9A4B-2B77-45D2-A144-D9779C14154C}" srcId="{97ECD697-BEBB-47FA-9E4E-81D99C0D9B57}" destId="{E7603C5C-309D-41F7-B37C-49C0A2546B0F}" srcOrd="3" destOrd="0" parTransId="{20F38AFC-A2A9-4C79-B26D-A7176D03E2E8}" sibTransId="{0436DED5-F818-4954-B11C-29492882295A}"/>
    <dgm:cxn modelId="{D7623064-AEBA-40D6-8BFA-14959888EB68}" srcId="{97ECD697-BEBB-47FA-9E4E-81D99C0D9B57}" destId="{51F4DA00-B35D-4FA8-9382-6BCB8D14A57D}" srcOrd="4" destOrd="0" parTransId="{C6BB8B97-9BCB-4FC5-9FF2-C899917AEBF4}" sibTransId="{17523DDC-061D-4929-92B9-0DE1FCB9ADD5}"/>
    <dgm:cxn modelId="{E6796618-47F6-40F7-AAF5-52EBE154243E}" type="presOf" srcId="{9C2F19C1-10FB-4CA4-925C-6E2EBA855AE7}" destId="{1EACEA9C-835C-49E7-BAC4-DC80EBD446BB}" srcOrd="0" destOrd="0" presId="urn:microsoft.com/office/officeart/2005/8/layout/radial3"/>
    <dgm:cxn modelId="{02E76654-CAF9-4DF8-8269-700BC4863EC7}" type="presOf" srcId="{3ED394D7-A301-4790-A179-D8D79A838B4B}" destId="{04E85420-81AB-42A8-A384-445E0C454405}" srcOrd="0" destOrd="0" presId="urn:microsoft.com/office/officeart/2005/8/layout/radial3"/>
    <dgm:cxn modelId="{B00DCA3C-FD2F-4F45-8136-ED886964F7C0}" srcId="{97ECD697-BEBB-47FA-9E4E-81D99C0D9B57}" destId="{B0B90F2D-AC94-4547-BB71-C743B6C3E679}" srcOrd="5" destOrd="0" parTransId="{152ED8E7-FFF0-44EB-A14A-A617026D7B1D}" sibTransId="{03FAB6C1-5A38-4549-B458-AE78135BC0CC}"/>
    <dgm:cxn modelId="{0FF6A507-415C-4A13-BD9B-C79AA965AAE6}" type="presOf" srcId="{F6727F80-B2DC-434E-B691-8A0E1662CC96}" destId="{3E671592-2C93-430B-A16A-B30A40232DCE}" srcOrd="0" destOrd="0" presId="urn:microsoft.com/office/officeart/2005/8/layout/radial3"/>
    <dgm:cxn modelId="{EC7E9141-F5E0-4AC7-A9E1-13850D896888}" type="presOf" srcId="{51F4DA00-B35D-4FA8-9382-6BCB8D14A57D}" destId="{CBFD111B-ADCC-41A9-AC56-EEC9F2521A21}" srcOrd="0" destOrd="0" presId="urn:microsoft.com/office/officeart/2005/8/layout/radial3"/>
    <dgm:cxn modelId="{E8D369DA-9A33-44AF-A201-19B43AF538D0}" type="presOf" srcId="{97ECD697-BEBB-47FA-9E4E-81D99C0D9B57}" destId="{83D9BBA1-EF29-4F11-AA45-16C6F34E4D17}" srcOrd="0" destOrd="0" presId="urn:microsoft.com/office/officeart/2005/8/layout/radial3"/>
    <dgm:cxn modelId="{30762918-FCA8-4A45-8E91-CB05BAD1DB7D}" type="presOf" srcId="{B0B90F2D-AC94-4547-BB71-C743B6C3E679}" destId="{973A770B-7941-430C-B93D-4595B499F4AE}" srcOrd="0" destOrd="0" presId="urn:microsoft.com/office/officeart/2005/8/layout/radial3"/>
    <dgm:cxn modelId="{94A7D97B-44A1-4445-A516-00EB9F0D0728}" srcId="{97ECD697-BEBB-47FA-9E4E-81D99C0D9B57}" destId="{3ED394D7-A301-4790-A179-D8D79A838B4B}" srcOrd="2" destOrd="0" parTransId="{194D3021-C525-4626-B9A6-835CF521783C}" sibTransId="{F5CEA2E5-BCD8-498F-9768-5002BF3972D0}"/>
    <dgm:cxn modelId="{32F7313E-EFFC-4CFD-87A6-3351E0C04FC5}" type="presOf" srcId="{E7603C5C-309D-41F7-B37C-49C0A2546B0F}" destId="{B649181D-7D31-46D0-91F8-ECE512610453}" srcOrd="0" destOrd="0" presId="urn:microsoft.com/office/officeart/2005/8/layout/radial3"/>
    <dgm:cxn modelId="{2AE4FE0E-0723-4546-8B7C-04A8EC223357}" type="presOf" srcId="{C678F8D5-577D-44A4-9714-BF564EE1087B}" destId="{EC756495-7E70-4C4A-8C62-340C9BCABBBC}" srcOrd="0" destOrd="0" presId="urn:microsoft.com/office/officeart/2005/8/layout/radial3"/>
    <dgm:cxn modelId="{4E9E0B8A-98CF-41DD-9B56-4AC75F1D157A}" type="presParOf" srcId="{EC756495-7E70-4C4A-8C62-340C9BCABBBC}" destId="{8B83606B-4792-41AA-B2D8-E7011522FA8B}" srcOrd="0" destOrd="0" presId="urn:microsoft.com/office/officeart/2005/8/layout/radial3"/>
    <dgm:cxn modelId="{36A0F2F5-BC93-43D1-B135-899D1A848563}" type="presParOf" srcId="{8B83606B-4792-41AA-B2D8-E7011522FA8B}" destId="{83D9BBA1-EF29-4F11-AA45-16C6F34E4D17}" srcOrd="0" destOrd="0" presId="urn:microsoft.com/office/officeart/2005/8/layout/radial3"/>
    <dgm:cxn modelId="{4EC92573-62BB-4F66-8A58-CE7F0C81BEB6}" type="presParOf" srcId="{8B83606B-4792-41AA-B2D8-E7011522FA8B}" destId="{1EACEA9C-835C-49E7-BAC4-DC80EBD446BB}" srcOrd="1" destOrd="0" presId="urn:microsoft.com/office/officeart/2005/8/layout/radial3"/>
    <dgm:cxn modelId="{E6EC9544-54EB-44F7-9487-01A156CD6C9C}" type="presParOf" srcId="{8B83606B-4792-41AA-B2D8-E7011522FA8B}" destId="{3E671592-2C93-430B-A16A-B30A40232DCE}" srcOrd="2" destOrd="0" presId="urn:microsoft.com/office/officeart/2005/8/layout/radial3"/>
    <dgm:cxn modelId="{9E05E043-7ADC-41FF-A144-55E388446831}" type="presParOf" srcId="{8B83606B-4792-41AA-B2D8-E7011522FA8B}" destId="{04E85420-81AB-42A8-A384-445E0C454405}" srcOrd="3" destOrd="0" presId="urn:microsoft.com/office/officeart/2005/8/layout/radial3"/>
    <dgm:cxn modelId="{9A9DE50B-71BE-4840-92F3-836AD25D5892}" type="presParOf" srcId="{8B83606B-4792-41AA-B2D8-E7011522FA8B}" destId="{B649181D-7D31-46D0-91F8-ECE512610453}" srcOrd="4" destOrd="0" presId="urn:microsoft.com/office/officeart/2005/8/layout/radial3"/>
    <dgm:cxn modelId="{BF8F3C7D-DD51-4D71-B986-269F0A91BE4A}" type="presParOf" srcId="{8B83606B-4792-41AA-B2D8-E7011522FA8B}" destId="{CBFD111B-ADCC-41A9-AC56-EEC9F2521A21}" srcOrd="5" destOrd="0" presId="urn:microsoft.com/office/officeart/2005/8/layout/radial3"/>
    <dgm:cxn modelId="{D2C2C960-B1A3-4646-B273-86198F695C60}" type="presParOf" srcId="{8B83606B-4792-41AA-B2D8-E7011522FA8B}" destId="{973A770B-7941-430C-B93D-4595B499F4AE}"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2A83D5-315D-4D61-89EC-B1436108A3B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de-DE"/>
        </a:p>
      </dgm:t>
    </dgm:pt>
    <dgm:pt modelId="{226F8888-1FE9-40A2-B16C-49D114472D06}">
      <dgm:prSet phldrT="[Text]" custT="1"/>
      <dgm:spPr/>
      <dgm:t>
        <a:bodyPr/>
        <a:lstStyle/>
        <a:p>
          <a:r>
            <a:rPr lang="de-DE" sz="2000" dirty="0">
              <a:solidFill>
                <a:schemeClr val="tx1"/>
              </a:solidFill>
            </a:rPr>
            <a:t>Group or company</a:t>
          </a:r>
        </a:p>
      </dgm:t>
    </dgm:pt>
    <dgm:pt modelId="{AA99D982-0B9D-4CA9-A949-1AA2F88A73F7}" type="parTrans" cxnId="{07B813B3-A3CA-4F58-861F-D931E02D2CAD}">
      <dgm:prSet/>
      <dgm:spPr/>
      <dgm:t>
        <a:bodyPr/>
        <a:lstStyle/>
        <a:p>
          <a:endParaRPr lang="de-DE" sz="2000"/>
        </a:p>
      </dgm:t>
    </dgm:pt>
    <dgm:pt modelId="{4D33E9E6-D553-4B33-B232-6B251925224F}" type="sibTrans" cxnId="{07B813B3-A3CA-4F58-861F-D931E02D2CAD}">
      <dgm:prSet/>
      <dgm:spPr/>
      <dgm:t>
        <a:bodyPr/>
        <a:lstStyle/>
        <a:p>
          <a:endParaRPr lang="de-DE" sz="2000"/>
        </a:p>
      </dgm:t>
    </dgm:pt>
    <dgm:pt modelId="{C014E678-7EE8-41A8-B9A7-99B6D6452921}">
      <dgm:prSet phldrT="[Text]" custT="1"/>
      <dgm:spPr/>
      <dgm:t>
        <a:bodyPr/>
        <a:lstStyle/>
        <a:p>
          <a:r>
            <a:rPr lang="de-DE" sz="2000">
              <a:solidFill>
                <a:schemeClr val="tx1"/>
              </a:solidFill>
            </a:rPr>
            <a:t>plant 2</a:t>
          </a:r>
        </a:p>
      </dgm:t>
    </dgm:pt>
    <dgm:pt modelId="{8B188982-8A1D-4271-A91D-97EC81D6E9CE}" type="parTrans" cxnId="{1D7645E5-2E58-4204-8127-5B87A49D8BFD}">
      <dgm:prSet/>
      <dgm:spPr/>
      <dgm:t>
        <a:bodyPr/>
        <a:lstStyle/>
        <a:p>
          <a:endParaRPr lang="de-DE" sz="2000">
            <a:solidFill>
              <a:schemeClr val="tx1"/>
            </a:solidFill>
          </a:endParaRPr>
        </a:p>
      </dgm:t>
    </dgm:pt>
    <dgm:pt modelId="{E98848B3-AD7C-4AEE-889B-D45D73EF08A9}" type="sibTrans" cxnId="{1D7645E5-2E58-4204-8127-5B87A49D8BFD}">
      <dgm:prSet/>
      <dgm:spPr/>
      <dgm:t>
        <a:bodyPr/>
        <a:lstStyle/>
        <a:p>
          <a:endParaRPr lang="de-DE" sz="2000"/>
        </a:p>
      </dgm:t>
    </dgm:pt>
    <dgm:pt modelId="{0F587BAE-49F7-41A5-99E8-51852F6B7067}">
      <dgm:prSet phldrT="[Text]" custT="1"/>
      <dgm:spPr/>
      <dgm:t>
        <a:bodyPr/>
        <a:lstStyle/>
        <a:p>
          <a:r>
            <a:rPr lang="de-DE" sz="2000">
              <a:solidFill>
                <a:schemeClr val="tx1"/>
              </a:solidFill>
            </a:rPr>
            <a:t>plant 1</a:t>
          </a:r>
        </a:p>
      </dgm:t>
    </dgm:pt>
    <dgm:pt modelId="{D69323F6-EBC5-4A66-8F6B-D42ED1156C67}" type="parTrans" cxnId="{173545FA-E737-420B-9FEF-86DF6FAD8040}">
      <dgm:prSet/>
      <dgm:spPr/>
      <dgm:t>
        <a:bodyPr/>
        <a:lstStyle/>
        <a:p>
          <a:endParaRPr lang="de-DE" sz="2000">
            <a:solidFill>
              <a:schemeClr val="tx1"/>
            </a:solidFill>
          </a:endParaRPr>
        </a:p>
      </dgm:t>
    </dgm:pt>
    <dgm:pt modelId="{52C04400-8BDA-4717-A6B6-5A6D55ECCA40}" type="sibTrans" cxnId="{173545FA-E737-420B-9FEF-86DF6FAD8040}">
      <dgm:prSet/>
      <dgm:spPr/>
      <dgm:t>
        <a:bodyPr/>
        <a:lstStyle/>
        <a:p>
          <a:endParaRPr lang="de-DE" sz="2000"/>
        </a:p>
      </dgm:t>
    </dgm:pt>
    <dgm:pt modelId="{30CFC652-CC55-44E6-BA99-72B8D1A67723}">
      <dgm:prSet phldrT="[Text]" custT="1"/>
      <dgm:spPr/>
      <dgm:t>
        <a:bodyPr/>
        <a:lstStyle/>
        <a:p>
          <a:r>
            <a:rPr lang="de-DE" sz="2000" dirty="0">
              <a:solidFill>
                <a:schemeClr val="tx1"/>
              </a:solidFill>
            </a:rPr>
            <a:t>Production</a:t>
          </a:r>
        </a:p>
      </dgm:t>
    </dgm:pt>
    <dgm:pt modelId="{95A6758B-27CD-4809-A247-8992CC05B503}" type="parTrans" cxnId="{9495088C-F5B9-4715-857B-46347B1F8B64}">
      <dgm:prSet/>
      <dgm:spPr/>
      <dgm:t>
        <a:bodyPr/>
        <a:lstStyle/>
        <a:p>
          <a:endParaRPr lang="en-US" sz="2000">
            <a:solidFill>
              <a:schemeClr val="tx1"/>
            </a:solidFill>
          </a:endParaRPr>
        </a:p>
      </dgm:t>
    </dgm:pt>
    <dgm:pt modelId="{2BB0A32D-EE6B-4928-ABBD-C69160285B73}" type="sibTrans" cxnId="{9495088C-F5B9-4715-857B-46347B1F8B64}">
      <dgm:prSet/>
      <dgm:spPr/>
      <dgm:t>
        <a:bodyPr/>
        <a:lstStyle/>
        <a:p>
          <a:endParaRPr lang="en-US" sz="2000"/>
        </a:p>
      </dgm:t>
    </dgm:pt>
    <dgm:pt modelId="{E38D0284-C452-49AA-A213-985913C6AB4F}">
      <dgm:prSet phldrT="[Text]" custT="1"/>
      <dgm:spPr/>
      <dgm:t>
        <a:bodyPr/>
        <a:lstStyle/>
        <a:p>
          <a:r>
            <a:rPr lang="de-DE" sz="2000">
              <a:solidFill>
                <a:schemeClr val="tx1"/>
              </a:solidFill>
            </a:rPr>
            <a:t>Logistics</a:t>
          </a:r>
        </a:p>
      </dgm:t>
    </dgm:pt>
    <dgm:pt modelId="{BC4D8595-1AF3-4094-802B-333B37E4B7CA}" type="parTrans" cxnId="{8DA5A05C-856F-4AA2-B97E-EC5BD9FB61C6}">
      <dgm:prSet/>
      <dgm:spPr/>
      <dgm:t>
        <a:bodyPr/>
        <a:lstStyle/>
        <a:p>
          <a:endParaRPr lang="en-US" sz="2000">
            <a:solidFill>
              <a:schemeClr val="tx1"/>
            </a:solidFill>
          </a:endParaRPr>
        </a:p>
      </dgm:t>
    </dgm:pt>
    <dgm:pt modelId="{01164431-469B-482A-859E-E8D6172BB26D}" type="sibTrans" cxnId="{8DA5A05C-856F-4AA2-B97E-EC5BD9FB61C6}">
      <dgm:prSet/>
      <dgm:spPr/>
      <dgm:t>
        <a:bodyPr/>
        <a:lstStyle/>
        <a:p>
          <a:endParaRPr lang="en-US" sz="2000"/>
        </a:p>
      </dgm:t>
    </dgm:pt>
    <dgm:pt modelId="{854BAA46-5A65-49EA-8C6F-C53BCA9F7541}">
      <dgm:prSet phldrT="[Text]" custT="1"/>
      <dgm:spPr/>
      <dgm:t>
        <a:bodyPr/>
        <a:lstStyle/>
        <a:p>
          <a:r>
            <a:rPr lang="de-DE" sz="2000" dirty="0">
              <a:solidFill>
                <a:schemeClr val="tx1"/>
              </a:solidFill>
            </a:rPr>
            <a:t>Facility Management</a:t>
          </a:r>
        </a:p>
      </dgm:t>
    </dgm:pt>
    <dgm:pt modelId="{203495E9-A0D8-4824-B883-531F33D3A425}" type="parTrans" cxnId="{CE288275-BE63-4D0C-BC1E-51D4F2809BF6}">
      <dgm:prSet/>
      <dgm:spPr/>
      <dgm:t>
        <a:bodyPr/>
        <a:lstStyle/>
        <a:p>
          <a:endParaRPr lang="en-US" sz="2000">
            <a:solidFill>
              <a:schemeClr val="tx1"/>
            </a:solidFill>
          </a:endParaRPr>
        </a:p>
      </dgm:t>
    </dgm:pt>
    <dgm:pt modelId="{06B75ADD-FD94-4314-A08D-1286A1FCEC11}" type="sibTrans" cxnId="{CE288275-BE63-4D0C-BC1E-51D4F2809BF6}">
      <dgm:prSet/>
      <dgm:spPr/>
      <dgm:t>
        <a:bodyPr/>
        <a:lstStyle/>
        <a:p>
          <a:endParaRPr lang="en-US" sz="2000"/>
        </a:p>
      </dgm:t>
    </dgm:pt>
    <dgm:pt modelId="{BA6A8017-E0C2-4337-B86E-30DBD40A4592}">
      <dgm:prSet phldrT="[Text]" custT="1"/>
      <dgm:spPr/>
      <dgm:t>
        <a:bodyPr/>
        <a:lstStyle/>
        <a:p>
          <a:r>
            <a:rPr lang="de-DE" sz="2000" dirty="0">
              <a:solidFill>
                <a:schemeClr val="tx1"/>
              </a:solidFill>
            </a:rPr>
            <a:t>Cost-center 1</a:t>
          </a:r>
        </a:p>
      </dgm:t>
    </dgm:pt>
    <dgm:pt modelId="{A3483F8B-2589-47F0-8BFF-0F25B2545794}" type="parTrans" cxnId="{9CFC5643-3B08-42F4-973B-D1C2D35EAA42}">
      <dgm:prSet/>
      <dgm:spPr/>
      <dgm:t>
        <a:bodyPr/>
        <a:lstStyle/>
        <a:p>
          <a:endParaRPr lang="en-US" sz="2000">
            <a:solidFill>
              <a:schemeClr val="tx1"/>
            </a:solidFill>
          </a:endParaRPr>
        </a:p>
      </dgm:t>
    </dgm:pt>
    <dgm:pt modelId="{2AA0F2EA-B321-4416-9C2D-92678AF90717}" type="sibTrans" cxnId="{9CFC5643-3B08-42F4-973B-D1C2D35EAA42}">
      <dgm:prSet/>
      <dgm:spPr/>
      <dgm:t>
        <a:bodyPr/>
        <a:lstStyle/>
        <a:p>
          <a:endParaRPr lang="en-US" sz="2000"/>
        </a:p>
      </dgm:t>
    </dgm:pt>
    <dgm:pt modelId="{BD424E1E-015C-45D7-8684-4DD9FD415234}">
      <dgm:prSet phldrT="[Text]" custT="1"/>
      <dgm:spPr/>
      <dgm:t>
        <a:bodyPr/>
        <a:lstStyle/>
        <a:p>
          <a:r>
            <a:rPr lang="de-DE" sz="2000" dirty="0">
              <a:solidFill>
                <a:schemeClr val="tx1"/>
              </a:solidFill>
            </a:rPr>
            <a:t>...</a:t>
          </a:r>
        </a:p>
      </dgm:t>
    </dgm:pt>
    <dgm:pt modelId="{585106C4-5682-46BE-B91C-8DEC8CA3B74D}" type="parTrans" cxnId="{D45C84FE-5870-4358-870F-63A3137AB240}">
      <dgm:prSet/>
      <dgm:spPr/>
      <dgm:t>
        <a:bodyPr/>
        <a:lstStyle/>
        <a:p>
          <a:endParaRPr lang="en-US" sz="2000">
            <a:solidFill>
              <a:schemeClr val="tx1"/>
            </a:solidFill>
          </a:endParaRPr>
        </a:p>
      </dgm:t>
    </dgm:pt>
    <dgm:pt modelId="{90401FCF-192A-4989-84DF-9519C93A8ECD}" type="sibTrans" cxnId="{D45C84FE-5870-4358-870F-63A3137AB240}">
      <dgm:prSet/>
      <dgm:spPr/>
      <dgm:t>
        <a:bodyPr/>
        <a:lstStyle/>
        <a:p>
          <a:endParaRPr lang="en-US" sz="2000"/>
        </a:p>
      </dgm:t>
    </dgm:pt>
    <dgm:pt modelId="{DEC34D20-D7F0-453C-844E-4C1CDAA2BACC}">
      <dgm:prSet phldrT="[Text]" custT="1"/>
      <dgm:spPr/>
      <dgm:t>
        <a:bodyPr/>
        <a:lstStyle/>
        <a:p>
          <a:r>
            <a:rPr lang="de-DE" sz="2000" dirty="0">
              <a:solidFill>
                <a:schemeClr val="tx1"/>
              </a:solidFill>
            </a:rPr>
            <a:t>Device 1...</a:t>
          </a:r>
        </a:p>
      </dgm:t>
    </dgm:pt>
    <dgm:pt modelId="{696DA615-BABC-48F3-A162-5898C5B81471}" type="parTrans" cxnId="{67E9BA6C-82F4-45FB-9F4D-527EE211EFF9}">
      <dgm:prSet/>
      <dgm:spPr/>
      <dgm:t>
        <a:bodyPr/>
        <a:lstStyle/>
        <a:p>
          <a:endParaRPr lang="en-US" sz="2000">
            <a:solidFill>
              <a:schemeClr val="tx1"/>
            </a:solidFill>
          </a:endParaRPr>
        </a:p>
      </dgm:t>
    </dgm:pt>
    <dgm:pt modelId="{3A791365-8308-471A-B513-D7148015F643}" type="sibTrans" cxnId="{67E9BA6C-82F4-45FB-9F4D-527EE211EFF9}">
      <dgm:prSet/>
      <dgm:spPr/>
      <dgm:t>
        <a:bodyPr/>
        <a:lstStyle/>
        <a:p>
          <a:endParaRPr lang="en-US" sz="2000"/>
        </a:p>
      </dgm:t>
    </dgm:pt>
    <dgm:pt modelId="{00D41C0A-8344-4AD1-AB32-5BCD9E388612}">
      <dgm:prSet phldrT="[Text]" custT="1"/>
      <dgm:spPr/>
      <dgm:t>
        <a:bodyPr/>
        <a:lstStyle/>
        <a:p>
          <a:r>
            <a:rPr lang="de-DE" sz="2000" dirty="0">
              <a:solidFill>
                <a:schemeClr val="tx1"/>
              </a:solidFill>
            </a:rPr>
            <a:t>Cost-center 2</a:t>
          </a:r>
        </a:p>
      </dgm:t>
    </dgm:pt>
    <dgm:pt modelId="{89E3F111-6553-4373-A78C-CB2036CF5342}" type="parTrans" cxnId="{444CB1BA-9372-4B70-9416-BFC9DB2B24BC}">
      <dgm:prSet/>
      <dgm:spPr/>
      <dgm:t>
        <a:bodyPr/>
        <a:lstStyle/>
        <a:p>
          <a:endParaRPr lang="en-US" sz="2000">
            <a:solidFill>
              <a:schemeClr val="tx1"/>
            </a:solidFill>
          </a:endParaRPr>
        </a:p>
      </dgm:t>
    </dgm:pt>
    <dgm:pt modelId="{654DEF41-1776-4D5B-A666-94C969F0A1DA}" type="sibTrans" cxnId="{444CB1BA-9372-4B70-9416-BFC9DB2B24BC}">
      <dgm:prSet/>
      <dgm:spPr/>
      <dgm:t>
        <a:bodyPr/>
        <a:lstStyle/>
        <a:p>
          <a:endParaRPr lang="en-US" sz="2000"/>
        </a:p>
      </dgm:t>
    </dgm:pt>
    <dgm:pt modelId="{5C9408AA-1547-436F-9D89-A0297C82F099}">
      <dgm:prSet phldrT="[Text]" custT="1"/>
      <dgm:spPr/>
      <dgm:t>
        <a:bodyPr/>
        <a:lstStyle/>
        <a:p>
          <a:r>
            <a:rPr lang="de-DE" sz="2000">
              <a:solidFill>
                <a:schemeClr val="tx1"/>
              </a:solidFill>
            </a:rPr>
            <a:t>...</a:t>
          </a:r>
        </a:p>
      </dgm:t>
    </dgm:pt>
    <dgm:pt modelId="{D411E778-9EB3-4C06-9D09-BBB58165252C}" type="parTrans" cxnId="{64E7659C-07C4-4FE4-B569-1E30EAC0E29B}">
      <dgm:prSet/>
      <dgm:spPr/>
      <dgm:t>
        <a:bodyPr/>
        <a:lstStyle/>
        <a:p>
          <a:endParaRPr lang="en-US" sz="2000">
            <a:solidFill>
              <a:schemeClr val="tx1"/>
            </a:solidFill>
          </a:endParaRPr>
        </a:p>
      </dgm:t>
    </dgm:pt>
    <dgm:pt modelId="{58C6074F-EB13-4942-AB48-1264E67FD189}" type="sibTrans" cxnId="{64E7659C-07C4-4FE4-B569-1E30EAC0E29B}">
      <dgm:prSet/>
      <dgm:spPr/>
      <dgm:t>
        <a:bodyPr/>
        <a:lstStyle/>
        <a:p>
          <a:endParaRPr lang="en-US" sz="2000"/>
        </a:p>
      </dgm:t>
    </dgm:pt>
    <dgm:pt modelId="{96277D99-3C44-481E-A3B9-3710439CB0DE}">
      <dgm:prSet phldrT="[Text]" custT="1"/>
      <dgm:spPr/>
      <dgm:t>
        <a:bodyPr/>
        <a:lstStyle/>
        <a:p>
          <a:r>
            <a:rPr lang="de-DE" sz="2000">
              <a:solidFill>
                <a:schemeClr val="tx1"/>
              </a:solidFill>
            </a:rPr>
            <a:t>...</a:t>
          </a:r>
        </a:p>
      </dgm:t>
    </dgm:pt>
    <dgm:pt modelId="{8D2F43D0-6AAB-45A5-944F-1A7D44E5779B}" type="parTrans" cxnId="{342FE013-FAFE-48BF-91A4-533F383822BC}">
      <dgm:prSet/>
      <dgm:spPr/>
      <dgm:t>
        <a:bodyPr/>
        <a:lstStyle/>
        <a:p>
          <a:endParaRPr lang="en-US" sz="2000">
            <a:solidFill>
              <a:schemeClr val="tx1"/>
            </a:solidFill>
          </a:endParaRPr>
        </a:p>
      </dgm:t>
    </dgm:pt>
    <dgm:pt modelId="{48FD2D63-6A34-443A-82B2-58F8752D13BA}" type="sibTrans" cxnId="{342FE013-FAFE-48BF-91A4-533F383822BC}">
      <dgm:prSet/>
      <dgm:spPr/>
      <dgm:t>
        <a:bodyPr/>
        <a:lstStyle/>
        <a:p>
          <a:endParaRPr lang="en-US" sz="2000"/>
        </a:p>
      </dgm:t>
    </dgm:pt>
    <dgm:pt modelId="{E042F5A8-EB9D-4AB2-A0BB-4F783E4C8765}" type="pres">
      <dgm:prSet presAssocID="{C42A83D5-315D-4D61-89EC-B1436108A3B6}" presName="hierChild1" presStyleCnt="0">
        <dgm:presLayoutVars>
          <dgm:orgChart val="1"/>
          <dgm:chPref val="1"/>
          <dgm:dir/>
          <dgm:animOne val="branch"/>
          <dgm:animLvl val="lvl"/>
          <dgm:resizeHandles/>
        </dgm:presLayoutVars>
      </dgm:prSet>
      <dgm:spPr/>
      <dgm:t>
        <a:bodyPr/>
        <a:lstStyle/>
        <a:p>
          <a:endParaRPr lang="de-DE"/>
        </a:p>
      </dgm:t>
    </dgm:pt>
    <dgm:pt modelId="{50CDE953-114A-47EB-A775-11966D599D00}" type="pres">
      <dgm:prSet presAssocID="{226F8888-1FE9-40A2-B16C-49D114472D06}" presName="hierRoot1" presStyleCnt="0">
        <dgm:presLayoutVars>
          <dgm:hierBranch val="init"/>
        </dgm:presLayoutVars>
      </dgm:prSet>
      <dgm:spPr/>
    </dgm:pt>
    <dgm:pt modelId="{BA28902C-13B8-43BE-9FC6-D6E5C0AEBF10}" type="pres">
      <dgm:prSet presAssocID="{226F8888-1FE9-40A2-B16C-49D114472D06}" presName="rootComposite1" presStyleCnt="0"/>
      <dgm:spPr/>
    </dgm:pt>
    <dgm:pt modelId="{C1C8005E-0036-4195-A229-21218B63D8AF}" type="pres">
      <dgm:prSet presAssocID="{226F8888-1FE9-40A2-B16C-49D114472D06}" presName="rootText1" presStyleLbl="node0" presStyleIdx="0" presStyleCnt="1" custScaleX="134258" custScaleY="154278">
        <dgm:presLayoutVars>
          <dgm:chPref val="3"/>
        </dgm:presLayoutVars>
      </dgm:prSet>
      <dgm:spPr/>
      <dgm:t>
        <a:bodyPr/>
        <a:lstStyle/>
        <a:p>
          <a:endParaRPr lang="de-DE"/>
        </a:p>
      </dgm:t>
    </dgm:pt>
    <dgm:pt modelId="{BB88010E-64B3-45D5-B7B5-EA63D4AE238F}" type="pres">
      <dgm:prSet presAssocID="{226F8888-1FE9-40A2-B16C-49D114472D06}" presName="rootConnector1" presStyleLbl="node1" presStyleIdx="0" presStyleCnt="0"/>
      <dgm:spPr/>
      <dgm:t>
        <a:bodyPr/>
        <a:lstStyle/>
        <a:p>
          <a:endParaRPr lang="de-DE"/>
        </a:p>
      </dgm:t>
    </dgm:pt>
    <dgm:pt modelId="{A490612D-0514-4A7F-9D72-D30444B62DC8}" type="pres">
      <dgm:prSet presAssocID="{226F8888-1FE9-40A2-B16C-49D114472D06}" presName="hierChild2" presStyleCnt="0"/>
      <dgm:spPr/>
    </dgm:pt>
    <dgm:pt modelId="{F2F49C95-421F-48DE-A770-C37B365CBEB1}" type="pres">
      <dgm:prSet presAssocID="{D69323F6-EBC5-4A66-8F6B-D42ED1156C67}" presName="Name37" presStyleLbl="parChTrans1D2" presStyleIdx="0" presStyleCnt="3"/>
      <dgm:spPr/>
      <dgm:t>
        <a:bodyPr/>
        <a:lstStyle/>
        <a:p>
          <a:endParaRPr lang="de-DE"/>
        </a:p>
      </dgm:t>
    </dgm:pt>
    <dgm:pt modelId="{D8598E27-7BF9-4FDA-8B98-986AB3EE314D}" type="pres">
      <dgm:prSet presAssocID="{0F587BAE-49F7-41A5-99E8-51852F6B7067}" presName="hierRoot2" presStyleCnt="0">
        <dgm:presLayoutVars>
          <dgm:hierBranch val="init"/>
        </dgm:presLayoutVars>
      </dgm:prSet>
      <dgm:spPr/>
    </dgm:pt>
    <dgm:pt modelId="{7E5D18EB-841C-44F5-962D-0EB96E34A798}" type="pres">
      <dgm:prSet presAssocID="{0F587BAE-49F7-41A5-99E8-51852F6B7067}" presName="rootComposite" presStyleCnt="0"/>
      <dgm:spPr/>
    </dgm:pt>
    <dgm:pt modelId="{D0998D79-88AE-4B76-A91E-8F85363E679E}" type="pres">
      <dgm:prSet presAssocID="{0F587BAE-49F7-41A5-99E8-51852F6B7067}" presName="rootText" presStyleLbl="node2" presStyleIdx="0" presStyleCnt="3">
        <dgm:presLayoutVars>
          <dgm:chPref val="3"/>
        </dgm:presLayoutVars>
      </dgm:prSet>
      <dgm:spPr/>
      <dgm:t>
        <a:bodyPr/>
        <a:lstStyle/>
        <a:p>
          <a:endParaRPr lang="de-DE"/>
        </a:p>
      </dgm:t>
    </dgm:pt>
    <dgm:pt modelId="{51402A2B-BE62-4015-A711-1D307DAE32DB}" type="pres">
      <dgm:prSet presAssocID="{0F587BAE-49F7-41A5-99E8-51852F6B7067}" presName="rootConnector" presStyleLbl="node2" presStyleIdx="0" presStyleCnt="3"/>
      <dgm:spPr/>
      <dgm:t>
        <a:bodyPr/>
        <a:lstStyle/>
        <a:p>
          <a:endParaRPr lang="de-DE"/>
        </a:p>
      </dgm:t>
    </dgm:pt>
    <dgm:pt modelId="{99E35F70-4160-4C23-B7BC-E94495943507}" type="pres">
      <dgm:prSet presAssocID="{0F587BAE-49F7-41A5-99E8-51852F6B7067}" presName="hierChild4" presStyleCnt="0"/>
      <dgm:spPr/>
    </dgm:pt>
    <dgm:pt modelId="{DA5F0029-1FCA-4914-A048-53B475902881}" type="pres">
      <dgm:prSet presAssocID="{95A6758B-27CD-4809-A247-8992CC05B503}" presName="Name37" presStyleLbl="parChTrans1D3" presStyleIdx="0" presStyleCnt="4"/>
      <dgm:spPr/>
      <dgm:t>
        <a:bodyPr/>
        <a:lstStyle/>
        <a:p>
          <a:endParaRPr lang="en-US"/>
        </a:p>
      </dgm:t>
    </dgm:pt>
    <dgm:pt modelId="{2CC28E78-D268-4FAB-B1D3-FCA63972DA76}" type="pres">
      <dgm:prSet presAssocID="{30CFC652-CC55-44E6-BA99-72B8D1A67723}" presName="hierRoot2" presStyleCnt="0">
        <dgm:presLayoutVars>
          <dgm:hierBranch val="init"/>
        </dgm:presLayoutVars>
      </dgm:prSet>
      <dgm:spPr/>
    </dgm:pt>
    <dgm:pt modelId="{F3B342C9-5B0E-4FF0-A18B-0463000CCBD6}" type="pres">
      <dgm:prSet presAssocID="{30CFC652-CC55-44E6-BA99-72B8D1A67723}" presName="rootComposite" presStyleCnt="0"/>
      <dgm:spPr/>
    </dgm:pt>
    <dgm:pt modelId="{0143C641-7606-4360-801A-C4366B1C9FCD}" type="pres">
      <dgm:prSet presAssocID="{30CFC652-CC55-44E6-BA99-72B8D1A67723}" presName="rootText" presStyleLbl="node3" presStyleIdx="0" presStyleCnt="4" custScaleX="136439">
        <dgm:presLayoutVars>
          <dgm:chPref val="3"/>
        </dgm:presLayoutVars>
      </dgm:prSet>
      <dgm:spPr/>
      <dgm:t>
        <a:bodyPr/>
        <a:lstStyle/>
        <a:p>
          <a:endParaRPr lang="de-DE"/>
        </a:p>
      </dgm:t>
    </dgm:pt>
    <dgm:pt modelId="{D413AE11-1B40-44F1-B37A-EE626241195D}" type="pres">
      <dgm:prSet presAssocID="{30CFC652-CC55-44E6-BA99-72B8D1A67723}" presName="rootConnector" presStyleLbl="node3" presStyleIdx="0" presStyleCnt="4"/>
      <dgm:spPr/>
      <dgm:t>
        <a:bodyPr/>
        <a:lstStyle/>
        <a:p>
          <a:endParaRPr lang="de-DE"/>
        </a:p>
      </dgm:t>
    </dgm:pt>
    <dgm:pt modelId="{69B7184B-5D20-43E0-AE90-142C947D2098}" type="pres">
      <dgm:prSet presAssocID="{30CFC652-CC55-44E6-BA99-72B8D1A67723}" presName="hierChild4" presStyleCnt="0"/>
      <dgm:spPr/>
    </dgm:pt>
    <dgm:pt modelId="{31165B49-44AA-47BD-B25F-D5873FE80A9B}" type="pres">
      <dgm:prSet presAssocID="{A3483F8B-2589-47F0-8BFF-0F25B2545794}" presName="Name37" presStyleLbl="parChTrans1D4" presStyleIdx="0" presStyleCnt="4"/>
      <dgm:spPr/>
      <dgm:t>
        <a:bodyPr/>
        <a:lstStyle/>
        <a:p>
          <a:endParaRPr lang="en-US"/>
        </a:p>
      </dgm:t>
    </dgm:pt>
    <dgm:pt modelId="{242FB16A-2B0F-4353-99E5-BD85830C8BCD}" type="pres">
      <dgm:prSet presAssocID="{BA6A8017-E0C2-4337-B86E-30DBD40A4592}" presName="hierRoot2" presStyleCnt="0">
        <dgm:presLayoutVars>
          <dgm:hierBranch val="init"/>
        </dgm:presLayoutVars>
      </dgm:prSet>
      <dgm:spPr/>
    </dgm:pt>
    <dgm:pt modelId="{C26547EF-A741-46A5-AE72-459E4BA161D8}" type="pres">
      <dgm:prSet presAssocID="{BA6A8017-E0C2-4337-B86E-30DBD40A4592}" presName="rootComposite" presStyleCnt="0"/>
      <dgm:spPr/>
    </dgm:pt>
    <dgm:pt modelId="{9703AFFE-2D06-48B5-BF3E-23A6EE994485}" type="pres">
      <dgm:prSet presAssocID="{BA6A8017-E0C2-4337-B86E-30DBD40A4592}" presName="rootText" presStyleLbl="node4" presStyleIdx="0" presStyleCnt="4" custScaleX="130324" custScaleY="165095">
        <dgm:presLayoutVars>
          <dgm:chPref val="3"/>
        </dgm:presLayoutVars>
      </dgm:prSet>
      <dgm:spPr/>
      <dgm:t>
        <a:bodyPr/>
        <a:lstStyle/>
        <a:p>
          <a:endParaRPr lang="de-DE"/>
        </a:p>
      </dgm:t>
    </dgm:pt>
    <dgm:pt modelId="{7808120D-588D-4B78-B8E0-6C1D1B3C9ED4}" type="pres">
      <dgm:prSet presAssocID="{BA6A8017-E0C2-4337-B86E-30DBD40A4592}" presName="rootConnector" presStyleLbl="node4" presStyleIdx="0" presStyleCnt="4"/>
      <dgm:spPr/>
      <dgm:t>
        <a:bodyPr/>
        <a:lstStyle/>
        <a:p>
          <a:endParaRPr lang="de-DE"/>
        </a:p>
      </dgm:t>
    </dgm:pt>
    <dgm:pt modelId="{BDD512E6-3D6D-4FF5-A5AF-8ADB53DEC399}" type="pres">
      <dgm:prSet presAssocID="{BA6A8017-E0C2-4337-B86E-30DBD40A4592}" presName="hierChild4" presStyleCnt="0"/>
      <dgm:spPr/>
    </dgm:pt>
    <dgm:pt modelId="{B2A65547-94FC-4FE8-9881-2A1C0D397CA4}" type="pres">
      <dgm:prSet presAssocID="{696DA615-BABC-48F3-A162-5898C5B81471}" presName="Name37" presStyleLbl="parChTrans1D4" presStyleIdx="1" presStyleCnt="4"/>
      <dgm:spPr/>
      <dgm:t>
        <a:bodyPr/>
        <a:lstStyle/>
        <a:p>
          <a:endParaRPr lang="en-US"/>
        </a:p>
      </dgm:t>
    </dgm:pt>
    <dgm:pt modelId="{572A51A4-BE60-47BF-9853-8C434A9AE319}" type="pres">
      <dgm:prSet presAssocID="{DEC34D20-D7F0-453C-844E-4C1CDAA2BACC}" presName="hierRoot2" presStyleCnt="0">
        <dgm:presLayoutVars>
          <dgm:hierBranch val="init"/>
        </dgm:presLayoutVars>
      </dgm:prSet>
      <dgm:spPr/>
    </dgm:pt>
    <dgm:pt modelId="{DAB712CF-0CFD-493A-B337-F07A9DE71F90}" type="pres">
      <dgm:prSet presAssocID="{DEC34D20-D7F0-453C-844E-4C1CDAA2BACC}" presName="rootComposite" presStyleCnt="0"/>
      <dgm:spPr/>
    </dgm:pt>
    <dgm:pt modelId="{7F300EF8-B51B-48D7-9CD7-D8A82BA0328F}" type="pres">
      <dgm:prSet presAssocID="{DEC34D20-D7F0-453C-844E-4C1CDAA2BACC}" presName="rootText" presStyleLbl="node4" presStyleIdx="1" presStyleCnt="4" custScaleX="149650" custScaleY="156538">
        <dgm:presLayoutVars>
          <dgm:chPref val="3"/>
        </dgm:presLayoutVars>
      </dgm:prSet>
      <dgm:spPr/>
      <dgm:t>
        <a:bodyPr/>
        <a:lstStyle/>
        <a:p>
          <a:endParaRPr lang="de-DE"/>
        </a:p>
      </dgm:t>
    </dgm:pt>
    <dgm:pt modelId="{936F56A5-DC55-43A6-88DC-27674D48D3F9}" type="pres">
      <dgm:prSet presAssocID="{DEC34D20-D7F0-453C-844E-4C1CDAA2BACC}" presName="rootConnector" presStyleLbl="node4" presStyleIdx="1" presStyleCnt="4"/>
      <dgm:spPr/>
      <dgm:t>
        <a:bodyPr/>
        <a:lstStyle/>
        <a:p>
          <a:endParaRPr lang="de-DE"/>
        </a:p>
      </dgm:t>
    </dgm:pt>
    <dgm:pt modelId="{6E66F5EA-7370-432A-87D3-44D9C1C79AB4}" type="pres">
      <dgm:prSet presAssocID="{DEC34D20-D7F0-453C-844E-4C1CDAA2BACC}" presName="hierChild4" presStyleCnt="0"/>
      <dgm:spPr/>
    </dgm:pt>
    <dgm:pt modelId="{6B760B60-CC24-4A11-AD67-CF0B97D5AF36}" type="pres">
      <dgm:prSet presAssocID="{DEC34D20-D7F0-453C-844E-4C1CDAA2BACC}" presName="hierChild5" presStyleCnt="0"/>
      <dgm:spPr/>
    </dgm:pt>
    <dgm:pt modelId="{05599D1E-CB16-43DE-8A57-1DD972796D12}" type="pres">
      <dgm:prSet presAssocID="{BA6A8017-E0C2-4337-B86E-30DBD40A4592}" presName="hierChild5" presStyleCnt="0"/>
      <dgm:spPr/>
    </dgm:pt>
    <dgm:pt modelId="{01ABE161-39F4-4F17-82E0-BBEFD8D0B0D3}" type="pres">
      <dgm:prSet presAssocID="{89E3F111-6553-4373-A78C-CB2036CF5342}" presName="Name37" presStyleLbl="parChTrans1D4" presStyleIdx="2" presStyleCnt="4"/>
      <dgm:spPr/>
      <dgm:t>
        <a:bodyPr/>
        <a:lstStyle/>
        <a:p>
          <a:endParaRPr lang="en-US"/>
        </a:p>
      </dgm:t>
    </dgm:pt>
    <dgm:pt modelId="{7A850FF2-40C1-49EF-8BFD-27B4C02BEBC3}" type="pres">
      <dgm:prSet presAssocID="{00D41C0A-8344-4AD1-AB32-5BCD9E388612}" presName="hierRoot2" presStyleCnt="0">
        <dgm:presLayoutVars>
          <dgm:hierBranch val="init"/>
        </dgm:presLayoutVars>
      </dgm:prSet>
      <dgm:spPr/>
    </dgm:pt>
    <dgm:pt modelId="{C9AE7BE6-0F6D-41DC-9095-36E88A792FA0}" type="pres">
      <dgm:prSet presAssocID="{00D41C0A-8344-4AD1-AB32-5BCD9E388612}" presName="rootComposite" presStyleCnt="0"/>
      <dgm:spPr/>
    </dgm:pt>
    <dgm:pt modelId="{6C741DC4-DC17-499D-905C-E7B0187F5AF5}" type="pres">
      <dgm:prSet presAssocID="{00D41C0A-8344-4AD1-AB32-5BCD9E388612}" presName="rootText" presStyleLbl="node4" presStyleIdx="2" presStyleCnt="4" custScaleX="131735" custScaleY="147553" custLinFactNeighborX="-14409" custLinFactNeighborY="761">
        <dgm:presLayoutVars>
          <dgm:chPref val="3"/>
        </dgm:presLayoutVars>
      </dgm:prSet>
      <dgm:spPr/>
      <dgm:t>
        <a:bodyPr/>
        <a:lstStyle/>
        <a:p>
          <a:endParaRPr lang="de-DE"/>
        </a:p>
      </dgm:t>
    </dgm:pt>
    <dgm:pt modelId="{0E182A21-85F1-427B-A883-5738D21DEA38}" type="pres">
      <dgm:prSet presAssocID="{00D41C0A-8344-4AD1-AB32-5BCD9E388612}" presName="rootConnector" presStyleLbl="node4" presStyleIdx="2" presStyleCnt="4"/>
      <dgm:spPr/>
      <dgm:t>
        <a:bodyPr/>
        <a:lstStyle/>
        <a:p>
          <a:endParaRPr lang="de-DE"/>
        </a:p>
      </dgm:t>
    </dgm:pt>
    <dgm:pt modelId="{ADDA5B48-939F-4875-AE40-5E2E908736A1}" type="pres">
      <dgm:prSet presAssocID="{00D41C0A-8344-4AD1-AB32-5BCD9E388612}" presName="hierChild4" presStyleCnt="0"/>
      <dgm:spPr/>
    </dgm:pt>
    <dgm:pt modelId="{95C97563-B45A-47EB-8A34-760AC27AB125}" type="pres">
      <dgm:prSet presAssocID="{00D41C0A-8344-4AD1-AB32-5BCD9E388612}" presName="hierChild5" presStyleCnt="0"/>
      <dgm:spPr/>
    </dgm:pt>
    <dgm:pt modelId="{93278895-4992-467A-B3E1-09D6CE2DF94E}" type="pres">
      <dgm:prSet presAssocID="{585106C4-5682-46BE-B91C-8DEC8CA3B74D}" presName="Name37" presStyleLbl="parChTrans1D4" presStyleIdx="3" presStyleCnt="4"/>
      <dgm:spPr/>
      <dgm:t>
        <a:bodyPr/>
        <a:lstStyle/>
        <a:p>
          <a:endParaRPr lang="en-US"/>
        </a:p>
      </dgm:t>
    </dgm:pt>
    <dgm:pt modelId="{C39FFFC9-2051-4254-BDB5-91CCEE530143}" type="pres">
      <dgm:prSet presAssocID="{BD424E1E-015C-45D7-8684-4DD9FD415234}" presName="hierRoot2" presStyleCnt="0">
        <dgm:presLayoutVars>
          <dgm:hierBranch val="init"/>
        </dgm:presLayoutVars>
      </dgm:prSet>
      <dgm:spPr/>
    </dgm:pt>
    <dgm:pt modelId="{D3612279-B0A9-4844-8AB2-D25B951FA6DC}" type="pres">
      <dgm:prSet presAssocID="{BD424E1E-015C-45D7-8684-4DD9FD415234}" presName="rootComposite" presStyleCnt="0"/>
      <dgm:spPr/>
    </dgm:pt>
    <dgm:pt modelId="{99EEC768-E636-4398-B744-59A16706B25A}" type="pres">
      <dgm:prSet presAssocID="{BD424E1E-015C-45D7-8684-4DD9FD415234}" presName="rootText" presStyleLbl="node4" presStyleIdx="3" presStyleCnt="4" custLinFactNeighborX="-25215" custLinFactNeighborY="761">
        <dgm:presLayoutVars>
          <dgm:chPref val="3"/>
        </dgm:presLayoutVars>
      </dgm:prSet>
      <dgm:spPr/>
      <dgm:t>
        <a:bodyPr/>
        <a:lstStyle/>
        <a:p>
          <a:endParaRPr lang="de-DE"/>
        </a:p>
      </dgm:t>
    </dgm:pt>
    <dgm:pt modelId="{00DC7710-F0FE-44B1-9CA7-782539F6D214}" type="pres">
      <dgm:prSet presAssocID="{BD424E1E-015C-45D7-8684-4DD9FD415234}" presName="rootConnector" presStyleLbl="node4" presStyleIdx="3" presStyleCnt="4"/>
      <dgm:spPr/>
      <dgm:t>
        <a:bodyPr/>
        <a:lstStyle/>
        <a:p>
          <a:endParaRPr lang="de-DE"/>
        </a:p>
      </dgm:t>
    </dgm:pt>
    <dgm:pt modelId="{7581CA0E-A794-4119-8E4A-393D2EBACC24}" type="pres">
      <dgm:prSet presAssocID="{BD424E1E-015C-45D7-8684-4DD9FD415234}" presName="hierChild4" presStyleCnt="0"/>
      <dgm:spPr/>
    </dgm:pt>
    <dgm:pt modelId="{BC1A36E9-4783-4CDA-A59E-0D78ACA03FB9}" type="pres">
      <dgm:prSet presAssocID="{BD424E1E-015C-45D7-8684-4DD9FD415234}" presName="hierChild5" presStyleCnt="0"/>
      <dgm:spPr/>
    </dgm:pt>
    <dgm:pt modelId="{E8A62C77-7C15-48C0-BA6E-003C73E96119}" type="pres">
      <dgm:prSet presAssocID="{30CFC652-CC55-44E6-BA99-72B8D1A67723}" presName="hierChild5" presStyleCnt="0"/>
      <dgm:spPr/>
    </dgm:pt>
    <dgm:pt modelId="{5EA5F0E5-6DA5-4107-85F0-F8146013C987}" type="pres">
      <dgm:prSet presAssocID="{BC4D8595-1AF3-4094-802B-333B37E4B7CA}" presName="Name37" presStyleLbl="parChTrans1D3" presStyleIdx="1" presStyleCnt="4"/>
      <dgm:spPr/>
      <dgm:t>
        <a:bodyPr/>
        <a:lstStyle/>
        <a:p>
          <a:endParaRPr lang="en-US"/>
        </a:p>
      </dgm:t>
    </dgm:pt>
    <dgm:pt modelId="{A2B91EA6-898F-4190-8753-1B995470E46D}" type="pres">
      <dgm:prSet presAssocID="{E38D0284-C452-49AA-A213-985913C6AB4F}" presName="hierRoot2" presStyleCnt="0">
        <dgm:presLayoutVars>
          <dgm:hierBranch val="init"/>
        </dgm:presLayoutVars>
      </dgm:prSet>
      <dgm:spPr/>
    </dgm:pt>
    <dgm:pt modelId="{11685D14-FEF0-4B1D-BA76-75ECDA1EB4DD}" type="pres">
      <dgm:prSet presAssocID="{E38D0284-C452-49AA-A213-985913C6AB4F}" presName="rootComposite" presStyleCnt="0"/>
      <dgm:spPr/>
    </dgm:pt>
    <dgm:pt modelId="{5AB90F4C-5881-48F4-8897-1D21431DDE7B}" type="pres">
      <dgm:prSet presAssocID="{E38D0284-C452-49AA-A213-985913C6AB4F}" presName="rootText" presStyleLbl="node3" presStyleIdx="1" presStyleCnt="4">
        <dgm:presLayoutVars>
          <dgm:chPref val="3"/>
        </dgm:presLayoutVars>
      </dgm:prSet>
      <dgm:spPr/>
      <dgm:t>
        <a:bodyPr/>
        <a:lstStyle/>
        <a:p>
          <a:endParaRPr lang="de-DE"/>
        </a:p>
      </dgm:t>
    </dgm:pt>
    <dgm:pt modelId="{3152D7CD-CA65-4A5C-A109-4D99F8EC8A55}" type="pres">
      <dgm:prSet presAssocID="{E38D0284-C452-49AA-A213-985913C6AB4F}" presName="rootConnector" presStyleLbl="node3" presStyleIdx="1" presStyleCnt="4"/>
      <dgm:spPr/>
      <dgm:t>
        <a:bodyPr/>
        <a:lstStyle/>
        <a:p>
          <a:endParaRPr lang="de-DE"/>
        </a:p>
      </dgm:t>
    </dgm:pt>
    <dgm:pt modelId="{9ADEEB36-EC04-49ED-B0DB-077F56C59AC3}" type="pres">
      <dgm:prSet presAssocID="{E38D0284-C452-49AA-A213-985913C6AB4F}" presName="hierChild4" presStyleCnt="0"/>
      <dgm:spPr/>
    </dgm:pt>
    <dgm:pt modelId="{36685DA3-2595-46CF-AF06-40326B15A182}" type="pres">
      <dgm:prSet presAssocID="{E38D0284-C452-49AA-A213-985913C6AB4F}" presName="hierChild5" presStyleCnt="0"/>
      <dgm:spPr/>
    </dgm:pt>
    <dgm:pt modelId="{36F7139C-6C3D-4534-B22A-B3CA64FD867B}" type="pres">
      <dgm:prSet presAssocID="{203495E9-A0D8-4824-B883-531F33D3A425}" presName="Name37" presStyleLbl="parChTrans1D3" presStyleIdx="2" presStyleCnt="4"/>
      <dgm:spPr/>
      <dgm:t>
        <a:bodyPr/>
        <a:lstStyle/>
        <a:p>
          <a:endParaRPr lang="en-US"/>
        </a:p>
      </dgm:t>
    </dgm:pt>
    <dgm:pt modelId="{CA665163-3828-4B64-AE48-56C5789D54F2}" type="pres">
      <dgm:prSet presAssocID="{854BAA46-5A65-49EA-8C6F-C53BCA9F7541}" presName="hierRoot2" presStyleCnt="0">
        <dgm:presLayoutVars>
          <dgm:hierBranch val="init"/>
        </dgm:presLayoutVars>
      </dgm:prSet>
      <dgm:spPr/>
    </dgm:pt>
    <dgm:pt modelId="{2B8E52DE-DC8B-471B-9A55-B6A3FD4EAB33}" type="pres">
      <dgm:prSet presAssocID="{854BAA46-5A65-49EA-8C6F-C53BCA9F7541}" presName="rootComposite" presStyleCnt="0"/>
      <dgm:spPr/>
    </dgm:pt>
    <dgm:pt modelId="{B0167C9D-0B91-4775-A983-3D9BFDC6BE58}" type="pres">
      <dgm:prSet presAssocID="{854BAA46-5A65-49EA-8C6F-C53BCA9F7541}" presName="rootText" presStyleLbl="node3" presStyleIdx="2" presStyleCnt="4" custScaleX="165328" custScaleY="169285">
        <dgm:presLayoutVars>
          <dgm:chPref val="3"/>
        </dgm:presLayoutVars>
      </dgm:prSet>
      <dgm:spPr/>
      <dgm:t>
        <a:bodyPr/>
        <a:lstStyle/>
        <a:p>
          <a:endParaRPr lang="de-DE"/>
        </a:p>
      </dgm:t>
    </dgm:pt>
    <dgm:pt modelId="{726C9820-124C-473B-89F5-2457E36D7D1A}" type="pres">
      <dgm:prSet presAssocID="{854BAA46-5A65-49EA-8C6F-C53BCA9F7541}" presName="rootConnector" presStyleLbl="node3" presStyleIdx="2" presStyleCnt="4"/>
      <dgm:spPr/>
      <dgm:t>
        <a:bodyPr/>
        <a:lstStyle/>
        <a:p>
          <a:endParaRPr lang="de-DE"/>
        </a:p>
      </dgm:t>
    </dgm:pt>
    <dgm:pt modelId="{E0309446-031F-463D-889F-1DF52FD4E3A5}" type="pres">
      <dgm:prSet presAssocID="{854BAA46-5A65-49EA-8C6F-C53BCA9F7541}" presName="hierChild4" presStyleCnt="0"/>
      <dgm:spPr/>
    </dgm:pt>
    <dgm:pt modelId="{061F1313-B56A-47F8-86B1-9CDB665E8AFB}" type="pres">
      <dgm:prSet presAssocID="{854BAA46-5A65-49EA-8C6F-C53BCA9F7541}" presName="hierChild5" presStyleCnt="0"/>
      <dgm:spPr/>
    </dgm:pt>
    <dgm:pt modelId="{6A3D7AD5-ADBA-4B58-866E-80765A662DC9}" type="pres">
      <dgm:prSet presAssocID="{8D2F43D0-6AAB-45A5-944F-1A7D44E5779B}" presName="Name37" presStyleLbl="parChTrans1D3" presStyleIdx="3" presStyleCnt="4"/>
      <dgm:spPr/>
      <dgm:t>
        <a:bodyPr/>
        <a:lstStyle/>
        <a:p>
          <a:endParaRPr lang="en-US"/>
        </a:p>
      </dgm:t>
    </dgm:pt>
    <dgm:pt modelId="{EC7F13AF-F0E9-4102-8208-8B77818A982A}" type="pres">
      <dgm:prSet presAssocID="{96277D99-3C44-481E-A3B9-3710439CB0DE}" presName="hierRoot2" presStyleCnt="0">
        <dgm:presLayoutVars>
          <dgm:hierBranch val="init"/>
        </dgm:presLayoutVars>
      </dgm:prSet>
      <dgm:spPr/>
    </dgm:pt>
    <dgm:pt modelId="{2C0D7E84-3F9B-463A-9E09-60A45C7DABF4}" type="pres">
      <dgm:prSet presAssocID="{96277D99-3C44-481E-A3B9-3710439CB0DE}" presName="rootComposite" presStyleCnt="0"/>
      <dgm:spPr/>
    </dgm:pt>
    <dgm:pt modelId="{8501EFDD-D282-4758-9891-563F3CC2DFF7}" type="pres">
      <dgm:prSet presAssocID="{96277D99-3C44-481E-A3B9-3710439CB0DE}" presName="rootText" presStyleLbl="node3" presStyleIdx="3" presStyleCnt="4">
        <dgm:presLayoutVars>
          <dgm:chPref val="3"/>
        </dgm:presLayoutVars>
      </dgm:prSet>
      <dgm:spPr/>
      <dgm:t>
        <a:bodyPr/>
        <a:lstStyle/>
        <a:p>
          <a:endParaRPr lang="de-DE"/>
        </a:p>
      </dgm:t>
    </dgm:pt>
    <dgm:pt modelId="{43F2070E-CA1E-4745-AB0D-FC85F75627FF}" type="pres">
      <dgm:prSet presAssocID="{96277D99-3C44-481E-A3B9-3710439CB0DE}" presName="rootConnector" presStyleLbl="node3" presStyleIdx="3" presStyleCnt="4"/>
      <dgm:spPr/>
      <dgm:t>
        <a:bodyPr/>
        <a:lstStyle/>
        <a:p>
          <a:endParaRPr lang="de-DE"/>
        </a:p>
      </dgm:t>
    </dgm:pt>
    <dgm:pt modelId="{14E242B9-B18C-4AE9-9E98-12EB540F7C3E}" type="pres">
      <dgm:prSet presAssocID="{96277D99-3C44-481E-A3B9-3710439CB0DE}" presName="hierChild4" presStyleCnt="0"/>
      <dgm:spPr/>
    </dgm:pt>
    <dgm:pt modelId="{15B62722-9AD6-49CA-859A-A59F2580626A}" type="pres">
      <dgm:prSet presAssocID="{96277D99-3C44-481E-A3B9-3710439CB0DE}" presName="hierChild5" presStyleCnt="0"/>
      <dgm:spPr/>
    </dgm:pt>
    <dgm:pt modelId="{B57393CB-509C-4AD6-9628-7249CC9E4010}" type="pres">
      <dgm:prSet presAssocID="{0F587BAE-49F7-41A5-99E8-51852F6B7067}" presName="hierChild5" presStyleCnt="0"/>
      <dgm:spPr/>
    </dgm:pt>
    <dgm:pt modelId="{EAB5542E-7C16-419C-B844-1D35BF410CF5}" type="pres">
      <dgm:prSet presAssocID="{8B188982-8A1D-4271-A91D-97EC81D6E9CE}" presName="Name37" presStyleLbl="parChTrans1D2" presStyleIdx="1" presStyleCnt="3"/>
      <dgm:spPr/>
      <dgm:t>
        <a:bodyPr/>
        <a:lstStyle/>
        <a:p>
          <a:endParaRPr lang="de-DE"/>
        </a:p>
      </dgm:t>
    </dgm:pt>
    <dgm:pt modelId="{F4708421-6428-4DE6-8617-911526408109}" type="pres">
      <dgm:prSet presAssocID="{C014E678-7EE8-41A8-B9A7-99B6D6452921}" presName="hierRoot2" presStyleCnt="0">
        <dgm:presLayoutVars>
          <dgm:hierBranch val="init"/>
        </dgm:presLayoutVars>
      </dgm:prSet>
      <dgm:spPr/>
    </dgm:pt>
    <dgm:pt modelId="{84CF1E68-B21D-494A-9E6E-3D71C4AA90CF}" type="pres">
      <dgm:prSet presAssocID="{C014E678-7EE8-41A8-B9A7-99B6D6452921}" presName="rootComposite" presStyleCnt="0"/>
      <dgm:spPr/>
    </dgm:pt>
    <dgm:pt modelId="{6B892BE4-AE16-4C5A-9E20-590596A75667}" type="pres">
      <dgm:prSet presAssocID="{C014E678-7EE8-41A8-B9A7-99B6D6452921}" presName="rootText" presStyleLbl="node2" presStyleIdx="1" presStyleCnt="3">
        <dgm:presLayoutVars>
          <dgm:chPref val="3"/>
        </dgm:presLayoutVars>
      </dgm:prSet>
      <dgm:spPr/>
      <dgm:t>
        <a:bodyPr/>
        <a:lstStyle/>
        <a:p>
          <a:endParaRPr lang="de-DE"/>
        </a:p>
      </dgm:t>
    </dgm:pt>
    <dgm:pt modelId="{B0B2F1F6-912F-432A-9BDD-740571D4B3EA}" type="pres">
      <dgm:prSet presAssocID="{C014E678-7EE8-41A8-B9A7-99B6D6452921}" presName="rootConnector" presStyleLbl="node2" presStyleIdx="1" presStyleCnt="3"/>
      <dgm:spPr/>
      <dgm:t>
        <a:bodyPr/>
        <a:lstStyle/>
        <a:p>
          <a:endParaRPr lang="de-DE"/>
        </a:p>
      </dgm:t>
    </dgm:pt>
    <dgm:pt modelId="{D0E5AE44-511D-4C0D-B819-E6ADDEEE43F0}" type="pres">
      <dgm:prSet presAssocID="{C014E678-7EE8-41A8-B9A7-99B6D6452921}" presName="hierChild4" presStyleCnt="0"/>
      <dgm:spPr/>
    </dgm:pt>
    <dgm:pt modelId="{1D73FBC2-D298-4F4B-BF2D-7431DAD3069F}" type="pres">
      <dgm:prSet presAssocID="{C014E678-7EE8-41A8-B9A7-99B6D6452921}" presName="hierChild5" presStyleCnt="0"/>
      <dgm:spPr/>
    </dgm:pt>
    <dgm:pt modelId="{3841BF34-0D29-499A-8D95-3AE75D02B4D4}" type="pres">
      <dgm:prSet presAssocID="{D411E778-9EB3-4C06-9D09-BBB58165252C}" presName="Name37" presStyleLbl="parChTrans1D2" presStyleIdx="2" presStyleCnt="3"/>
      <dgm:spPr/>
      <dgm:t>
        <a:bodyPr/>
        <a:lstStyle/>
        <a:p>
          <a:endParaRPr lang="en-US"/>
        </a:p>
      </dgm:t>
    </dgm:pt>
    <dgm:pt modelId="{A57EDA1B-F612-4E33-A7C1-1959DD6AC888}" type="pres">
      <dgm:prSet presAssocID="{5C9408AA-1547-436F-9D89-A0297C82F099}" presName="hierRoot2" presStyleCnt="0">
        <dgm:presLayoutVars>
          <dgm:hierBranch val="init"/>
        </dgm:presLayoutVars>
      </dgm:prSet>
      <dgm:spPr/>
    </dgm:pt>
    <dgm:pt modelId="{387993BC-F128-4036-9F58-6AA0BF42193A}" type="pres">
      <dgm:prSet presAssocID="{5C9408AA-1547-436F-9D89-A0297C82F099}" presName="rootComposite" presStyleCnt="0"/>
      <dgm:spPr/>
    </dgm:pt>
    <dgm:pt modelId="{D8AC8C26-D7A5-46C4-AB2B-8F6BBEB6A2FD}" type="pres">
      <dgm:prSet presAssocID="{5C9408AA-1547-436F-9D89-A0297C82F099}" presName="rootText" presStyleLbl="node2" presStyleIdx="2" presStyleCnt="3">
        <dgm:presLayoutVars>
          <dgm:chPref val="3"/>
        </dgm:presLayoutVars>
      </dgm:prSet>
      <dgm:spPr/>
      <dgm:t>
        <a:bodyPr/>
        <a:lstStyle/>
        <a:p>
          <a:endParaRPr lang="de-DE"/>
        </a:p>
      </dgm:t>
    </dgm:pt>
    <dgm:pt modelId="{D3A3E042-986E-4510-B650-172C1935C11A}" type="pres">
      <dgm:prSet presAssocID="{5C9408AA-1547-436F-9D89-A0297C82F099}" presName="rootConnector" presStyleLbl="node2" presStyleIdx="2" presStyleCnt="3"/>
      <dgm:spPr/>
      <dgm:t>
        <a:bodyPr/>
        <a:lstStyle/>
        <a:p>
          <a:endParaRPr lang="de-DE"/>
        </a:p>
      </dgm:t>
    </dgm:pt>
    <dgm:pt modelId="{53962FE6-125A-4C61-8325-1A64DB08B61A}" type="pres">
      <dgm:prSet presAssocID="{5C9408AA-1547-436F-9D89-A0297C82F099}" presName="hierChild4" presStyleCnt="0"/>
      <dgm:spPr/>
    </dgm:pt>
    <dgm:pt modelId="{AADCC784-6ADD-45CD-A0D9-C68915C8A643}" type="pres">
      <dgm:prSet presAssocID="{5C9408AA-1547-436F-9D89-A0297C82F099}" presName="hierChild5" presStyleCnt="0"/>
      <dgm:spPr/>
    </dgm:pt>
    <dgm:pt modelId="{49BF0D36-9B79-43A7-AD7C-FFD09B68C5C1}" type="pres">
      <dgm:prSet presAssocID="{226F8888-1FE9-40A2-B16C-49D114472D06}" presName="hierChild3" presStyleCnt="0"/>
      <dgm:spPr/>
    </dgm:pt>
  </dgm:ptLst>
  <dgm:cxnLst>
    <dgm:cxn modelId="{2699EF98-F095-439C-811D-B371AAAE75E2}" type="presOf" srcId="{0F587BAE-49F7-41A5-99E8-51852F6B7067}" destId="{51402A2B-BE62-4015-A711-1D307DAE32DB}" srcOrd="1" destOrd="0" presId="urn:microsoft.com/office/officeart/2005/8/layout/orgChart1"/>
    <dgm:cxn modelId="{389771F5-DC16-4451-871B-AF62C3669708}" type="presOf" srcId="{226F8888-1FE9-40A2-B16C-49D114472D06}" destId="{BB88010E-64B3-45D5-B7B5-EA63D4AE238F}" srcOrd="1" destOrd="0" presId="urn:microsoft.com/office/officeart/2005/8/layout/orgChart1"/>
    <dgm:cxn modelId="{B6FFCFFA-703F-4554-99BF-D50E5BE3CF17}" type="presOf" srcId="{0F587BAE-49F7-41A5-99E8-51852F6B7067}" destId="{D0998D79-88AE-4B76-A91E-8F85363E679E}" srcOrd="0" destOrd="0" presId="urn:microsoft.com/office/officeart/2005/8/layout/orgChart1"/>
    <dgm:cxn modelId="{C5960ED2-2B8A-430A-AE4D-5B738C7CD7AB}" type="presOf" srcId="{E38D0284-C452-49AA-A213-985913C6AB4F}" destId="{5AB90F4C-5881-48F4-8897-1D21431DDE7B}" srcOrd="0" destOrd="0" presId="urn:microsoft.com/office/officeart/2005/8/layout/orgChart1"/>
    <dgm:cxn modelId="{9BC9B6CA-44BC-458D-BE5E-59E649C9CBE8}" type="presOf" srcId="{8D2F43D0-6AAB-45A5-944F-1A7D44E5779B}" destId="{6A3D7AD5-ADBA-4B58-866E-80765A662DC9}" srcOrd="0" destOrd="0" presId="urn:microsoft.com/office/officeart/2005/8/layout/orgChart1"/>
    <dgm:cxn modelId="{8DA5A05C-856F-4AA2-B97E-EC5BD9FB61C6}" srcId="{0F587BAE-49F7-41A5-99E8-51852F6B7067}" destId="{E38D0284-C452-49AA-A213-985913C6AB4F}" srcOrd="1" destOrd="0" parTransId="{BC4D8595-1AF3-4094-802B-333B37E4B7CA}" sibTransId="{01164431-469B-482A-859E-E8D6172BB26D}"/>
    <dgm:cxn modelId="{D8B12569-0FA3-42DE-8097-75B9270008A6}" type="presOf" srcId="{5C9408AA-1547-436F-9D89-A0297C82F099}" destId="{D8AC8C26-D7A5-46C4-AB2B-8F6BBEB6A2FD}" srcOrd="0" destOrd="0" presId="urn:microsoft.com/office/officeart/2005/8/layout/orgChart1"/>
    <dgm:cxn modelId="{BE1772CF-5070-406F-B90B-8D53C29AC35B}" type="presOf" srcId="{8B188982-8A1D-4271-A91D-97EC81D6E9CE}" destId="{EAB5542E-7C16-419C-B844-1D35BF410CF5}" srcOrd="0" destOrd="0" presId="urn:microsoft.com/office/officeart/2005/8/layout/orgChart1"/>
    <dgm:cxn modelId="{CE288275-BE63-4D0C-BC1E-51D4F2809BF6}" srcId="{0F587BAE-49F7-41A5-99E8-51852F6B7067}" destId="{854BAA46-5A65-49EA-8C6F-C53BCA9F7541}" srcOrd="2" destOrd="0" parTransId="{203495E9-A0D8-4824-B883-531F33D3A425}" sibTransId="{06B75ADD-FD94-4314-A08D-1286A1FCEC11}"/>
    <dgm:cxn modelId="{763E3708-A21A-48B6-A18D-896892A3BEFB}" type="presOf" srcId="{96277D99-3C44-481E-A3B9-3710439CB0DE}" destId="{8501EFDD-D282-4758-9891-563F3CC2DFF7}" srcOrd="0" destOrd="0" presId="urn:microsoft.com/office/officeart/2005/8/layout/orgChart1"/>
    <dgm:cxn modelId="{6D6604EA-EA29-4882-B616-361152BE842F}" type="presOf" srcId="{C014E678-7EE8-41A8-B9A7-99B6D6452921}" destId="{B0B2F1F6-912F-432A-9BDD-740571D4B3EA}" srcOrd="1" destOrd="0" presId="urn:microsoft.com/office/officeart/2005/8/layout/orgChart1"/>
    <dgm:cxn modelId="{9495088C-F5B9-4715-857B-46347B1F8B64}" srcId="{0F587BAE-49F7-41A5-99E8-51852F6B7067}" destId="{30CFC652-CC55-44E6-BA99-72B8D1A67723}" srcOrd="0" destOrd="0" parTransId="{95A6758B-27CD-4809-A247-8992CC05B503}" sibTransId="{2BB0A32D-EE6B-4928-ABBD-C69160285B73}"/>
    <dgm:cxn modelId="{D0665EC8-F34D-48DF-A66F-56CB1F48FE35}" type="presOf" srcId="{BA6A8017-E0C2-4337-B86E-30DBD40A4592}" destId="{7808120D-588D-4B78-B8E0-6C1D1B3C9ED4}" srcOrd="1" destOrd="0" presId="urn:microsoft.com/office/officeart/2005/8/layout/orgChart1"/>
    <dgm:cxn modelId="{40E1663E-5D97-445D-B4F2-DCD635E2A2D8}" type="presOf" srcId="{E38D0284-C452-49AA-A213-985913C6AB4F}" destId="{3152D7CD-CA65-4A5C-A109-4D99F8EC8A55}" srcOrd="1" destOrd="0" presId="urn:microsoft.com/office/officeart/2005/8/layout/orgChart1"/>
    <dgm:cxn modelId="{173545FA-E737-420B-9FEF-86DF6FAD8040}" srcId="{226F8888-1FE9-40A2-B16C-49D114472D06}" destId="{0F587BAE-49F7-41A5-99E8-51852F6B7067}" srcOrd="0" destOrd="0" parTransId="{D69323F6-EBC5-4A66-8F6B-D42ED1156C67}" sibTransId="{52C04400-8BDA-4717-A6B6-5A6D55ECCA40}"/>
    <dgm:cxn modelId="{68EA5A9E-04CC-4B99-A040-EBCE67F553CD}" type="presOf" srcId="{96277D99-3C44-481E-A3B9-3710439CB0DE}" destId="{43F2070E-CA1E-4745-AB0D-FC85F75627FF}" srcOrd="1" destOrd="0" presId="urn:microsoft.com/office/officeart/2005/8/layout/orgChart1"/>
    <dgm:cxn modelId="{8C065EBB-8ACB-4B17-8310-9D0121CE6326}" type="presOf" srcId="{D69323F6-EBC5-4A66-8F6B-D42ED1156C67}" destId="{F2F49C95-421F-48DE-A770-C37B365CBEB1}" srcOrd="0" destOrd="0" presId="urn:microsoft.com/office/officeart/2005/8/layout/orgChart1"/>
    <dgm:cxn modelId="{67E9BA6C-82F4-45FB-9F4D-527EE211EFF9}" srcId="{BA6A8017-E0C2-4337-B86E-30DBD40A4592}" destId="{DEC34D20-D7F0-453C-844E-4C1CDAA2BACC}" srcOrd="0" destOrd="0" parTransId="{696DA615-BABC-48F3-A162-5898C5B81471}" sibTransId="{3A791365-8308-471A-B513-D7148015F643}"/>
    <dgm:cxn modelId="{1D7645E5-2E58-4204-8127-5B87A49D8BFD}" srcId="{226F8888-1FE9-40A2-B16C-49D114472D06}" destId="{C014E678-7EE8-41A8-B9A7-99B6D6452921}" srcOrd="1" destOrd="0" parTransId="{8B188982-8A1D-4271-A91D-97EC81D6E9CE}" sibTransId="{E98848B3-AD7C-4AEE-889B-D45D73EF08A9}"/>
    <dgm:cxn modelId="{64E7659C-07C4-4FE4-B569-1E30EAC0E29B}" srcId="{226F8888-1FE9-40A2-B16C-49D114472D06}" destId="{5C9408AA-1547-436F-9D89-A0297C82F099}" srcOrd="2" destOrd="0" parTransId="{D411E778-9EB3-4C06-9D09-BBB58165252C}" sibTransId="{58C6074F-EB13-4942-AB48-1264E67FD189}"/>
    <dgm:cxn modelId="{F91550B8-49B5-4AB8-B17F-FA00008BD201}" type="presOf" srcId="{DEC34D20-D7F0-453C-844E-4C1CDAA2BACC}" destId="{7F300EF8-B51B-48D7-9CD7-D8A82BA0328F}" srcOrd="0" destOrd="0" presId="urn:microsoft.com/office/officeart/2005/8/layout/orgChart1"/>
    <dgm:cxn modelId="{B9D72555-50BD-4F55-AF25-6C734537F965}" type="presOf" srcId="{D411E778-9EB3-4C06-9D09-BBB58165252C}" destId="{3841BF34-0D29-499A-8D95-3AE75D02B4D4}" srcOrd="0" destOrd="0" presId="urn:microsoft.com/office/officeart/2005/8/layout/orgChart1"/>
    <dgm:cxn modelId="{14B2BBC5-8CDF-4EC5-9616-C5FA59F789CC}" type="presOf" srcId="{C014E678-7EE8-41A8-B9A7-99B6D6452921}" destId="{6B892BE4-AE16-4C5A-9E20-590596A75667}" srcOrd="0" destOrd="0" presId="urn:microsoft.com/office/officeart/2005/8/layout/orgChart1"/>
    <dgm:cxn modelId="{D45C84FE-5870-4358-870F-63A3137AB240}" srcId="{30CFC652-CC55-44E6-BA99-72B8D1A67723}" destId="{BD424E1E-015C-45D7-8684-4DD9FD415234}" srcOrd="2" destOrd="0" parTransId="{585106C4-5682-46BE-B91C-8DEC8CA3B74D}" sibTransId="{90401FCF-192A-4989-84DF-9519C93A8ECD}"/>
    <dgm:cxn modelId="{36C56A11-065D-4AC8-A65E-0B74CB03CA12}" type="presOf" srcId="{203495E9-A0D8-4824-B883-531F33D3A425}" destId="{36F7139C-6C3D-4534-B22A-B3CA64FD867B}" srcOrd="0" destOrd="0" presId="urn:microsoft.com/office/officeart/2005/8/layout/orgChart1"/>
    <dgm:cxn modelId="{9CFC5643-3B08-42F4-973B-D1C2D35EAA42}" srcId="{30CFC652-CC55-44E6-BA99-72B8D1A67723}" destId="{BA6A8017-E0C2-4337-B86E-30DBD40A4592}" srcOrd="0" destOrd="0" parTransId="{A3483F8B-2589-47F0-8BFF-0F25B2545794}" sibTransId="{2AA0F2EA-B321-4416-9C2D-92678AF90717}"/>
    <dgm:cxn modelId="{580E81C2-C908-4E5B-8600-ADF7C433CDA6}" type="presOf" srcId="{BC4D8595-1AF3-4094-802B-333B37E4B7CA}" destId="{5EA5F0E5-6DA5-4107-85F0-F8146013C987}" srcOrd="0" destOrd="0" presId="urn:microsoft.com/office/officeart/2005/8/layout/orgChart1"/>
    <dgm:cxn modelId="{07B813B3-A3CA-4F58-861F-D931E02D2CAD}" srcId="{C42A83D5-315D-4D61-89EC-B1436108A3B6}" destId="{226F8888-1FE9-40A2-B16C-49D114472D06}" srcOrd="0" destOrd="0" parTransId="{AA99D982-0B9D-4CA9-A949-1AA2F88A73F7}" sibTransId="{4D33E9E6-D553-4B33-B232-6B251925224F}"/>
    <dgm:cxn modelId="{D2A3DCD0-B6FD-4D78-92C8-942FDEC6C3A1}" type="presOf" srcId="{30CFC652-CC55-44E6-BA99-72B8D1A67723}" destId="{0143C641-7606-4360-801A-C4366B1C9FCD}" srcOrd="0" destOrd="0" presId="urn:microsoft.com/office/officeart/2005/8/layout/orgChart1"/>
    <dgm:cxn modelId="{F8BD25DE-9A5F-42AD-8D5F-F419365093A0}" type="presOf" srcId="{854BAA46-5A65-49EA-8C6F-C53BCA9F7541}" destId="{726C9820-124C-473B-89F5-2457E36D7D1A}" srcOrd="1" destOrd="0" presId="urn:microsoft.com/office/officeart/2005/8/layout/orgChart1"/>
    <dgm:cxn modelId="{431515EA-C714-4466-988E-247791728647}" type="presOf" srcId="{696DA615-BABC-48F3-A162-5898C5B81471}" destId="{B2A65547-94FC-4FE8-9881-2A1C0D397CA4}" srcOrd="0" destOrd="0" presId="urn:microsoft.com/office/officeart/2005/8/layout/orgChart1"/>
    <dgm:cxn modelId="{36E9B399-8044-4BA8-8AAA-D9CD6BB7188A}" type="presOf" srcId="{95A6758B-27CD-4809-A247-8992CC05B503}" destId="{DA5F0029-1FCA-4914-A048-53B475902881}" srcOrd="0" destOrd="0" presId="urn:microsoft.com/office/officeart/2005/8/layout/orgChart1"/>
    <dgm:cxn modelId="{B781C257-6DA6-46F3-ACD7-09ABFFCA4EEC}" type="presOf" srcId="{226F8888-1FE9-40A2-B16C-49D114472D06}" destId="{C1C8005E-0036-4195-A229-21218B63D8AF}" srcOrd="0" destOrd="0" presId="urn:microsoft.com/office/officeart/2005/8/layout/orgChart1"/>
    <dgm:cxn modelId="{9E67748D-CD23-40A0-BB83-EA8375871408}" type="presOf" srcId="{BD424E1E-015C-45D7-8684-4DD9FD415234}" destId="{99EEC768-E636-4398-B744-59A16706B25A}" srcOrd="0" destOrd="0" presId="urn:microsoft.com/office/officeart/2005/8/layout/orgChart1"/>
    <dgm:cxn modelId="{FB1365AD-A66F-40B0-B8BB-0F35FC37B1A1}" type="presOf" srcId="{89E3F111-6553-4373-A78C-CB2036CF5342}" destId="{01ABE161-39F4-4F17-82E0-BBEFD8D0B0D3}" srcOrd="0" destOrd="0" presId="urn:microsoft.com/office/officeart/2005/8/layout/orgChart1"/>
    <dgm:cxn modelId="{5AF1D19B-1ECE-4520-9295-E935C1E446B2}" type="presOf" srcId="{DEC34D20-D7F0-453C-844E-4C1CDAA2BACC}" destId="{936F56A5-DC55-43A6-88DC-27674D48D3F9}" srcOrd="1" destOrd="0" presId="urn:microsoft.com/office/officeart/2005/8/layout/orgChart1"/>
    <dgm:cxn modelId="{7A23E246-D3E1-4679-ADC9-F4C4C04DCAA1}" type="presOf" srcId="{585106C4-5682-46BE-B91C-8DEC8CA3B74D}" destId="{93278895-4992-467A-B3E1-09D6CE2DF94E}" srcOrd="0" destOrd="0" presId="urn:microsoft.com/office/officeart/2005/8/layout/orgChart1"/>
    <dgm:cxn modelId="{B938C316-9124-47B3-AA36-0B81031AC489}" type="presOf" srcId="{854BAA46-5A65-49EA-8C6F-C53BCA9F7541}" destId="{B0167C9D-0B91-4775-A983-3D9BFDC6BE58}" srcOrd="0" destOrd="0" presId="urn:microsoft.com/office/officeart/2005/8/layout/orgChart1"/>
    <dgm:cxn modelId="{342FE013-FAFE-48BF-91A4-533F383822BC}" srcId="{0F587BAE-49F7-41A5-99E8-51852F6B7067}" destId="{96277D99-3C44-481E-A3B9-3710439CB0DE}" srcOrd="3" destOrd="0" parTransId="{8D2F43D0-6AAB-45A5-944F-1A7D44E5779B}" sibTransId="{48FD2D63-6A34-443A-82B2-58F8752D13BA}"/>
    <dgm:cxn modelId="{DBA6D629-76D8-4E8D-981D-E2A3B5DABE78}" type="presOf" srcId="{30CFC652-CC55-44E6-BA99-72B8D1A67723}" destId="{D413AE11-1B40-44F1-B37A-EE626241195D}" srcOrd="1" destOrd="0" presId="urn:microsoft.com/office/officeart/2005/8/layout/orgChart1"/>
    <dgm:cxn modelId="{DECEA7BD-BC6B-45E2-B725-81D5C9DB27C8}" type="presOf" srcId="{00D41C0A-8344-4AD1-AB32-5BCD9E388612}" destId="{0E182A21-85F1-427B-A883-5738D21DEA38}" srcOrd="1" destOrd="0" presId="urn:microsoft.com/office/officeart/2005/8/layout/orgChart1"/>
    <dgm:cxn modelId="{03A3537B-BA59-4B22-8867-E2F01F83BF0C}" type="presOf" srcId="{00D41C0A-8344-4AD1-AB32-5BCD9E388612}" destId="{6C741DC4-DC17-499D-905C-E7B0187F5AF5}" srcOrd="0" destOrd="0" presId="urn:microsoft.com/office/officeart/2005/8/layout/orgChart1"/>
    <dgm:cxn modelId="{57176F3A-DAB8-436A-8617-536B09F76060}" type="presOf" srcId="{BD424E1E-015C-45D7-8684-4DD9FD415234}" destId="{00DC7710-F0FE-44B1-9CA7-782539F6D214}" srcOrd="1" destOrd="0" presId="urn:microsoft.com/office/officeart/2005/8/layout/orgChart1"/>
    <dgm:cxn modelId="{47E4348F-8F50-4449-860A-2480AFE41D46}" type="presOf" srcId="{C42A83D5-315D-4D61-89EC-B1436108A3B6}" destId="{E042F5A8-EB9D-4AB2-A0BB-4F783E4C8765}" srcOrd="0" destOrd="0" presId="urn:microsoft.com/office/officeart/2005/8/layout/orgChart1"/>
    <dgm:cxn modelId="{444CB1BA-9372-4B70-9416-BFC9DB2B24BC}" srcId="{30CFC652-CC55-44E6-BA99-72B8D1A67723}" destId="{00D41C0A-8344-4AD1-AB32-5BCD9E388612}" srcOrd="1" destOrd="0" parTransId="{89E3F111-6553-4373-A78C-CB2036CF5342}" sibTransId="{654DEF41-1776-4D5B-A666-94C969F0A1DA}"/>
    <dgm:cxn modelId="{7EEB5251-C986-4C88-AF35-500936824C46}" type="presOf" srcId="{5C9408AA-1547-436F-9D89-A0297C82F099}" destId="{D3A3E042-986E-4510-B650-172C1935C11A}" srcOrd="1" destOrd="0" presId="urn:microsoft.com/office/officeart/2005/8/layout/orgChart1"/>
    <dgm:cxn modelId="{BB669DC7-D40B-40BB-94D9-A874A0F3A76C}" type="presOf" srcId="{A3483F8B-2589-47F0-8BFF-0F25B2545794}" destId="{31165B49-44AA-47BD-B25F-D5873FE80A9B}" srcOrd="0" destOrd="0" presId="urn:microsoft.com/office/officeart/2005/8/layout/orgChart1"/>
    <dgm:cxn modelId="{6F3C049A-0A12-4E3B-BC58-E34C53DBB53F}" type="presOf" srcId="{BA6A8017-E0C2-4337-B86E-30DBD40A4592}" destId="{9703AFFE-2D06-48B5-BF3E-23A6EE994485}" srcOrd="0" destOrd="0" presId="urn:microsoft.com/office/officeart/2005/8/layout/orgChart1"/>
    <dgm:cxn modelId="{36C7D494-61CA-4FF5-9713-2693B3F56B84}" type="presParOf" srcId="{E042F5A8-EB9D-4AB2-A0BB-4F783E4C8765}" destId="{50CDE953-114A-47EB-A775-11966D599D00}" srcOrd="0" destOrd="0" presId="urn:microsoft.com/office/officeart/2005/8/layout/orgChart1"/>
    <dgm:cxn modelId="{42A1A797-9E31-42DD-B0F0-02D9B3A8593D}" type="presParOf" srcId="{50CDE953-114A-47EB-A775-11966D599D00}" destId="{BA28902C-13B8-43BE-9FC6-D6E5C0AEBF10}" srcOrd="0" destOrd="0" presId="urn:microsoft.com/office/officeart/2005/8/layout/orgChart1"/>
    <dgm:cxn modelId="{2E90634C-345A-496D-BB4C-805564F5B908}" type="presParOf" srcId="{BA28902C-13B8-43BE-9FC6-D6E5C0AEBF10}" destId="{C1C8005E-0036-4195-A229-21218B63D8AF}" srcOrd="0" destOrd="0" presId="urn:microsoft.com/office/officeart/2005/8/layout/orgChart1"/>
    <dgm:cxn modelId="{A9AA3610-1C9B-4581-8D1F-12DD8316F8E7}" type="presParOf" srcId="{BA28902C-13B8-43BE-9FC6-D6E5C0AEBF10}" destId="{BB88010E-64B3-45D5-B7B5-EA63D4AE238F}" srcOrd="1" destOrd="0" presId="urn:microsoft.com/office/officeart/2005/8/layout/orgChart1"/>
    <dgm:cxn modelId="{6E285C0E-466D-4756-BAA2-5697D7CF0C4F}" type="presParOf" srcId="{50CDE953-114A-47EB-A775-11966D599D00}" destId="{A490612D-0514-4A7F-9D72-D30444B62DC8}" srcOrd="1" destOrd="0" presId="urn:microsoft.com/office/officeart/2005/8/layout/orgChart1"/>
    <dgm:cxn modelId="{837FD389-610A-4CDF-936E-0BFCDD72DB66}" type="presParOf" srcId="{A490612D-0514-4A7F-9D72-D30444B62DC8}" destId="{F2F49C95-421F-48DE-A770-C37B365CBEB1}" srcOrd="0" destOrd="0" presId="urn:microsoft.com/office/officeart/2005/8/layout/orgChart1"/>
    <dgm:cxn modelId="{6FE8116C-9B6E-4DEC-A687-8E638F836748}" type="presParOf" srcId="{A490612D-0514-4A7F-9D72-D30444B62DC8}" destId="{D8598E27-7BF9-4FDA-8B98-986AB3EE314D}" srcOrd="1" destOrd="0" presId="urn:microsoft.com/office/officeart/2005/8/layout/orgChart1"/>
    <dgm:cxn modelId="{493D590B-8A7D-4CF2-A314-81C8BF8C3DA8}" type="presParOf" srcId="{D8598E27-7BF9-4FDA-8B98-986AB3EE314D}" destId="{7E5D18EB-841C-44F5-962D-0EB96E34A798}" srcOrd="0" destOrd="0" presId="urn:microsoft.com/office/officeart/2005/8/layout/orgChart1"/>
    <dgm:cxn modelId="{028E8AB0-3CF4-47B5-8797-7C657321BA81}" type="presParOf" srcId="{7E5D18EB-841C-44F5-962D-0EB96E34A798}" destId="{D0998D79-88AE-4B76-A91E-8F85363E679E}" srcOrd="0" destOrd="0" presId="urn:microsoft.com/office/officeart/2005/8/layout/orgChart1"/>
    <dgm:cxn modelId="{4634416D-C23D-4E66-A4E4-6839B2CC8B1C}" type="presParOf" srcId="{7E5D18EB-841C-44F5-962D-0EB96E34A798}" destId="{51402A2B-BE62-4015-A711-1D307DAE32DB}" srcOrd="1" destOrd="0" presId="urn:microsoft.com/office/officeart/2005/8/layout/orgChart1"/>
    <dgm:cxn modelId="{9533351E-A0F2-48CB-992C-1C40DED2391C}" type="presParOf" srcId="{D8598E27-7BF9-4FDA-8B98-986AB3EE314D}" destId="{99E35F70-4160-4C23-B7BC-E94495943507}" srcOrd="1" destOrd="0" presId="urn:microsoft.com/office/officeart/2005/8/layout/orgChart1"/>
    <dgm:cxn modelId="{82F01679-245C-44EC-B6B6-38163AAAB25E}" type="presParOf" srcId="{99E35F70-4160-4C23-B7BC-E94495943507}" destId="{DA5F0029-1FCA-4914-A048-53B475902881}" srcOrd="0" destOrd="0" presId="urn:microsoft.com/office/officeart/2005/8/layout/orgChart1"/>
    <dgm:cxn modelId="{19583E46-69AB-4D3E-8721-D650AF18517F}" type="presParOf" srcId="{99E35F70-4160-4C23-B7BC-E94495943507}" destId="{2CC28E78-D268-4FAB-B1D3-FCA63972DA76}" srcOrd="1" destOrd="0" presId="urn:microsoft.com/office/officeart/2005/8/layout/orgChart1"/>
    <dgm:cxn modelId="{9944122C-789F-42B3-9263-21BB28036267}" type="presParOf" srcId="{2CC28E78-D268-4FAB-B1D3-FCA63972DA76}" destId="{F3B342C9-5B0E-4FF0-A18B-0463000CCBD6}" srcOrd="0" destOrd="0" presId="urn:microsoft.com/office/officeart/2005/8/layout/orgChart1"/>
    <dgm:cxn modelId="{35C536B2-EF4A-4A69-8C32-67EFE3718B13}" type="presParOf" srcId="{F3B342C9-5B0E-4FF0-A18B-0463000CCBD6}" destId="{0143C641-7606-4360-801A-C4366B1C9FCD}" srcOrd="0" destOrd="0" presId="urn:microsoft.com/office/officeart/2005/8/layout/orgChart1"/>
    <dgm:cxn modelId="{95F3A4B4-AD53-45B4-8D33-39A881881A63}" type="presParOf" srcId="{F3B342C9-5B0E-4FF0-A18B-0463000CCBD6}" destId="{D413AE11-1B40-44F1-B37A-EE626241195D}" srcOrd="1" destOrd="0" presId="urn:microsoft.com/office/officeart/2005/8/layout/orgChart1"/>
    <dgm:cxn modelId="{527C6121-2A93-490D-A44F-1ED77D730E17}" type="presParOf" srcId="{2CC28E78-D268-4FAB-B1D3-FCA63972DA76}" destId="{69B7184B-5D20-43E0-AE90-142C947D2098}" srcOrd="1" destOrd="0" presId="urn:microsoft.com/office/officeart/2005/8/layout/orgChart1"/>
    <dgm:cxn modelId="{B1A1A6DD-7691-46D0-A3D0-687EEFFF5B4E}" type="presParOf" srcId="{69B7184B-5D20-43E0-AE90-142C947D2098}" destId="{31165B49-44AA-47BD-B25F-D5873FE80A9B}" srcOrd="0" destOrd="0" presId="urn:microsoft.com/office/officeart/2005/8/layout/orgChart1"/>
    <dgm:cxn modelId="{59D03710-CFDB-4289-BC74-19289832C5EF}" type="presParOf" srcId="{69B7184B-5D20-43E0-AE90-142C947D2098}" destId="{242FB16A-2B0F-4353-99E5-BD85830C8BCD}" srcOrd="1" destOrd="0" presId="urn:microsoft.com/office/officeart/2005/8/layout/orgChart1"/>
    <dgm:cxn modelId="{0A078BD2-7138-4032-9BC0-A6342D003680}" type="presParOf" srcId="{242FB16A-2B0F-4353-99E5-BD85830C8BCD}" destId="{C26547EF-A741-46A5-AE72-459E4BA161D8}" srcOrd="0" destOrd="0" presId="urn:microsoft.com/office/officeart/2005/8/layout/orgChart1"/>
    <dgm:cxn modelId="{7A441784-52B7-4FE3-A239-98E80F63248A}" type="presParOf" srcId="{C26547EF-A741-46A5-AE72-459E4BA161D8}" destId="{9703AFFE-2D06-48B5-BF3E-23A6EE994485}" srcOrd="0" destOrd="0" presId="urn:microsoft.com/office/officeart/2005/8/layout/orgChart1"/>
    <dgm:cxn modelId="{9D2F9C33-2B9A-48C9-8F8C-D570524F664D}" type="presParOf" srcId="{C26547EF-A741-46A5-AE72-459E4BA161D8}" destId="{7808120D-588D-4B78-B8E0-6C1D1B3C9ED4}" srcOrd="1" destOrd="0" presId="urn:microsoft.com/office/officeart/2005/8/layout/orgChart1"/>
    <dgm:cxn modelId="{632C6505-96EA-407A-911E-DAF53CB0669D}" type="presParOf" srcId="{242FB16A-2B0F-4353-99E5-BD85830C8BCD}" destId="{BDD512E6-3D6D-4FF5-A5AF-8ADB53DEC399}" srcOrd="1" destOrd="0" presId="urn:microsoft.com/office/officeart/2005/8/layout/orgChart1"/>
    <dgm:cxn modelId="{553BD7CA-75F1-4A19-8A16-CECE725B48CC}" type="presParOf" srcId="{BDD512E6-3D6D-4FF5-A5AF-8ADB53DEC399}" destId="{B2A65547-94FC-4FE8-9881-2A1C0D397CA4}" srcOrd="0" destOrd="0" presId="urn:microsoft.com/office/officeart/2005/8/layout/orgChart1"/>
    <dgm:cxn modelId="{6209E7B6-C6E9-4ECD-ADDA-8F94E86CACAE}" type="presParOf" srcId="{BDD512E6-3D6D-4FF5-A5AF-8ADB53DEC399}" destId="{572A51A4-BE60-47BF-9853-8C434A9AE319}" srcOrd="1" destOrd="0" presId="urn:microsoft.com/office/officeart/2005/8/layout/orgChart1"/>
    <dgm:cxn modelId="{9055D10A-C1C0-4CBF-AB5C-2502E558BE61}" type="presParOf" srcId="{572A51A4-BE60-47BF-9853-8C434A9AE319}" destId="{DAB712CF-0CFD-493A-B337-F07A9DE71F90}" srcOrd="0" destOrd="0" presId="urn:microsoft.com/office/officeart/2005/8/layout/orgChart1"/>
    <dgm:cxn modelId="{D1A6E16D-C16A-464B-8A70-3EA93DB4F8E3}" type="presParOf" srcId="{DAB712CF-0CFD-493A-B337-F07A9DE71F90}" destId="{7F300EF8-B51B-48D7-9CD7-D8A82BA0328F}" srcOrd="0" destOrd="0" presId="urn:microsoft.com/office/officeart/2005/8/layout/orgChart1"/>
    <dgm:cxn modelId="{18C5AAD0-C723-42DB-8FD2-3D0FD02E9C74}" type="presParOf" srcId="{DAB712CF-0CFD-493A-B337-F07A9DE71F90}" destId="{936F56A5-DC55-43A6-88DC-27674D48D3F9}" srcOrd="1" destOrd="0" presId="urn:microsoft.com/office/officeart/2005/8/layout/orgChart1"/>
    <dgm:cxn modelId="{2A699E6E-CA51-44A8-AD81-ACD0677C94AC}" type="presParOf" srcId="{572A51A4-BE60-47BF-9853-8C434A9AE319}" destId="{6E66F5EA-7370-432A-87D3-44D9C1C79AB4}" srcOrd="1" destOrd="0" presId="urn:microsoft.com/office/officeart/2005/8/layout/orgChart1"/>
    <dgm:cxn modelId="{4CE03AE5-EEC2-4F83-ACF4-5115FFECC1E8}" type="presParOf" srcId="{572A51A4-BE60-47BF-9853-8C434A9AE319}" destId="{6B760B60-CC24-4A11-AD67-CF0B97D5AF36}" srcOrd="2" destOrd="0" presId="urn:microsoft.com/office/officeart/2005/8/layout/orgChart1"/>
    <dgm:cxn modelId="{038A6A36-3C04-4EB6-B00E-4916E0C74950}" type="presParOf" srcId="{242FB16A-2B0F-4353-99E5-BD85830C8BCD}" destId="{05599D1E-CB16-43DE-8A57-1DD972796D12}" srcOrd="2" destOrd="0" presId="urn:microsoft.com/office/officeart/2005/8/layout/orgChart1"/>
    <dgm:cxn modelId="{33325403-80E5-4073-AF4E-E54705863CE3}" type="presParOf" srcId="{69B7184B-5D20-43E0-AE90-142C947D2098}" destId="{01ABE161-39F4-4F17-82E0-BBEFD8D0B0D3}" srcOrd="2" destOrd="0" presId="urn:microsoft.com/office/officeart/2005/8/layout/orgChart1"/>
    <dgm:cxn modelId="{C8EE68F8-2BD6-438E-AB24-4827CDFCAB57}" type="presParOf" srcId="{69B7184B-5D20-43E0-AE90-142C947D2098}" destId="{7A850FF2-40C1-49EF-8BFD-27B4C02BEBC3}" srcOrd="3" destOrd="0" presId="urn:microsoft.com/office/officeart/2005/8/layout/orgChart1"/>
    <dgm:cxn modelId="{B323EB9D-6938-4F82-84B5-F1B722BD1836}" type="presParOf" srcId="{7A850FF2-40C1-49EF-8BFD-27B4C02BEBC3}" destId="{C9AE7BE6-0F6D-41DC-9095-36E88A792FA0}" srcOrd="0" destOrd="0" presId="urn:microsoft.com/office/officeart/2005/8/layout/orgChart1"/>
    <dgm:cxn modelId="{0C859CD3-936C-43A0-BC4E-A74B186160CB}" type="presParOf" srcId="{C9AE7BE6-0F6D-41DC-9095-36E88A792FA0}" destId="{6C741DC4-DC17-499D-905C-E7B0187F5AF5}" srcOrd="0" destOrd="0" presId="urn:microsoft.com/office/officeart/2005/8/layout/orgChart1"/>
    <dgm:cxn modelId="{6EBE5692-B23F-46A8-B430-EF1E4AE66941}" type="presParOf" srcId="{C9AE7BE6-0F6D-41DC-9095-36E88A792FA0}" destId="{0E182A21-85F1-427B-A883-5738D21DEA38}" srcOrd="1" destOrd="0" presId="urn:microsoft.com/office/officeart/2005/8/layout/orgChart1"/>
    <dgm:cxn modelId="{3B37EDB8-5E8D-401C-909E-869125464BD3}" type="presParOf" srcId="{7A850FF2-40C1-49EF-8BFD-27B4C02BEBC3}" destId="{ADDA5B48-939F-4875-AE40-5E2E908736A1}" srcOrd="1" destOrd="0" presId="urn:microsoft.com/office/officeart/2005/8/layout/orgChart1"/>
    <dgm:cxn modelId="{96DE2FEA-88B2-4475-8F2E-B2B28FBD1B39}" type="presParOf" srcId="{7A850FF2-40C1-49EF-8BFD-27B4C02BEBC3}" destId="{95C97563-B45A-47EB-8A34-760AC27AB125}" srcOrd="2" destOrd="0" presId="urn:microsoft.com/office/officeart/2005/8/layout/orgChart1"/>
    <dgm:cxn modelId="{EEE048F7-F879-4B92-9CB7-71C777247D38}" type="presParOf" srcId="{69B7184B-5D20-43E0-AE90-142C947D2098}" destId="{93278895-4992-467A-B3E1-09D6CE2DF94E}" srcOrd="4" destOrd="0" presId="urn:microsoft.com/office/officeart/2005/8/layout/orgChart1"/>
    <dgm:cxn modelId="{66F9AD35-CA6F-4C43-839D-162CCE2F5032}" type="presParOf" srcId="{69B7184B-5D20-43E0-AE90-142C947D2098}" destId="{C39FFFC9-2051-4254-BDB5-91CCEE530143}" srcOrd="5" destOrd="0" presId="urn:microsoft.com/office/officeart/2005/8/layout/orgChart1"/>
    <dgm:cxn modelId="{FDE10AF7-ABFD-4F74-A58B-8750E4C6AB2B}" type="presParOf" srcId="{C39FFFC9-2051-4254-BDB5-91CCEE530143}" destId="{D3612279-B0A9-4844-8AB2-D25B951FA6DC}" srcOrd="0" destOrd="0" presId="urn:microsoft.com/office/officeart/2005/8/layout/orgChart1"/>
    <dgm:cxn modelId="{DF00EFD8-2CC6-49F7-A814-C07D70A110EE}" type="presParOf" srcId="{D3612279-B0A9-4844-8AB2-D25B951FA6DC}" destId="{99EEC768-E636-4398-B744-59A16706B25A}" srcOrd="0" destOrd="0" presId="urn:microsoft.com/office/officeart/2005/8/layout/orgChart1"/>
    <dgm:cxn modelId="{C0414613-D2D2-4E8F-B767-0FBF3EB2E91A}" type="presParOf" srcId="{D3612279-B0A9-4844-8AB2-D25B951FA6DC}" destId="{00DC7710-F0FE-44B1-9CA7-782539F6D214}" srcOrd="1" destOrd="0" presId="urn:microsoft.com/office/officeart/2005/8/layout/orgChart1"/>
    <dgm:cxn modelId="{A107CE5C-9750-45EE-90FF-4A86D0CACCAF}" type="presParOf" srcId="{C39FFFC9-2051-4254-BDB5-91CCEE530143}" destId="{7581CA0E-A794-4119-8E4A-393D2EBACC24}" srcOrd="1" destOrd="0" presId="urn:microsoft.com/office/officeart/2005/8/layout/orgChart1"/>
    <dgm:cxn modelId="{F4DE3418-B854-409D-9B54-58AF857A799C}" type="presParOf" srcId="{C39FFFC9-2051-4254-BDB5-91CCEE530143}" destId="{BC1A36E9-4783-4CDA-A59E-0D78ACA03FB9}" srcOrd="2" destOrd="0" presId="urn:microsoft.com/office/officeart/2005/8/layout/orgChart1"/>
    <dgm:cxn modelId="{79053438-9163-4DD5-B4BE-CB5B24B4A275}" type="presParOf" srcId="{2CC28E78-D268-4FAB-B1D3-FCA63972DA76}" destId="{E8A62C77-7C15-48C0-BA6E-003C73E96119}" srcOrd="2" destOrd="0" presId="urn:microsoft.com/office/officeart/2005/8/layout/orgChart1"/>
    <dgm:cxn modelId="{6D8EF9D8-9056-46C3-AB59-54162E1B9986}" type="presParOf" srcId="{99E35F70-4160-4C23-B7BC-E94495943507}" destId="{5EA5F0E5-6DA5-4107-85F0-F8146013C987}" srcOrd="2" destOrd="0" presId="urn:microsoft.com/office/officeart/2005/8/layout/orgChart1"/>
    <dgm:cxn modelId="{E9C1D492-C019-4255-A487-5BF45A796B19}" type="presParOf" srcId="{99E35F70-4160-4C23-B7BC-E94495943507}" destId="{A2B91EA6-898F-4190-8753-1B995470E46D}" srcOrd="3" destOrd="0" presId="urn:microsoft.com/office/officeart/2005/8/layout/orgChart1"/>
    <dgm:cxn modelId="{DE774D8C-204E-4037-A00F-5828658B3656}" type="presParOf" srcId="{A2B91EA6-898F-4190-8753-1B995470E46D}" destId="{11685D14-FEF0-4B1D-BA76-75ECDA1EB4DD}" srcOrd="0" destOrd="0" presId="urn:microsoft.com/office/officeart/2005/8/layout/orgChart1"/>
    <dgm:cxn modelId="{AEA45544-DEA7-48DC-AB2D-42C49F3BD8A4}" type="presParOf" srcId="{11685D14-FEF0-4B1D-BA76-75ECDA1EB4DD}" destId="{5AB90F4C-5881-48F4-8897-1D21431DDE7B}" srcOrd="0" destOrd="0" presId="urn:microsoft.com/office/officeart/2005/8/layout/orgChart1"/>
    <dgm:cxn modelId="{1526D4C8-2110-4C96-9E2C-0DAA8A0F3733}" type="presParOf" srcId="{11685D14-FEF0-4B1D-BA76-75ECDA1EB4DD}" destId="{3152D7CD-CA65-4A5C-A109-4D99F8EC8A55}" srcOrd="1" destOrd="0" presId="urn:microsoft.com/office/officeart/2005/8/layout/orgChart1"/>
    <dgm:cxn modelId="{09FCDE12-D84E-4017-B29D-3CEA9EEC3193}" type="presParOf" srcId="{A2B91EA6-898F-4190-8753-1B995470E46D}" destId="{9ADEEB36-EC04-49ED-B0DB-077F56C59AC3}" srcOrd="1" destOrd="0" presId="urn:microsoft.com/office/officeart/2005/8/layout/orgChart1"/>
    <dgm:cxn modelId="{CF489A31-2BA5-4070-8E4E-6D591DB90611}" type="presParOf" srcId="{A2B91EA6-898F-4190-8753-1B995470E46D}" destId="{36685DA3-2595-46CF-AF06-40326B15A182}" srcOrd="2" destOrd="0" presId="urn:microsoft.com/office/officeart/2005/8/layout/orgChart1"/>
    <dgm:cxn modelId="{B7C38416-93BF-4004-B56F-3232DA90AE06}" type="presParOf" srcId="{99E35F70-4160-4C23-B7BC-E94495943507}" destId="{36F7139C-6C3D-4534-B22A-B3CA64FD867B}" srcOrd="4" destOrd="0" presId="urn:microsoft.com/office/officeart/2005/8/layout/orgChart1"/>
    <dgm:cxn modelId="{FA2FD4A4-3981-4C2E-B168-9E05EC12DE8E}" type="presParOf" srcId="{99E35F70-4160-4C23-B7BC-E94495943507}" destId="{CA665163-3828-4B64-AE48-56C5789D54F2}" srcOrd="5" destOrd="0" presId="urn:microsoft.com/office/officeart/2005/8/layout/orgChart1"/>
    <dgm:cxn modelId="{DD4BAF65-4DE2-48DA-BC37-268CDB2E534D}" type="presParOf" srcId="{CA665163-3828-4B64-AE48-56C5789D54F2}" destId="{2B8E52DE-DC8B-471B-9A55-B6A3FD4EAB33}" srcOrd="0" destOrd="0" presId="urn:microsoft.com/office/officeart/2005/8/layout/orgChart1"/>
    <dgm:cxn modelId="{98A1ADF3-F36A-4C17-A0FD-C09321B2137F}" type="presParOf" srcId="{2B8E52DE-DC8B-471B-9A55-B6A3FD4EAB33}" destId="{B0167C9D-0B91-4775-A983-3D9BFDC6BE58}" srcOrd="0" destOrd="0" presId="urn:microsoft.com/office/officeart/2005/8/layout/orgChart1"/>
    <dgm:cxn modelId="{89911F90-F8ED-4F8B-9E1A-FB5267FA6DCE}" type="presParOf" srcId="{2B8E52DE-DC8B-471B-9A55-B6A3FD4EAB33}" destId="{726C9820-124C-473B-89F5-2457E36D7D1A}" srcOrd="1" destOrd="0" presId="urn:microsoft.com/office/officeart/2005/8/layout/orgChart1"/>
    <dgm:cxn modelId="{0BA5DE7C-42B2-4ED9-8E60-372B33C8FAE1}" type="presParOf" srcId="{CA665163-3828-4B64-AE48-56C5789D54F2}" destId="{E0309446-031F-463D-889F-1DF52FD4E3A5}" srcOrd="1" destOrd="0" presId="urn:microsoft.com/office/officeart/2005/8/layout/orgChart1"/>
    <dgm:cxn modelId="{3C6D47DA-D057-4AE5-A08B-97ED71CA5CC4}" type="presParOf" srcId="{CA665163-3828-4B64-AE48-56C5789D54F2}" destId="{061F1313-B56A-47F8-86B1-9CDB665E8AFB}" srcOrd="2" destOrd="0" presId="urn:microsoft.com/office/officeart/2005/8/layout/orgChart1"/>
    <dgm:cxn modelId="{18AB8AAA-E5A5-4355-8A74-AE79BB5B99B3}" type="presParOf" srcId="{99E35F70-4160-4C23-B7BC-E94495943507}" destId="{6A3D7AD5-ADBA-4B58-866E-80765A662DC9}" srcOrd="6" destOrd="0" presId="urn:microsoft.com/office/officeart/2005/8/layout/orgChart1"/>
    <dgm:cxn modelId="{CD24B5EC-6AC7-47FB-B266-2F21F3A3A819}" type="presParOf" srcId="{99E35F70-4160-4C23-B7BC-E94495943507}" destId="{EC7F13AF-F0E9-4102-8208-8B77818A982A}" srcOrd="7" destOrd="0" presId="urn:microsoft.com/office/officeart/2005/8/layout/orgChart1"/>
    <dgm:cxn modelId="{D75B83A4-247A-4AD1-94FA-164BE8DCF475}" type="presParOf" srcId="{EC7F13AF-F0E9-4102-8208-8B77818A982A}" destId="{2C0D7E84-3F9B-463A-9E09-60A45C7DABF4}" srcOrd="0" destOrd="0" presId="urn:microsoft.com/office/officeart/2005/8/layout/orgChart1"/>
    <dgm:cxn modelId="{E58D6F1D-8707-42AC-B728-2383001E14BD}" type="presParOf" srcId="{2C0D7E84-3F9B-463A-9E09-60A45C7DABF4}" destId="{8501EFDD-D282-4758-9891-563F3CC2DFF7}" srcOrd="0" destOrd="0" presId="urn:microsoft.com/office/officeart/2005/8/layout/orgChart1"/>
    <dgm:cxn modelId="{C10F537E-0972-4A8F-9C8D-71ABFFEEEC34}" type="presParOf" srcId="{2C0D7E84-3F9B-463A-9E09-60A45C7DABF4}" destId="{43F2070E-CA1E-4745-AB0D-FC85F75627FF}" srcOrd="1" destOrd="0" presId="urn:microsoft.com/office/officeart/2005/8/layout/orgChart1"/>
    <dgm:cxn modelId="{002169B2-6770-433C-B993-75ED19E050A4}" type="presParOf" srcId="{EC7F13AF-F0E9-4102-8208-8B77818A982A}" destId="{14E242B9-B18C-4AE9-9E98-12EB540F7C3E}" srcOrd="1" destOrd="0" presId="urn:microsoft.com/office/officeart/2005/8/layout/orgChart1"/>
    <dgm:cxn modelId="{E28DC13C-B62C-4C41-8A91-19FC78CD218A}" type="presParOf" srcId="{EC7F13AF-F0E9-4102-8208-8B77818A982A}" destId="{15B62722-9AD6-49CA-859A-A59F2580626A}" srcOrd="2" destOrd="0" presId="urn:microsoft.com/office/officeart/2005/8/layout/orgChart1"/>
    <dgm:cxn modelId="{F2D43997-C249-4305-BE50-7A674A372546}" type="presParOf" srcId="{D8598E27-7BF9-4FDA-8B98-986AB3EE314D}" destId="{B57393CB-509C-4AD6-9628-7249CC9E4010}" srcOrd="2" destOrd="0" presId="urn:microsoft.com/office/officeart/2005/8/layout/orgChart1"/>
    <dgm:cxn modelId="{4E8F48DC-C6A4-4A34-BAF9-98DDB88DE48F}" type="presParOf" srcId="{A490612D-0514-4A7F-9D72-D30444B62DC8}" destId="{EAB5542E-7C16-419C-B844-1D35BF410CF5}" srcOrd="2" destOrd="0" presId="urn:microsoft.com/office/officeart/2005/8/layout/orgChart1"/>
    <dgm:cxn modelId="{D9552F02-2FED-4706-899B-AD4B2AFE6D2F}" type="presParOf" srcId="{A490612D-0514-4A7F-9D72-D30444B62DC8}" destId="{F4708421-6428-4DE6-8617-911526408109}" srcOrd="3" destOrd="0" presId="urn:microsoft.com/office/officeart/2005/8/layout/orgChart1"/>
    <dgm:cxn modelId="{7CA0BF02-DA3D-4383-954D-EDE8F6270B67}" type="presParOf" srcId="{F4708421-6428-4DE6-8617-911526408109}" destId="{84CF1E68-B21D-494A-9E6E-3D71C4AA90CF}" srcOrd="0" destOrd="0" presId="urn:microsoft.com/office/officeart/2005/8/layout/orgChart1"/>
    <dgm:cxn modelId="{C69D00B3-F608-43E2-81BF-DF87139B70CE}" type="presParOf" srcId="{84CF1E68-B21D-494A-9E6E-3D71C4AA90CF}" destId="{6B892BE4-AE16-4C5A-9E20-590596A75667}" srcOrd="0" destOrd="0" presId="urn:microsoft.com/office/officeart/2005/8/layout/orgChart1"/>
    <dgm:cxn modelId="{66C41D08-3D75-4B07-AD1B-2BB26BEB9DB0}" type="presParOf" srcId="{84CF1E68-B21D-494A-9E6E-3D71C4AA90CF}" destId="{B0B2F1F6-912F-432A-9BDD-740571D4B3EA}" srcOrd="1" destOrd="0" presId="urn:microsoft.com/office/officeart/2005/8/layout/orgChart1"/>
    <dgm:cxn modelId="{0C67F429-89D3-4F48-9A3A-176202ABA931}" type="presParOf" srcId="{F4708421-6428-4DE6-8617-911526408109}" destId="{D0E5AE44-511D-4C0D-B819-E6ADDEEE43F0}" srcOrd="1" destOrd="0" presId="urn:microsoft.com/office/officeart/2005/8/layout/orgChart1"/>
    <dgm:cxn modelId="{25ADECB8-A6A5-4038-AA3C-3A9265B93668}" type="presParOf" srcId="{F4708421-6428-4DE6-8617-911526408109}" destId="{1D73FBC2-D298-4F4B-BF2D-7431DAD3069F}" srcOrd="2" destOrd="0" presId="urn:microsoft.com/office/officeart/2005/8/layout/orgChart1"/>
    <dgm:cxn modelId="{B7EF5CC5-CC31-40DE-BC37-36D45761179D}" type="presParOf" srcId="{A490612D-0514-4A7F-9D72-D30444B62DC8}" destId="{3841BF34-0D29-499A-8D95-3AE75D02B4D4}" srcOrd="4" destOrd="0" presId="urn:microsoft.com/office/officeart/2005/8/layout/orgChart1"/>
    <dgm:cxn modelId="{13C393C9-586E-4C4B-AB94-210C343A41F6}" type="presParOf" srcId="{A490612D-0514-4A7F-9D72-D30444B62DC8}" destId="{A57EDA1B-F612-4E33-A7C1-1959DD6AC888}" srcOrd="5" destOrd="0" presId="urn:microsoft.com/office/officeart/2005/8/layout/orgChart1"/>
    <dgm:cxn modelId="{35C3503D-BD68-4A85-8B2A-D7F78DE70E3E}" type="presParOf" srcId="{A57EDA1B-F612-4E33-A7C1-1959DD6AC888}" destId="{387993BC-F128-4036-9F58-6AA0BF42193A}" srcOrd="0" destOrd="0" presId="urn:microsoft.com/office/officeart/2005/8/layout/orgChart1"/>
    <dgm:cxn modelId="{C5665CD0-5357-4325-9887-694440BC3F25}" type="presParOf" srcId="{387993BC-F128-4036-9F58-6AA0BF42193A}" destId="{D8AC8C26-D7A5-46C4-AB2B-8F6BBEB6A2FD}" srcOrd="0" destOrd="0" presId="urn:microsoft.com/office/officeart/2005/8/layout/orgChart1"/>
    <dgm:cxn modelId="{196E101A-B9B1-4877-91EF-4FF7F0E0CC83}" type="presParOf" srcId="{387993BC-F128-4036-9F58-6AA0BF42193A}" destId="{D3A3E042-986E-4510-B650-172C1935C11A}" srcOrd="1" destOrd="0" presId="urn:microsoft.com/office/officeart/2005/8/layout/orgChart1"/>
    <dgm:cxn modelId="{CD67D4BA-811F-496F-B185-6E25BE5E5C00}" type="presParOf" srcId="{A57EDA1B-F612-4E33-A7C1-1959DD6AC888}" destId="{53962FE6-125A-4C61-8325-1A64DB08B61A}" srcOrd="1" destOrd="0" presId="urn:microsoft.com/office/officeart/2005/8/layout/orgChart1"/>
    <dgm:cxn modelId="{31A247BB-04A1-465E-9FF1-F6EFBAD482B8}" type="presParOf" srcId="{A57EDA1B-F612-4E33-A7C1-1959DD6AC888}" destId="{AADCC784-6ADD-45CD-A0D9-C68915C8A643}" srcOrd="2" destOrd="0" presId="urn:microsoft.com/office/officeart/2005/8/layout/orgChart1"/>
    <dgm:cxn modelId="{D46F951D-3252-438F-B1D2-913647D9133A}" type="presParOf" srcId="{50CDE953-114A-47EB-A775-11966D599D00}" destId="{49BF0D36-9B79-43A7-AD7C-FFD09B68C5C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D54ADF-A1D9-421E-AE00-4DC75123FC58}"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de-DE"/>
        </a:p>
      </dgm:t>
    </dgm:pt>
    <dgm:pt modelId="{B7B988E3-B431-415C-A8DE-E702D3743F53}">
      <dgm:prSet phldrT="[Text]" custT="1"/>
      <dgm:spPr/>
      <dgm:t>
        <a:bodyPr/>
        <a:lstStyle/>
        <a:p>
          <a:r>
            <a:rPr lang="en-US" sz="2000" b="1" noProof="0" dirty="0" smtClean="0"/>
            <a:t>Values and strategies</a:t>
          </a:r>
          <a:endParaRPr lang="en-US" sz="2000" b="1" noProof="0" dirty="0"/>
        </a:p>
      </dgm:t>
    </dgm:pt>
    <dgm:pt modelId="{A9063EE7-73F1-4875-9045-B323768626A1}" type="parTrans" cxnId="{6246066A-24FC-4FFF-8FB8-3DBF86845D33}">
      <dgm:prSet/>
      <dgm:spPr/>
      <dgm:t>
        <a:bodyPr/>
        <a:lstStyle/>
        <a:p>
          <a:endParaRPr lang="en-US" sz="2000" b="1" noProof="0" dirty="0"/>
        </a:p>
      </dgm:t>
    </dgm:pt>
    <dgm:pt modelId="{2B53B2B5-A317-4708-BA7A-491872A79BA4}" type="sibTrans" cxnId="{6246066A-24FC-4FFF-8FB8-3DBF86845D33}">
      <dgm:prSet/>
      <dgm:spPr/>
      <dgm:t>
        <a:bodyPr/>
        <a:lstStyle/>
        <a:p>
          <a:endParaRPr lang="en-US" sz="2000" b="1" noProof="0" dirty="0"/>
        </a:p>
      </dgm:t>
    </dgm:pt>
    <dgm:pt modelId="{D6D7DFCE-3C77-49E4-A7A4-B3976F693B88}">
      <dgm:prSet phldrT="[Text]" custT="1"/>
      <dgm:spPr/>
      <dgm:t>
        <a:bodyPr/>
        <a:lstStyle/>
        <a:p>
          <a:r>
            <a:rPr lang="en-US" sz="2000" b="1" noProof="0" dirty="0" smtClean="0"/>
            <a:t>Financial perspective or dimension (revenues, costs, profits …)</a:t>
          </a:r>
          <a:endParaRPr lang="en-US" sz="2000" b="1" noProof="0" dirty="0"/>
        </a:p>
      </dgm:t>
    </dgm:pt>
    <dgm:pt modelId="{3FF7E298-12BC-43D7-BD76-1DF60BD56804}" type="parTrans" cxnId="{E4ABA333-365C-43F6-AC7A-BDE9EFDE69A9}">
      <dgm:prSet/>
      <dgm:spPr/>
      <dgm:t>
        <a:bodyPr/>
        <a:lstStyle/>
        <a:p>
          <a:endParaRPr lang="en-US" sz="2000" b="1" noProof="0" dirty="0"/>
        </a:p>
      </dgm:t>
    </dgm:pt>
    <dgm:pt modelId="{FF8F2C6B-BD98-4C23-9532-C808CD88CB87}" type="sibTrans" cxnId="{E4ABA333-365C-43F6-AC7A-BDE9EFDE69A9}">
      <dgm:prSet/>
      <dgm:spPr/>
      <dgm:t>
        <a:bodyPr/>
        <a:lstStyle/>
        <a:p>
          <a:endParaRPr lang="en-US" sz="2000" b="1" noProof="0" dirty="0"/>
        </a:p>
      </dgm:t>
    </dgm:pt>
    <dgm:pt modelId="{451DD7CC-F734-4160-82DA-7ABD82A4FD4E}">
      <dgm:prSet phldrT="[Text]" custT="1"/>
      <dgm:spPr/>
      <dgm:t>
        <a:bodyPr/>
        <a:lstStyle/>
        <a:p>
          <a:r>
            <a:rPr lang="en-US" sz="2000" b="1" noProof="0" dirty="0" smtClean="0"/>
            <a:t>Customers (number key accounts, domestic or foreign, loyalty …)</a:t>
          </a:r>
          <a:endParaRPr lang="en-US" sz="2000" b="1" noProof="0" dirty="0"/>
        </a:p>
      </dgm:t>
    </dgm:pt>
    <dgm:pt modelId="{E89CF7C5-49CB-409B-82BE-E61A45AF5DEA}" type="parTrans" cxnId="{46C8AB08-F9FD-4335-BA40-A72F394096A3}">
      <dgm:prSet/>
      <dgm:spPr/>
      <dgm:t>
        <a:bodyPr/>
        <a:lstStyle/>
        <a:p>
          <a:endParaRPr lang="en-US" sz="2000" b="1" noProof="0" dirty="0"/>
        </a:p>
      </dgm:t>
    </dgm:pt>
    <dgm:pt modelId="{81DABF3E-36AB-498A-B232-200B52BBD7F7}" type="sibTrans" cxnId="{46C8AB08-F9FD-4335-BA40-A72F394096A3}">
      <dgm:prSet/>
      <dgm:spPr/>
      <dgm:t>
        <a:bodyPr/>
        <a:lstStyle/>
        <a:p>
          <a:endParaRPr lang="en-US" sz="2000" b="1" noProof="0" dirty="0"/>
        </a:p>
      </dgm:t>
    </dgm:pt>
    <dgm:pt modelId="{EDB7CB4C-1F17-4636-BF9B-BDB31C476B13}">
      <dgm:prSet phldrT="[Text]" custT="1"/>
      <dgm:spPr/>
      <dgm:t>
        <a:bodyPr/>
        <a:lstStyle/>
        <a:p>
          <a:r>
            <a:rPr lang="en-US" sz="2000" b="1" noProof="0" dirty="0" smtClean="0"/>
            <a:t>Internal business processes (physical operations, percentage scrap, quality control …)</a:t>
          </a:r>
          <a:endParaRPr lang="en-US" sz="2000" b="1" noProof="0" dirty="0"/>
        </a:p>
      </dgm:t>
    </dgm:pt>
    <dgm:pt modelId="{8BA1613E-9B21-48FA-928F-993EB12FBB83}" type="parTrans" cxnId="{18DF1AD5-5215-4FCA-802D-BEF828649A9B}">
      <dgm:prSet/>
      <dgm:spPr/>
      <dgm:t>
        <a:bodyPr/>
        <a:lstStyle/>
        <a:p>
          <a:endParaRPr lang="en-US" sz="2000" b="1" noProof="0" dirty="0"/>
        </a:p>
      </dgm:t>
    </dgm:pt>
    <dgm:pt modelId="{1C9EA40A-A732-4645-BC5F-FEA24B4717F0}" type="sibTrans" cxnId="{18DF1AD5-5215-4FCA-802D-BEF828649A9B}">
      <dgm:prSet/>
      <dgm:spPr/>
      <dgm:t>
        <a:bodyPr/>
        <a:lstStyle/>
        <a:p>
          <a:endParaRPr lang="en-US" sz="2000" b="1" noProof="0" dirty="0"/>
        </a:p>
      </dgm:t>
    </dgm:pt>
    <dgm:pt modelId="{3D347102-03EC-4B65-9114-F53117C199AB}">
      <dgm:prSet phldrT="[Text]" custT="1"/>
      <dgm:spPr/>
      <dgm:t>
        <a:bodyPr/>
        <a:lstStyle/>
        <a:p>
          <a:r>
            <a:rPr lang="en-US" sz="2000" b="1" noProof="0" dirty="0" smtClean="0"/>
            <a:t>Learning and growth (staff qualification, absenteeism, training measures ...)</a:t>
          </a:r>
          <a:endParaRPr lang="en-US" sz="2000" b="1" noProof="0" dirty="0"/>
        </a:p>
      </dgm:t>
    </dgm:pt>
    <dgm:pt modelId="{9410CD70-CC8B-468E-B2BF-010E7064082B}" type="parTrans" cxnId="{1E9AAFF2-0882-41E2-8456-FF5229BC9AE1}">
      <dgm:prSet/>
      <dgm:spPr/>
      <dgm:t>
        <a:bodyPr/>
        <a:lstStyle/>
        <a:p>
          <a:endParaRPr lang="en-US" sz="2000" b="1" noProof="0" dirty="0"/>
        </a:p>
      </dgm:t>
    </dgm:pt>
    <dgm:pt modelId="{2BFFF09F-5A36-441E-89CB-0C6274AF9ABB}" type="sibTrans" cxnId="{1E9AAFF2-0882-41E2-8456-FF5229BC9AE1}">
      <dgm:prSet/>
      <dgm:spPr/>
      <dgm:t>
        <a:bodyPr/>
        <a:lstStyle/>
        <a:p>
          <a:endParaRPr lang="en-US" sz="2000" b="1" noProof="0" dirty="0"/>
        </a:p>
      </dgm:t>
    </dgm:pt>
    <dgm:pt modelId="{875C9F9D-87B1-448E-9A55-E33F39602336}" type="pres">
      <dgm:prSet presAssocID="{80D54ADF-A1D9-421E-AE00-4DC75123FC58}" presName="diagram" presStyleCnt="0">
        <dgm:presLayoutVars>
          <dgm:chMax val="1"/>
          <dgm:dir/>
          <dgm:animLvl val="ctr"/>
          <dgm:resizeHandles val="exact"/>
        </dgm:presLayoutVars>
      </dgm:prSet>
      <dgm:spPr/>
      <dgm:t>
        <a:bodyPr/>
        <a:lstStyle/>
        <a:p>
          <a:endParaRPr lang="de-DE"/>
        </a:p>
      </dgm:t>
    </dgm:pt>
    <dgm:pt modelId="{1AAAB144-1024-4F48-ACEB-43CB61D12659}" type="pres">
      <dgm:prSet presAssocID="{80D54ADF-A1D9-421E-AE00-4DC75123FC58}" presName="matrix" presStyleCnt="0"/>
      <dgm:spPr/>
    </dgm:pt>
    <dgm:pt modelId="{8F54F579-733C-4C71-849F-87DAF3E92DB4}" type="pres">
      <dgm:prSet presAssocID="{80D54ADF-A1D9-421E-AE00-4DC75123FC58}" presName="tile1" presStyleLbl="node1" presStyleIdx="0" presStyleCnt="4" custLinFactNeighborX="776" custLinFactNeighborY="-2767"/>
      <dgm:spPr/>
      <dgm:t>
        <a:bodyPr/>
        <a:lstStyle/>
        <a:p>
          <a:endParaRPr lang="de-DE"/>
        </a:p>
      </dgm:t>
    </dgm:pt>
    <dgm:pt modelId="{DE6CB255-E8EA-49B2-8693-3CB5CEB4655D}" type="pres">
      <dgm:prSet presAssocID="{80D54ADF-A1D9-421E-AE00-4DC75123FC58}" presName="tile1text" presStyleLbl="node1" presStyleIdx="0" presStyleCnt="4">
        <dgm:presLayoutVars>
          <dgm:chMax val="0"/>
          <dgm:chPref val="0"/>
          <dgm:bulletEnabled val="1"/>
        </dgm:presLayoutVars>
      </dgm:prSet>
      <dgm:spPr/>
      <dgm:t>
        <a:bodyPr/>
        <a:lstStyle/>
        <a:p>
          <a:endParaRPr lang="de-DE"/>
        </a:p>
      </dgm:t>
    </dgm:pt>
    <dgm:pt modelId="{E7584655-6328-4BE3-B4FB-802D4B9382F3}" type="pres">
      <dgm:prSet presAssocID="{80D54ADF-A1D9-421E-AE00-4DC75123FC58}" presName="tile2" presStyleLbl="node1" presStyleIdx="1" presStyleCnt="4"/>
      <dgm:spPr/>
      <dgm:t>
        <a:bodyPr/>
        <a:lstStyle/>
        <a:p>
          <a:endParaRPr lang="de-DE"/>
        </a:p>
      </dgm:t>
    </dgm:pt>
    <dgm:pt modelId="{E2EECD54-DB11-4E4A-BBF2-E78D7F7472D3}" type="pres">
      <dgm:prSet presAssocID="{80D54ADF-A1D9-421E-AE00-4DC75123FC58}" presName="tile2text" presStyleLbl="node1" presStyleIdx="1" presStyleCnt="4">
        <dgm:presLayoutVars>
          <dgm:chMax val="0"/>
          <dgm:chPref val="0"/>
          <dgm:bulletEnabled val="1"/>
        </dgm:presLayoutVars>
      </dgm:prSet>
      <dgm:spPr/>
      <dgm:t>
        <a:bodyPr/>
        <a:lstStyle/>
        <a:p>
          <a:endParaRPr lang="de-DE"/>
        </a:p>
      </dgm:t>
    </dgm:pt>
    <dgm:pt modelId="{1D400F37-5920-4908-89F9-2DB0D86BEA38}" type="pres">
      <dgm:prSet presAssocID="{80D54ADF-A1D9-421E-AE00-4DC75123FC58}" presName="tile3" presStyleLbl="node1" presStyleIdx="2" presStyleCnt="4"/>
      <dgm:spPr/>
      <dgm:t>
        <a:bodyPr/>
        <a:lstStyle/>
        <a:p>
          <a:endParaRPr lang="de-DE"/>
        </a:p>
      </dgm:t>
    </dgm:pt>
    <dgm:pt modelId="{6C337A2C-51F1-439A-89D4-DEF4EBFDB7E3}" type="pres">
      <dgm:prSet presAssocID="{80D54ADF-A1D9-421E-AE00-4DC75123FC58}" presName="tile3text" presStyleLbl="node1" presStyleIdx="2" presStyleCnt="4">
        <dgm:presLayoutVars>
          <dgm:chMax val="0"/>
          <dgm:chPref val="0"/>
          <dgm:bulletEnabled val="1"/>
        </dgm:presLayoutVars>
      </dgm:prSet>
      <dgm:spPr/>
      <dgm:t>
        <a:bodyPr/>
        <a:lstStyle/>
        <a:p>
          <a:endParaRPr lang="de-DE"/>
        </a:p>
      </dgm:t>
    </dgm:pt>
    <dgm:pt modelId="{B38AF075-3B11-45F3-BE6D-B2BE4060A4DB}" type="pres">
      <dgm:prSet presAssocID="{80D54ADF-A1D9-421E-AE00-4DC75123FC58}" presName="tile4" presStyleLbl="node1" presStyleIdx="3" presStyleCnt="4" custLinFactNeighborY="3125"/>
      <dgm:spPr/>
      <dgm:t>
        <a:bodyPr/>
        <a:lstStyle/>
        <a:p>
          <a:endParaRPr lang="de-DE"/>
        </a:p>
      </dgm:t>
    </dgm:pt>
    <dgm:pt modelId="{535CA2DB-AF88-4976-94F1-32869F9E7F79}" type="pres">
      <dgm:prSet presAssocID="{80D54ADF-A1D9-421E-AE00-4DC75123FC58}" presName="tile4text" presStyleLbl="node1" presStyleIdx="3" presStyleCnt="4">
        <dgm:presLayoutVars>
          <dgm:chMax val="0"/>
          <dgm:chPref val="0"/>
          <dgm:bulletEnabled val="1"/>
        </dgm:presLayoutVars>
      </dgm:prSet>
      <dgm:spPr/>
      <dgm:t>
        <a:bodyPr/>
        <a:lstStyle/>
        <a:p>
          <a:endParaRPr lang="de-DE"/>
        </a:p>
      </dgm:t>
    </dgm:pt>
    <dgm:pt modelId="{FD803BFC-315C-49EE-9B84-DC70526F9B47}" type="pres">
      <dgm:prSet presAssocID="{80D54ADF-A1D9-421E-AE00-4DC75123FC58}" presName="centerTile" presStyleLbl="fgShp" presStyleIdx="0" presStyleCnt="1">
        <dgm:presLayoutVars>
          <dgm:chMax val="0"/>
          <dgm:chPref val="0"/>
        </dgm:presLayoutVars>
      </dgm:prSet>
      <dgm:spPr/>
      <dgm:t>
        <a:bodyPr/>
        <a:lstStyle/>
        <a:p>
          <a:endParaRPr lang="de-DE"/>
        </a:p>
      </dgm:t>
    </dgm:pt>
  </dgm:ptLst>
  <dgm:cxnLst>
    <dgm:cxn modelId="{18DF1AD5-5215-4FCA-802D-BEF828649A9B}" srcId="{B7B988E3-B431-415C-A8DE-E702D3743F53}" destId="{EDB7CB4C-1F17-4636-BF9B-BDB31C476B13}" srcOrd="2" destOrd="0" parTransId="{8BA1613E-9B21-48FA-928F-993EB12FBB83}" sibTransId="{1C9EA40A-A732-4645-BC5F-FEA24B4717F0}"/>
    <dgm:cxn modelId="{E4ABA333-365C-43F6-AC7A-BDE9EFDE69A9}" srcId="{B7B988E3-B431-415C-A8DE-E702D3743F53}" destId="{D6D7DFCE-3C77-49E4-A7A4-B3976F693B88}" srcOrd="0" destOrd="0" parTransId="{3FF7E298-12BC-43D7-BD76-1DF60BD56804}" sibTransId="{FF8F2C6B-BD98-4C23-9532-C808CD88CB87}"/>
    <dgm:cxn modelId="{F9DD2196-969D-4277-8FB1-C9C1F4623643}" type="presOf" srcId="{80D54ADF-A1D9-421E-AE00-4DC75123FC58}" destId="{875C9F9D-87B1-448E-9A55-E33F39602336}" srcOrd="0" destOrd="0" presId="urn:microsoft.com/office/officeart/2005/8/layout/matrix1"/>
    <dgm:cxn modelId="{1E9AAFF2-0882-41E2-8456-FF5229BC9AE1}" srcId="{B7B988E3-B431-415C-A8DE-E702D3743F53}" destId="{3D347102-03EC-4B65-9114-F53117C199AB}" srcOrd="3" destOrd="0" parTransId="{9410CD70-CC8B-468E-B2BF-010E7064082B}" sibTransId="{2BFFF09F-5A36-441E-89CB-0C6274AF9ABB}"/>
    <dgm:cxn modelId="{FAB8768C-6077-4674-9265-6BD5CECE1292}" type="presOf" srcId="{451DD7CC-F734-4160-82DA-7ABD82A4FD4E}" destId="{E7584655-6328-4BE3-B4FB-802D4B9382F3}" srcOrd="0" destOrd="0" presId="urn:microsoft.com/office/officeart/2005/8/layout/matrix1"/>
    <dgm:cxn modelId="{6C4211DE-47D7-44EC-AE6C-DCCD2D7FE916}" type="presOf" srcId="{EDB7CB4C-1F17-4636-BF9B-BDB31C476B13}" destId="{6C337A2C-51F1-439A-89D4-DEF4EBFDB7E3}" srcOrd="1" destOrd="0" presId="urn:microsoft.com/office/officeart/2005/8/layout/matrix1"/>
    <dgm:cxn modelId="{2091CE6B-E6E0-4F47-9943-922E5A2CF853}" type="presOf" srcId="{3D347102-03EC-4B65-9114-F53117C199AB}" destId="{535CA2DB-AF88-4976-94F1-32869F9E7F79}" srcOrd="1" destOrd="0" presId="urn:microsoft.com/office/officeart/2005/8/layout/matrix1"/>
    <dgm:cxn modelId="{6246066A-24FC-4FFF-8FB8-3DBF86845D33}" srcId="{80D54ADF-A1D9-421E-AE00-4DC75123FC58}" destId="{B7B988E3-B431-415C-A8DE-E702D3743F53}" srcOrd="0" destOrd="0" parTransId="{A9063EE7-73F1-4875-9045-B323768626A1}" sibTransId="{2B53B2B5-A317-4708-BA7A-491872A79BA4}"/>
    <dgm:cxn modelId="{B09F84D1-6A66-456A-B164-2119CAE41778}" type="presOf" srcId="{451DD7CC-F734-4160-82DA-7ABD82A4FD4E}" destId="{E2EECD54-DB11-4E4A-BBF2-E78D7F7472D3}" srcOrd="1" destOrd="0" presId="urn:microsoft.com/office/officeart/2005/8/layout/matrix1"/>
    <dgm:cxn modelId="{2A901029-7D3A-4D9F-8A3A-B07EBCB7EF33}" type="presOf" srcId="{EDB7CB4C-1F17-4636-BF9B-BDB31C476B13}" destId="{1D400F37-5920-4908-89F9-2DB0D86BEA38}" srcOrd="0" destOrd="0" presId="urn:microsoft.com/office/officeart/2005/8/layout/matrix1"/>
    <dgm:cxn modelId="{46C8AB08-F9FD-4335-BA40-A72F394096A3}" srcId="{B7B988E3-B431-415C-A8DE-E702D3743F53}" destId="{451DD7CC-F734-4160-82DA-7ABD82A4FD4E}" srcOrd="1" destOrd="0" parTransId="{E89CF7C5-49CB-409B-82BE-E61A45AF5DEA}" sibTransId="{81DABF3E-36AB-498A-B232-200B52BBD7F7}"/>
    <dgm:cxn modelId="{4594C403-DE14-427B-A971-2471A1A20E2E}" type="presOf" srcId="{D6D7DFCE-3C77-49E4-A7A4-B3976F693B88}" destId="{DE6CB255-E8EA-49B2-8693-3CB5CEB4655D}" srcOrd="1" destOrd="0" presId="urn:microsoft.com/office/officeart/2005/8/layout/matrix1"/>
    <dgm:cxn modelId="{FEAEB567-AA0C-4730-9049-16C543196A40}" type="presOf" srcId="{3D347102-03EC-4B65-9114-F53117C199AB}" destId="{B38AF075-3B11-45F3-BE6D-B2BE4060A4DB}" srcOrd="0" destOrd="0" presId="urn:microsoft.com/office/officeart/2005/8/layout/matrix1"/>
    <dgm:cxn modelId="{A50A2491-B7AE-41E3-953B-FF6087E54333}" type="presOf" srcId="{B7B988E3-B431-415C-A8DE-E702D3743F53}" destId="{FD803BFC-315C-49EE-9B84-DC70526F9B47}" srcOrd="0" destOrd="0" presId="urn:microsoft.com/office/officeart/2005/8/layout/matrix1"/>
    <dgm:cxn modelId="{651FEDD2-9653-4D07-8E48-7F25C66FD232}" type="presOf" srcId="{D6D7DFCE-3C77-49E4-A7A4-B3976F693B88}" destId="{8F54F579-733C-4C71-849F-87DAF3E92DB4}" srcOrd="0" destOrd="0" presId="urn:microsoft.com/office/officeart/2005/8/layout/matrix1"/>
    <dgm:cxn modelId="{9A5C5E15-2E7E-4D24-B231-0F2D207B1C5E}" type="presParOf" srcId="{875C9F9D-87B1-448E-9A55-E33F39602336}" destId="{1AAAB144-1024-4F48-ACEB-43CB61D12659}" srcOrd="0" destOrd="0" presId="urn:microsoft.com/office/officeart/2005/8/layout/matrix1"/>
    <dgm:cxn modelId="{7B390043-2E4F-4E6C-930F-C495751D5B80}" type="presParOf" srcId="{1AAAB144-1024-4F48-ACEB-43CB61D12659}" destId="{8F54F579-733C-4C71-849F-87DAF3E92DB4}" srcOrd="0" destOrd="0" presId="urn:microsoft.com/office/officeart/2005/8/layout/matrix1"/>
    <dgm:cxn modelId="{1393844F-E57A-4F2C-BE74-90E8C0B9D618}" type="presParOf" srcId="{1AAAB144-1024-4F48-ACEB-43CB61D12659}" destId="{DE6CB255-E8EA-49B2-8693-3CB5CEB4655D}" srcOrd="1" destOrd="0" presId="urn:microsoft.com/office/officeart/2005/8/layout/matrix1"/>
    <dgm:cxn modelId="{E082B675-B037-4421-BE9B-BF0004424789}" type="presParOf" srcId="{1AAAB144-1024-4F48-ACEB-43CB61D12659}" destId="{E7584655-6328-4BE3-B4FB-802D4B9382F3}" srcOrd="2" destOrd="0" presId="urn:microsoft.com/office/officeart/2005/8/layout/matrix1"/>
    <dgm:cxn modelId="{069F8280-2034-4718-BEA9-183C1869E3D1}" type="presParOf" srcId="{1AAAB144-1024-4F48-ACEB-43CB61D12659}" destId="{E2EECD54-DB11-4E4A-BBF2-E78D7F7472D3}" srcOrd="3" destOrd="0" presId="urn:microsoft.com/office/officeart/2005/8/layout/matrix1"/>
    <dgm:cxn modelId="{2F25EBBD-40A1-486D-91CC-150092CDD259}" type="presParOf" srcId="{1AAAB144-1024-4F48-ACEB-43CB61D12659}" destId="{1D400F37-5920-4908-89F9-2DB0D86BEA38}" srcOrd="4" destOrd="0" presId="urn:microsoft.com/office/officeart/2005/8/layout/matrix1"/>
    <dgm:cxn modelId="{E672AC58-CED3-40DD-B127-0D476401A6CB}" type="presParOf" srcId="{1AAAB144-1024-4F48-ACEB-43CB61D12659}" destId="{6C337A2C-51F1-439A-89D4-DEF4EBFDB7E3}" srcOrd="5" destOrd="0" presId="urn:microsoft.com/office/officeart/2005/8/layout/matrix1"/>
    <dgm:cxn modelId="{1D9B4555-4514-4FAA-9220-1EDFCB7604BF}" type="presParOf" srcId="{1AAAB144-1024-4F48-ACEB-43CB61D12659}" destId="{B38AF075-3B11-45F3-BE6D-B2BE4060A4DB}" srcOrd="6" destOrd="0" presId="urn:microsoft.com/office/officeart/2005/8/layout/matrix1"/>
    <dgm:cxn modelId="{3EEE1653-6AC1-4A21-9BCA-7ECF1A955449}" type="presParOf" srcId="{1AAAB144-1024-4F48-ACEB-43CB61D12659}" destId="{535CA2DB-AF88-4976-94F1-32869F9E7F79}" srcOrd="7" destOrd="0" presId="urn:microsoft.com/office/officeart/2005/8/layout/matrix1"/>
    <dgm:cxn modelId="{0FAAD1EE-ED14-4662-B85A-77309DF3EB1E}" type="presParOf" srcId="{875C9F9D-87B1-448E-9A55-E33F39602336}" destId="{FD803BFC-315C-49EE-9B84-DC70526F9B47}"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E9AEAC-6E06-4876-8111-C6D6193D7A4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de-DE"/>
        </a:p>
      </dgm:t>
    </dgm:pt>
    <dgm:pt modelId="{BB183693-CB0D-445B-B436-48577376E72D}">
      <dgm:prSet phldrT="[Text]" custT="1"/>
      <dgm:spPr/>
      <dgm:t>
        <a:bodyPr/>
        <a:lstStyle/>
        <a:p>
          <a:pPr>
            <a:lnSpc>
              <a:spcPct val="100000"/>
            </a:lnSpc>
            <a:spcAft>
              <a:spcPts val="0"/>
            </a:spcAft>
          </a:pPr>
          <a:r>
            <a:rPr lang="en-US" sz="2000" b="1" dirty="0" smtClean="0">
              <a:solidFill>
                <a:schemeClr val="tx1"/>
              </a:solidFill>
              <a:effectLst/>
              <a:latin typeface="+mn-lt"/>
            </a:rPr>
            <a:t>Mission and</a:t>
          </a:r>
          <a:endParaRPr lang="de-DE" sz="2000" b="1" dirty="0" smtClean="0">
            <a:solidFill>
              <a:schemeClr val="tx1"/>
            </a:solidFill>
            <a:effectLst/>
            <a:latin typeface="+mn-lt"/>
          </a:endParaRPr>
        </a:p>
        <a:p>
          <a:pPr>
            <a:lnSpc>
              <a:spcPct val="100000"/>
            </a:lnSpc>
            <a:spcAft>
              <a:spcPts val="0"/>
            </a:spcAft>
          </a:pPr>
          <a:r>
            <a:rPr lang="en-US" sz="2000" b="1" dirty="0" smtClean="0">
              <a:solidFill>
                <a:schemeClr val="tx1"/>
              </a:solidFill>
              <a:effectLst/>
              <a:latin typeface="+mn-lt"/>
            </a:rPr>
            <a:t>strategies</a:t>
          </a:r>
          <a:endParaRPr lang="de-DE" sz="2000" b="1" dirty="0">
            <a:solidFill>
              <a:schemeClr val="tx1"/>
            </a:solidFill>
            <a:latin typeface="+mn-lt"/>
          </a:endParaRPr>
        </a:p>
      </dgm:t>
    </dgm:pt>
    <dgm:pt modelId="{48EC9EF0-E0C9-4537-8DFF-8736A7FC0953}" type="parTrans" cxnId="{A5ACF196-0C46-4FA8-8114-EC38E04A5C14}">
      <dgm:prSet/>
      <dgm:spPr/>
      <dgm:t>
        <a:bodyPr/>
        <a:lstStyle/>
        <a:p>
          <a:endParaRPr lang="de-DE" sz="1400" b="1">
            <a:latin typeface="+mn-lt"/>
          </a:endParaRPr>
        </a:p>
      </dgm:t>
    </dgm:pt>
    <dgm:pt modelId="{ECA3A555-F04D-45CA-BE6D-336691E825A5}" type="sibTrans" cxnId="{A5ACF196-0C46-4FA8-8114-EC38E04A5C14}">
      <dgm:prSet/>
      <dgm:spPr/>
      <dgm:t>
        <a:bodyPr/>
        <a:lstStyle/>
        <a:p>
          <a:endParaRPr lang="de-DE" sz="1400" b="1">
            <a:latin typeface="+mn-lt"/>
          </a:endParaRPr>
        </a:p>
      </dgm:t>
    </dgm:pt>
    <dgm:pt modelId="{93BF6C63-8FF7-4A0E-BA05-7696781F6676}">
      <dgm:prSet phldrT="[Text]" custT="1"/>
      <dgm:spPr/>
      <dgm:t>
        <a:bodyPr/>
        <a:lstStyle/>
        <a:p>
          <a:r>
            <a:rPr lang="en-US" sz="1400" b="1" noProof="0" dirty="0" smtClean="0">
              <a:solidFill>
                <a:schemeClr val="bg1"/>
              </a:solidFill>
              <a:effectLst/>
              <a:latin typeface="+mn-lt"/>
            </a:rPr>
            <a:t>   Finance:</a:t>
          </a:r>
          <a:endParaRPr lang="en-US" sz="1400" b="1" noProof="0" dirty="0">
            <a:solidFill>
              <a:schemeClr val="bg1"/>
            </a:solidFill>
            <a:latin typeface="+mn-lt"/>
          </a:endParaRPr>
        </a:p>
      </dgm:t>
    </dgm:pt>
    <dgm:pt modelId="{D3C82607-89AA-4C02-80F5-216D303AF60F}" type="parTrans" cxnId="{DBABC6F8-72F3-4C2B-94F8-9DD03A943947}">
      <dgm:prSet/>
      <dgm:spPr/>
      <dgm:t>
        <a:bodyPr/>
        <a:lstStyle/>
        <a:p>
          <a:endParaRPr lang="de-DE" sz="1400" b="1">
            <a:latin typeface="+mn-lt"/>
          </a:endParaRPr>
        </a:p>
      </dgm:t>
    </dgm:pt>
    <dgm:pt modelId="{8BE2B3E4-B379-4D66-BC48-F6123F6C186A}" type="sibTrans" cxnId="{DBABC6F8-72F3-4C2B-94F8-9DD03A943947}">
      <dgm:prSet/>
      <dgm:spPr/>
      <dgm:t>
        <a:bodyPr/>
        <a:lstStyle/>
        <a:p>
          <a:endParaRPr lang="de-DE" sz="1400" b="1">
            <a:latin typeface="+mn-lt"/>
          </a:endParaRPr>
        </a:p>
      </dgm:t>
    </dgm:pt>
    <dgm:pt modelId="{486F9116-0708-4C81-800F-91EED93A685F}">
      <dgm:prSet phldrT="[Text]" custT="1"/>
      <dgm:spPr/>
      <dgm:t>
        <a:bodyPr/>
        <a:lstStyle/>
        <a:p>
          <a:r>
            <a:rPr lang="de-DE" sz="1400" b="1" dirty="0" smtClean="0">
              <a:solidFill>
                <a:schemeClr val="bg1"/>
              </a:solidFill>
              <a:effectLst/>
              <a:latin typeface="+mn-lt"/>
            </a:rPr>
            <a:t>Customers:</a:t>
          </a:r>
          <a:endParaRPr lang="de-DE" sz="1400" b="1" dirty="0">
            <a:solidFill>
              <a:schemeClr val="bg1"/>
            </a:solidFill>
            <a:latin typeface="+mn-lt"/>
          </a:endParaRPr>
        </a:p>
      </dgm:t>
    </dgm:pt>
    <dgm:pt modelId="{886E3B02-79E3-42EF-9326-C40F38A1606D}" type="parTrans" cxnId="{F60F8182-CB43-405D-86FC-B68A61744CDF}">
      <dgm:prSet/>
      <dgm:spPr/>
      <dgm:t>
        <a:bodyPr/>
        <a:lstStyle/>
        <a:p>
          <a:endParaRPr lang="de-DE" sz="1400" b="1">
            <a:latin typeface="+mn-lt"/>
          </a:endParaRPr>
        </a:p>
      </dgm:t>
    </dgm:pt>
    <dgm:pt modelId="{FBAE8E08-A73E-4464-8FD0-498AD14CEDA7}" type="sibTrans" cxnId="{F60F8182-CB43-405D-86FC-B68A61744CDF}">
      <dgm:prSet/>
      <dgm:spPr/>
      <dgm:t>
        <a:bodyPr/>
        <a:lstStyle/>
        <a:p>
          <a:endParaRPr lang="de-DE" sz="1400" b="1">
            <a:latin typeface="+mn-lt"/>
          </a:endParaRPr>
        </a:p>
      </dgm:t>
    </dgm:pt>
    <dgm:pt modelId="{9224B134-3909-4952-8A79-316980E6F7BC}">
      <dgm:prSet phldrT="[Text]" custT="1"/>
      <dgm:spPr/>
      <dgm:t>
        <a:bodyPr/>
        <a:lstStyle/>
        <a:p>
          <a:r>
            <a:rPr lang="de-DE" sz="1400" b="1" dirty="0" smtClean="0">
              <a:solidFill>
                <a:schemeClr val="bg1"/>
              </a:solidFill>
              <a:effectLst/>
              <a:latin typeface="+mn-lt"/>
            </a:rPr>
            <a:t>Operations:</a:t>
          </a:r>
          <a:endParaRPr lang="de-DE" sz="1400" b="1" dirty="0">
            <a:solidFill>
              <a:schemeClr val="bg1"/>
            </a:solidFill>
            <a:latin typeface="+mn-lt"/>
          </a:endParaRPr>
        </a:p>
      </dgm:t>
    </dgm:pt>
    <dgm:pt modelId="{CFE6C3B8-968F-4E62-B06C-30973B8BB8EF}" type="parTrans" cxnId="{3724ACD2-6276-4D4B-8C8C-CE33C1C19F33}">
      <dgm:prSet/>
      <dgm:spPr/>
      <dgm:t>
        <a:bodyPr/>
        <a:lstStyle/>
        <a:p>
          <a:endParaRPr lang="de-DE" sz="1400" b="1">
            <a:latin typeface="+mn-lt"/>
          </a:endParaRPr>
        </a:p>
      </dgm:t>
    </dgm:pt>
    <dgm:pt modelId="{8A926681-88B4-4069-B75E-2FCCA8C8C510}" type="sibTrans" cxnId="{3724ACD2-6276-4D4B-8C8C-CE33C1C19F33}">
      <dgm:prSet/>
      <dgm:spPr/>
      <dgm:t>
        <a:bodyPr/>
        <a:lstStyle/>
        <a:p>
          <a:endParaRPr lang="de-DE" sz="1400" b="1">
            <a:latin typeface="+mn-lt"/>
          </a:endParaRPr>
        </a:p>
      </dgm:t>
    </dgm:pt>
    <dgm:pt modelId="{03A6FDF7-3C4D-4029-B3C4-74B2F7799A39}">
      <dgm:prSet custT="1"/>
      <dgm:spPr/>
      <dgm:t>
        <a:bodyPr/>
        <a:lstStyle/>
        <a:p>
          <a:endParaRPr lang="de-DE" sz="1400" b="1" dirty="0" smtClean="0">
            <a:solidFill>
              <a:schemeClr val="bg1"/>
            </a:solidFill>
            <a:effectLst/>
            <a:latin typeface="+mn-lt"/>
          </a:endParaRPr>
        </a:p>
        <a:p>
          <a:r>
            <a:rPr lang="de-DE" sz="1400" b="1" dirty="0" smtClean="0">
              <a:solidFill>
                <a:schemeClr val="bg1"/>
              </a:solidFill>
              <a:effectLst/>
              <a:latin typeface="+mn-lt"/>
            </a:rPr>
            <a:t>Learning/ staff:</a:t>
          </a:r>
          <a:endParaRPr lang="de-DE" sz="1400" b="1" dirty="0">
            <a:solidFill>
              <a:schemeClr val="bg1"/>
            </a:solidFill>
            <a:latin typeface="+mn-lt"/>
          </a:endParaRPr>
        </a:p>
      </dgm:t>
    </dgm:pt>
    <dgm:pt modelId="{9F6F3FC2-B4E9-4ADC-BC26-2B6C97E54E32}" type="parTrans" cxnId="{79DC2310-5311-4C53-B3E8-3C466927626B}">
      <dgm:prSet/>
      <dgm:spPr/>
      <dgm:t>
        <a:bodyPr/>
        <a:lstStyle/>
        <a:p>
          <a:endParaRPr lang="de-DE" sz="1400" b="1">
            <a:latin typeface="+mn-lt"/>
          </a:endParaRPr>
        </a:p>
      </dgm:t>
    </dgm:pt>
    <dgm:pt modelId="{5EB5D34E-C701-4ED8-89F8-2813A80FCA3B}" type="sibTrans" cxnId="{79DC2310-5311-4C53-B3E8-3C466927626B}">
      <dgm:prSet/>
      <dgm:spPr/>
      <dgm:t>
        <a:bodyPr/>
        <a:lstStyle/>
        <a:p>
          <a:endParaRPr lang="de-DE" sz="1400" b="1">
            <a:latin typeface="+mn-lt"/>
          </a:endParaRPr>
        </a:p>
      </dgm:t>
    </dgm:pt>
    <dgm:pt modelId="{6C2FB4E0-88A6-4CC2-8811-4D2737F1FAEC}">
      <dgm:prSet/>
      <dgm:spPr/>
      <dgm:t>
        <a:bodyPr/>
        <a:lstStyle/>
        <a:p>
          <a:endParaRPr lang="en-US" sz="1400" b="1" dirty="0">
            <a:latin typeface="+mn-lt"/>
          </a:endParaRPr>
        </a:p>
      </dgm:t>
    </dgm:pt>
    <dgm:pt modelId="{51F99391-1410-46AB-B160-5585188B61C6}" type="parTrans" cxnId="{2410ED44-BEAD-456C-8124-C11333B9F46D}">
      <dgm:prSet/>
      <dgm:spPr/>
      <dgm:t>
        <a:bodyPr/>
        <a:lstStyle/>
        <a:p>
          <a:endParaRPr lang="de-DE" sz="1400" b="1">
            <a:latin typeface="+mn-lt"/>
          </a:endParaRPr>
        </a:p>
      </dgm:t>
    </dgm:pt>
    <dgm:pt modelId="{459DBDCD-7A65-480A-BF6F-3C8A09414303}" type="sibTrans" cxnId="{2410ED44-BEAD-456C-8124-C11333B9F46D}">
      <dgm:prSet/>
      <dgm:spPr/>
      <dgm:t>
        <a:bodyPr/>
        <a:lstStyle/>
        <a:p>
          <a:endParaRPr lang="de-DE" sz="1400" b="1">
            <a:latin typeface="+mn-lt"/>
          </a:endParaRPr>
        </a:p>
      </dgm:t>
    </dgm:pt>
    <dgm:pt modelId="{E2546568-021E-41D7-A889-9A89AE41E388}">
      <dgm:prSet/>
      <dgm:spPr/>
      <dgm:t>
        <a:bodyPr/>
        <a:lstStyle/>
        <a:p>
          <a:endParaRPr lang="en-US" sz="1400" b="1" dirty="0">
            <a:latin typeface="+mn-lt"/>
          </a:endParaRPr>
        </a:p>
      </dgm:t>
    </dgm:pt>
    <dgm:pt modelId="{A2E3787D-8373-4B4C-A28A-64D707CBF647}" type="parTrans" cxnId="{FC37E094-F45E-4BA8-B56E-866B2E2F0701}">
      <dgm:prSet/>
      <dgm:spPr/>
      <dgm:t>
        <a:bodyPr/>
        <a:lstStyle/>
        <a:p>
          <a:endParaRPr lang="de-DE" sz="1400" b="1">
            <a:latin typeface="+mn-lt"/>
          </a:endParaRPr>
        </a:p>
      </dgm:t>
    </dgm:pt>
    <dgm:pt modelId="{15A8612F-A33B-42C0-B932-3FAD732E7A63}" type="sibTrans" cxnId="{FC37E094-F45E-4BA8-B56E-866B2E2F0701}">
      <dgm:prSet/>
      <dgm:spPr/>
      <dgm:t>
        <a:bodyPr/>
        <a:lstStyle/>
        <a:p>
          <a:endParaRPr lang="de-DE" sz="1400" b="1">
            <a:latin typeface="+mn-lt"/>
          </a:endParaRPr>
        </a:p>
      </dgm:t>
    </dgm:pt>
    <dgm:pt modelId="{BBC53932-4673-4483-BD50-1A9D5350B1F7}">
      <dgm:prSet/>
      <dgm:spPr/>
      <dgm:t>
        <a:bodyPr/>
        <a:lstStyle/>
        <a:p>
          <a:endParaRPr lang="en-US" sz="1400" b="1" dirty="0">
            <a:latin typeface="+mn-lt"/>
          </a:endParaRPr>
        </a:p>
      </dgm:t>
    </dgm:pt>
    <dgm:pt modelId="{F9576B03-E325-4C77-9100-DD7AEC73B090}" type="parTrans" cxnId="{044A53D7-4934-4623-9AC7-9A885F4CA7ED}">
      <dgm:prSet/>
      <dgm:spPr/>
      <dgm:t>
        <a:bodyPr/>
        <a:lstStyle/>
        <a:p>
          <a:endParaRPr lang="de-DE" sz="1400" b="1">
            <a:latin typeface="+mn-lt"/>
          </a:endParaRPr>
        </a:p>
      </dgm:t>
    </dgm:pt>
    <dgm:pt modelId="{A055D360-D525-4F63-847F-FF6F9466A275}" type="sibTrans" cxnId="{044A53D7-4934-4623-9AC7-9A885F4CA7ED}">
      <dgm:prSet/>
      <dgm:spPr/>
      <dgm:t>
        <a:bodyPr/>
        <a:lstStyle/>
        <a:p>
          <a:endParaRPr lang="de-DE" sz="1400" b="1">
            <a:latin typeface="+mn-lt"/>
          </a:endParaRPr>
        </a:p>
      </dgm:t>
    </dgm:pt>
    <dgm:pt modelId="{A2B62CB7-2027-4577-9131-0E0F80508AE6}">
      <dgm:prSet/>
      <dgm:spPr/>
      <dgm:t>
        <a:bodyPr/>
        <a:lstStyle/>
        <a:p>
          <a:endParaRPr lang="de-DE" sz="1400" b="1" dirty="0">
            <a:solidFill>
              <a:schemeClr val="tx1"/>
            </a:solidFill>
            <a:effectLst/>
            <a:latin typeface="+mn-lt"/>
            <a:ea typeface="Calibri" panose="020F0502020204030204" pitchFamily="34" charset="0"/>
          </a:endParaRPr>
        </a:p>
      </dgm:t>
    </dgm:pt>
    <dgm:pt modelId="{1EE6AFEF-00A6-49C9-AE86-37B9F1F06098}" type="parTrans" cxnId="{4DA43588-F8F1-4D71-9EE7-1D284BD251D8}">
      <dgm:prSet/>
      <dgm:spPr/>
      <dgm:t>
        <a:bodyPr/>
        <a:lstStyle/>
        <a:p>
          <a:endParaRPr lang="de-DE" sz="1400" b="1">
            <a:latin typeface="+mn-lt"/>
          </a:endParaRPr>
        </a:p>
      </dgm:t>
    </dgm:pt>
    <dgm:pt modelId="{38588721-16E0-4949-8774-858329D087FF}" type="sibTrans" cxnId="{4DA43588-F8F1-4D71-9EE7-1D284BD251D8}">
      <dgm:prSet/>
      <dgm:spPr/>
      <dgm:t>
        <a:bodyPr/>
        <a:lstStyle/>
        <a:p>
          <a:endParaRPr lang="de-DE" sz="1400" b="1">
            <a:latin typeface="+mn-lt"/>
          </a:endParaRPr>
        </a:p>
      </dgm:t>
    </dgm:pt>
    <dgm:pt modelId="{7FC5EE54-B1EA-455A-A406-05927BE3AB6B}">
      <dgm:prSet custT="1"/>
      <dgm:spPr/>
      <dgm:t>
        <a:bodyPr/>
        <a:lstStyle/>
        <a:p>
          <a:r>
            <a:rPr lang="en-US" sz="1400" b="1" dirty="0" smtClean="0">
              <a:solidFill>
                <a:schemeClr val="bg1"/>
              </a:solidFill>
              <a:effectLst/>
              <a:latin typeface="+mn-lt"/>
            </a:rPr>
            <a:t>Total hours of training in sustainability, environment, and energy in a company and per employee</a:t>
          </a:r>
          <a:endParaRPr lang="de-DE" sz="1400" b="1" dirty="0">
            <a:solidFill>
              <a:schemeClr val="bg1"/>
            </a:solidFill>
            <a:effectLst/>
            <a:latin typeface="+mn-lt"/>
          </a:endParaRPr>
        </a:p>
      </dgm:t>
    </dgm:pt>
    <dgm:pt modelId="{8D8AA666-CCBF-4F24-8478-EF9F1E232C3F}" type="parTrans" cxnId="{2EADB850-02B3-4CEB-8658-85BAA86181FA}">
      <dgm:prSet/>
      <dgm:spPr/>
      <dgm:t>
        <a:bodyPr/>
        <a:lstStyle/>
        <a:p>
          <a:endParaRPr lang="de-DE" sz="1400" b="1">
            <a:latin typeface="+mn-lt"/>
          </a:endParaRPr>
        </a:p>
      </dgm:t>
    </dgm:pt>
    <dgm:pt modelId="{201DBBCC-0098-4BFA-9111-8C3615B25D36}" type="sibTrans" cxnId="{2EADB850-02B3-4CEB-8658-85BAA86181FA}">
      <dgm:prSet/>
      <dgm:spPr/>
      <dgm:t>
        <a:bodyPr/>
        <a:lstStyle/>
        <a:p>
          <a:endParaRPr lang="de-DE" sz="1400" b="1">
            <a:latin typeface="+mn-lt"/>
          </a:endParaRPr>
        </a:p>
      </dgm:t>
    </dgm:pt>
    <dgm:pt modelId="{8BF77D12-340A-46E5-BD11-3976D52465E3}">
      <dgm:prSet custT="1"/>
      <dgm:spPr/>
      <dgm:t>
        <a:bodyPr/>
        <a:lstStyle/>
        <a:p>
          <a:r>
            <a:rPr lang="en-US" sz="1400" b="1" dirty="0" smtClean="0">
              <a:solidFill>
                <a:schemeClr val="bg1"/>
              </a:solidFill>
              <a:effectLst/>
              <a:latin typeface="+mn-lt"/>
            </a:rPr>
            <a:t>Employee suggestions concerning energy improvements per year and premiums granted</a:t>
          </a:r>
          <a:endParaRPr lang="de-DE" sz="1400" b="1" dirty="0">
            <a:solidFill>
              <a:schemeClr val="bg1"/>
            </a:solidFill>
            <a:effectLst/>
            <a:latin typeface="+mn-lt"/>
          </a:endParaRPr>
        </a:p>
      </dgm:t>
    </dgm:pt>
    <dgm:pt modelId="{3D1C2F6E-26C9-45AD-AAF6-1FC32348D4CB}" type="parTrans" cxnId="{D966870E-FA5F-4BAE-99D8-3EC6D685AA24}">
      <dgm:prSet/>
      <dgm:spPr/>
      <dgm:t>
        <a:bodyPr/>
        <a:lstStyle/>
        <a:p>
          <a:endParaRPr lang="de-DE" sz="1400" b="1">
            <a:latin typeface="+mn-lt"/>
          </a:endParaRPr>
        </a:p>
      </dgm:t>
    </dgm:pt>
    <dgm:pt modelId="{B4A5732E-5521-459A-82BD-1047AB2E4BA0}" type="sibTrans" cxnId="{D966870E-FA5F-4BAE-99D8-3EC6D685AA24}">
      <dgm:prSet/>
      <dgm:spPr/>
      <dgm:t>
        <a:bodyPr/>
        <a:lstStyle/>
        <a:p>
          <a:endParaRPr lang="de-DE" sz="1400" b="1">
            <a:latin typeface="+mn-lt"/>
          </a:endParaRPr>
        </a:p>
      </dgm:t>
    </dgm:pt>
    <dgm:pt modelId="{F49C37FB-7A14-45CC-94E8-D9B4FE1D3413}">
      <dgm:prSet/>
      <dgm:spPr/>
      <dgm:t>
        <a:bodyPr/>
        <a:lstStyle/>
        <a:p>
          <a:endParaRPr lang="de-DE" sz="1400" b="1" dirty="0">
            <a:solidFill>
              <a:schemeClr val="tx1"/>
            </a:solidFill>
            <a:effectLst/>
            <a:latin typeface="+mn-lt"/>
            <a:ea typeface="Calibri" panose="020F0502020204030204" pitchFamily="34" charset="0"/>
          </a:endParaRPr>
        </a:p>
      </dgm:t>
    </dgm:pt>
    <dgm:pt modelId="{76E93CD5-8E91-4B10-85CF-99488597BB45}" type="parTrans" cxnId="{B1352047-AF7C-4AE4-B8E6-6CA340FAA583}">
      <dgm:prSet/>
      <dgm:spPr/>
      <dgm:t>
        <a:bodyPr/>
        <a:lstStyle/>
        <a:p>
          <a:endParaRPr lang="de-DE" sz="1400" b="1">
            <a:latin typeface="+mn-lt"/>
          </a:endParaRPr>
        </a:p>
      </dgm:t>
    </dgm:pt>
    <dgm:pt modelId="{F7A5C855-2A80-4A1D-9A75-CCA5D0641E8D}" type="sibTrans" cxnId="{B1352047-AF7C-4AE4-B8E6-6CA340FAA583}">
      <dgm:prSet/>
      <dgm:spPr/>
      <dgm:t>
        <a:bodyPr/>
        <a:lstStyle/>
        <a:p>
          <a:endParaRPr lang="de-DE" sz="1400" b="1">
            <a:latin typeface="+mn-lt"/>
          </a:endParaRPr>
        </a:p>
      </dgm:t>
    </dgm:pt>
    <dgm:pt modelId="{CFB02577-B329-43A0-857B-FAAA5B50C321}">
      <dgm:prSet custT="1"/>
      <dgm:spPr/>
      <dgm:t>
        <a:bodyPr/>
        <a:lstStyle/>
        <a:p>
          <a:r>
            <a:rPr lang="en-US" sz="1400" b="1" dirty="0" smtClean="0">
              <a:solidFill>
                <a:schemeClr val="bg1"/>
              </a:solidFill>
              <a:effectLst/>
              <a:latin typeface="+mn-lt"/>
            </a:rPr>
            <a:t>Energy consumption and carbon emission per plant, cost-place, and product</a:t>
          </a:r>
          <a:endParaRPr lang="de-DE" sz="1400" b="1" dirty="0">
            <a:solidFill>
              <a:schemeClr val="bg1"/>
            </a:solidFill>
            <a:effectLst/>
            <a:latin typeface="+mn-lt"/>
          </a:endParaRPr>
        </a:p>
      </dgm:t>
    </dgm:pt>
    <dgm:pt modelId="{5F7C1E82-13A3-42D6-B4CC-944E5693816E}" type="parTrans" cxnId="{4C053DA2-30E5-4AFD-BF1D-AF534C73F839}">
      <dgm:prSet/>
      <dgm:spPr/>
      <dgm:t>
        <a:bodyPr/>
        <a:lstStyle/>
        <a:p>
          <a:endParaRPr lang="de-DE" sz="1400" b="1">
            <a:latin typeface="+mn-lt"/>
          </a:endParaRPr>
        </a:p>
      </dgm:t>
    </dgm:pt>
    <dgm:pt modelId="{59606E00-267C-4611-A0CA-DD87DE52AAA6}" type="sibTrans" cxnId="{4C053DA2-30E5-4AFD-BF1D-AF534C73F839}">
      <dgm:prSet/>
      <dgm:spPr/>
      <dgm:t>
        <a:bodyPr/>
        <a:lstStyle/>
        <a:p>
          <a:endParaRPr lang="de-DE" sz="1400" b="1">
            <a:latin typeface="+mn-lt"/>
          </a:endParaRPr>
        </a:p>
      </dgm:t>
    </dgm:pt>
    <dgm:pt modelId="{763683D6-4279-4C94-9B21-8776CBF3CE28}">
      <dgm:prSet custT="1"/>
      <dgm:spPr/>
      <dgm:t>
        <a:bodyPr/>
        <a:lstStyle/>
        <a:p>
          <a:r>
            <a:rPr lang="en-US" sz="1400" b="1" dirty="0" smtClean="0">
              <a:solidFill>
                <a:schemeClr val="bg1"/>
              </a:solidFill>
              <a:effectLst/>
              <a:latin typeface="+mn-lt"/>
            </a:rPr>
            <a:t>Standard indicators in the functions: Energy per surface of buildings in facility, fuel consumption per distance in logistics, energy consumption per operational unit in production, and so forth</a:t>
          </a:r>
          <a:endParaRPr lang="de-DE" sz="1400" b="1" dirty="0">
            <a:solidFill>
              <a:schemeClr val="bg1"/>
            </a:solidFill>
            <a:effectLst/>
            <a:latin typeface="+mn-lt"/>
            <a:ea typeface="Calibri" panose="020F0502020204030204" pitchFamily="34" charset="0"/>
          </a:endParaRPr>
        </a:p>
      </dgm:t>
    </dgm:pt>
    <dgm:pt modelId="{19CC3BC3-9C91-4DD1-8AF0-D5E2E862DD04}" type="parTrans" cxnId="{DF05A844-7902-47CA-AD61-AF57FBD11842}">
      <dgm:prSet/>
      <dgm:spPr/>
      <dgm:t>
        <a:bodyPr/>
        <a:lstStyle/>
        <a:p>
          <a:endParaRPr lang="de-DE" sz="1400" b="1">
            <a:latin typeface="+mn-lt"/>
          </a:endParaRPr>
        </a:p>
      </dgm:t>
    </dgm:pt>
    <dgm:pt modelId="{26FD472F-80FC-44D0-80A9-A652A0B06EE0}" type="sibTrans" cxnId="{DF05A844-7902-47CA-AD61-AF57FBD11842}">
      <dgm:prSet/>
      <dgm:spPr/>
      <dgm:t>
        <a:bodyPr/>
        <a:lstStyle/>
        <a:p>
          <a:endParaRPr lang="de-DE" sz="1400" b="1">
            <a:latin typeface="+mn-lt"/>
          </a:endParaRPr>
        </a:p>
      </dgm:t>
    </dgm:pt>
    <dgm:pt modelId="{258A407C-33C1-42B2-8057-951CD02BE6D7}">
      <dgm:prSet custT="1"/>
      <dgm:spPr/>
      <dgm:t>
        <a:bodyPr/>
        <a:lstStyle/>
        <a:p>
          <a:r>
            <a:rPr lang="en-US" sz="1400" b="1" dirty="0" smtClean="0">
              <a:solidFill>
                <a:schemeClr val="bg1"/>
              </a:solidFill>
              <a:effectLst/>
              <a:latin typeface="+mn-lt"/>
            </a:rPr>
            <a:t>Energy consumption and carbon emissions per outgoing delivery transport and the total amount for key account customer</a:t>
          </a:r>
          <a:endParaRPr lang="de-DE" sz="1400" b="1" dirty="0">
            <a:solidFill>
              <a:schemeClr val="bg1"/>
            </a:solidFill>
            <a:effectLst/>
            <a:latin typeface="+mn-lt"/>
          </a:endParaRPr>
        </a:p>
      </dgm:t>
    </dgm:pt>
    <dgm:pt modelId="{42B0FEC4-EC56-48FA-B0BF-59F83FE4B9FF}" type="parTrans" cxnId="{F0854940-B723-4BD0-9A66-8783EED27BB1}">
      <dgm:prSet/>
      <dgm:spPr/>
      <dgm:t>
        <a:bodyPr/>
        <a:lstStyle/>
        <a:p>
          <a:endParaRPr lang="de-DE" sz="1400" b="1">
            <a:latin typeface="+mn-lt"/>
          </a:endParaRPr>
        </a:p>
      </dgm:t>
    </dgm:pt>
    <dgm:pt modelId="{40CCF9CE-C7CF-4B11-A818-83EEC17D3363}" type="sibTrans" cxnId="{F0854940-B723-4BD0-9A66-8783EED27BB1}">
      <dgm:prSet/>
      <dgm:spPr/>
      <dgm:t>
        <a:bodyPr/>
        <a:lstStyle/>
        <a:p>
          <a:endParaRPr lang="de-DE" sz="1400" b="1">
            <a:latin typeface="+mn-lt"/>
          </a:endParaRPr>
        </a:p>
      </dgm:t>
    </dgm:pt>
    <dgm:pt modelId="{327B0505-E11C-438A-95C5-BCB49106B4F7}">
      <dgm:prSet custT="1"/>
      <dgm:spPr/>
      <dgm:t>
        <a:bodyPr/>
        <a:lstStyle/>
        <a:p>
          <a:r>
            <a:rPr lang="en-US" sz="1400" b="1" dirty="0" smtClean="0">
              <a:solidFill>
                <a:schemeClr val="bg1"/>
              </a:solidFill>
              <a:effectLst/>
              <a:latin typeface="+mn-lt"/>
            </a:rPr>
            <a:t>Percentage of customers involving sustainability, environment, and energy in their buying decision</a:t>
          </a:r>
          <a:endParaRPr lang="de-DE" sz="1400" b="1" dirty="0">
            <a:solidFill>
              <a:schemeClr val="bg1"/>
            </a:solidFill>
            <a:effectLst/>
            <a:latin typeface="+mn-lt"/>
          </a:endParaRPr>
        </a:p>
      </dgm:t>
    </dgm:pt>
    <dgm:pt modelId="{B9957C6F-74A7-47C8-9FB0-AF2E9295752E}" type="parTrans" cxnId="{D5B1263A-685B-467E-BA0E-A5EA0838DF1F}">
      <dgm:prSet/>
      <dgm:spPr/>
      <dgm:t>
        <a:bodyPr/>
        <a:lstStyle/>
        <a:p>
          <a:endParaRPr lang="de-DE" sz="1400" b="1">
            <a:latin typeface="+mn-lt"/>
          </a:endParaRPr>
        </a:p>
      </dgm:t>
    </dgm:pt>
    <dgm:pt modelId="{56CFD172-D5A3-493D-AF8C-09A0E6979943}" type="sibTrans" cxnId="{D5B1263A-685B-467E-BA0E-A5EA0838DF1F}">
      <dgm:prSet/>
      <dgm:spPr/>
      <dgm:t>
        <a:bodyPr/>
        <a:lstStyle/>
        <a:p>
          <a:endParaRPr lang="de-DE" sz="1400" b="1">
            <a:latin typeface="+mn-lt"/>
          </a:endParaRPr>
        </a:p>
      </dgm:t>
    </dgm:pt>
    <dgm:pt modelId="{6E6E09D6-424A-4EF2-9609-90EC7EDC0011}">
      <dgm:prSet custT="1"/>
      <dgm:spPr/>
      <dgm:t>
        <a:bodyPr/>
        <a:lstStyle/>
        <a:p>
          <a:r>
            <a:rPr lang="en-US" sz="1400" b="1" dirty="0" smtClean="0">
              <a:solidFill>
                <a:schemeClr val="bg1"/>
              </a:solidFill>
              <a:effectLst/>
              <a:latin typeface="+mn-lt"/>
            </a:rPr>
            <a:t>Monetary evaluation of every other </a:t>
          </a:r>
          <a:r>
            <a:rPr lang="en-US" sz="1400" b="1" dirty="0" err="1" smtClean="0">
              <a:solidFill>
                <a:schemeClr val="bg1"/>
              </a:solidFill>
              <a:effectLst/>
              <a:latin typeface="+mn-lt"/>
            </a:rPr>
            <a:t>EnPI</a:t>
          </a:r>
          <a:r>
            <a:rPr lang="en-US" sz="1400" b="1" dirty="0" smtClean="0">
              <a:solidFill>
                <a:schemeClr val="bg1"/>
              </a:solidFill>
              <a:effectLst/>
              <a:latin typeface="+mn-lt"/>
            </a:rPr>
            <a:t> as far as possible and calculating time indexes</a:t>
          </a:r>
          <a:endParaRPr lang="de-DE" sz="1400" b="1" dirty="0">
            <a:solidFill>
              <a:schemeClr val="bg1"/>
            </a:solidFill>
            <a:effectLst/>
            <a:latin typeface="+mn-lt"/>
          </a:endParaRPr>
        </a:p>
      </dgm:t>
    </dgm:pt>
    <dgm:pt modelId="{6AA7A2E7-DB26-45C5-A8F3-2A382A47AE0C}" type="parTrans" cxnId="{640C4338-6FD9-460A-BA48-6CF3B794BE09}">
      <dgm:prSet/>
      <dgm:spPr/>
      <dgm:t>
        <a:bodyPr/>
        <a:lstStyle/>
        <a:p>
          <a:endParaRPr lang="de-DE" sz="1400" b="1">
            <a:latin typeface="+mn-lt"/>
          </a:endParaRPr>
        </a:p>
      </dgm:t>
    </dgm:pt>
    <dgm:pt modelId="{7C93AD6F-F396-4EC9-B4CC-1F4D8E2DE5D9}" type="sibTrans" cxnId="{640C4338-6FD9-460A-BA48-6CF3B794BE09}">
      <dgm:prSet/>
      <dgm:spPr/>
      <dgm:t>
        <a:bodyPr/>
        <a:lstStyle/>
        <a:p>
          <a:endParaRPr lang="de-DE" sz="1400" b="1">
            <a:latin typeface="+mn-lt"/>
          </a:endParaRPr>
        </a:p>
      </dgm:t>
    </dgm:pt>
    <dgm:pt modelId="{CF0C6C01-ED2D-41E1-9AA3-CCA5BD3869CF}">
      <dgm:prSet custT="1"/>
      <dgm:spPr/>
      <dgm:t>
        <a:bodyPr/>
        <a:lstStyle/>
        <a:p>
          <a:r>
            <a:rPr lang="en-US" sz="1400" b="1" dirty="0" smtClean="0">
              <a:solidFill>
                <a:schemeClr val="bg1"/>
              </a:solidFill>
              <a:effectLst/>
              <a:latin typeface="+mn-lt"/>
            </a:rPr>
            <a:t>Linking energy managerial accounting to financial accounting, for example, energy costs in the profit- and -loss account</a:t>
          </a:r>
          <a:endParaRPr lang="de-DE" sz="1400" b="1" dirty="0">
            <a:solidFill>
              <a:schemeClr val="bg1"/>
            </a:solidFill>
            <a:effectLst/>
            <a:latin typeface="+mn-lt"/>
          </a:endParaRPr>
        </a:p>
      </dgm:t>
    </dgm:pt>
    <dgm:pt modelId="{5950F149-1E28-4E22-A735-990D507C4D80}" type="parTrans" cxnId="{223E658C-0FF7-4687-97C1-73F3747778DB}">
      <dgm:prSet/>
      <dgm:spPr/>
      <dgm:t>
        <a:bodyPr/>
        <a:lstStyle/>
        <a:p>
          <a:endParaRPr lang="de-DE" sz="1400" b="1">
            <a:latin typeface="+mn-lt"/>
          </a:endParaRPr>
        </a:p>
      </dgm:t>
    </dgm:pt>
    <dgm:pt modelId="{59A9CE81-4398-4962-9639-01BC2010D09C}" type="sibTrans" cxnId="{223E658C-0FF7-4687-97C1-73F3747778DB}">
      <dgm:prSet/>
      <dgm:spPr/>
      <dgm:t>
        <a:bodyPr/>
        <a:lstStyle/>
        <a:p>
          <a:endParaRPr lang="de-DE" sz="1400" b="1">
            <a:latin typeface="+mn-lt"/>
          </a:endParaRPr>
        </a:p>
      </dgm:t>
    </dgm:pt>
    <dgm:pt modelId="{53CD1147-CF17-405A-A727-76B025B091AB}" type="pres">
      <dgm:prSet presAssocID="{F3E9AEAC-6E06-4876-8111-C6D6193D7A46}" presName="diagram" presStyleCnt="0">
        <dgm:presLayoutVars>
          <dgm:chMax val="1"/>
          <dgm:dir/>
          <dgm:animLvl val="ctr"/>
          <dgm:resizeHandles val="exact"/>
        </dgm:presLayoutVars>
      </dgm:prSet>
      <dgm:spPr/>
      <dgm:t>
        <a:bodyPr/>
        <a:lstStyle/>
        <a:p>
          <a:endParaRPr lang="en-US"/>
        </a:p>
      </dgm:t>
    </dgm:pt>
    <dgm:pt modelId="{9AC1E231-FD29-46D6-B550-33F795550F2E}" type="pres">
      <dgm:prSet presAssocID="{F3E9AEAC-6E06-4876-8111-C6D6193D7A46}" presName="matrix" presStyleCnt="0"/>
      <dgm:spPr/>
    </dgm:pt>
    <dgm:pt modelId="{A585872B-25DB-4358-B101-AD7A1C341A38}" type="pres">
      <dgm:prSet presAssocID="{F3E9AEAC-6E06-4876-8111-C6D6193D7A46}" presName="tile1" presStyleLbl="node1" presStyleIdx="0" presStyleCnt="4" custLinFactNeighborX="0" custLinFactNeighborY="-7963"/>
      <dgm:spPr/>
      <dgm:t>
        <a:bodyPr/>
        <a:lstStyle/>
        <a:p>
          <a:endParaRPr lang="de-DE"/>
        </a:p>
      </dgm:t>
    </dgm:pt>
    <dgm:pt modelId="{BDF96261-5D4C-4BCA-9C9F-AC9CE8C73EE5}" type="pres">
      <dgm:prSet presAssocID="{F3E9AEAC-6E06-4876-8111-C6D6193D7A46}" presName="tile1text" presStyleLbl="node1" presStyleIdx="0" presStyleCnt="4">
        <dgm:presLayoutVars>
          <dgm:chMax val="0"/>
          <dgm:chPref val="0"/>
          <dgm:bulletEnabled val="1"/>
        </dgm:presLayoutVars>
      </dgm:prSet>
      <dgm:spPr/>
      <dgm:t>
        <a:bodyPr/>
        <a:lstStyle/>
        <a:p>
          <a:endParaRPr lang="de-DE"/>
        </a:p>
      </dgm:t>
    </dgm:pt>
    <dgm:pt modelId="{86233264-6B86-4A02-89B3-0220785A6418}" type="pres">
      <dgm:prSet presAssocID="{F3E9AEAC-6E06-4876-8111-C6D6193D7A46}" presName="tile2" presStyleLbl="node1" presStyleIdx="1" presStyleCnt="4" custLinFactNeighborY="-7963"/>
      <dgm:spPr/>
      <dgm:t>
        <a:bodyPr/>
        <a:lstStyle/>
        <a:p>
          <a:endParaRPr lang="de-DE"/>
        </a:p>
      </dgm:t>
    </dgm:pt>
    <dgm:pt modelId="{325622A8-B225-400D-9638-56BC210A61F3}" type="pres">
      <dgm:prSet presAssocID="{F3E9AEAC-6E06-4876-8111-C6D6193D7A46}" presName="tile2text" presStyleLbl="node1" presStyleIdx="1" presStyleCnt="4">
        <dgm:presLayoutVars>
          <dgm:chMax val="0"/>
          <dgm:chPref val="0"/>
          <dgm:bulletEnabled val="1"/>
        </dgm:presLayoutVars>
      </dgm:prSet>
      <dgm:spPr/>
      <dgm:t>
        <a:bodyPr/>
        <a:lstStyle/>
        <a:p>
          <a:endParaRPr lang="de-DE"/>
        </a:p>
      </dgm:t>
    </dgm:pt>
    <dgm:pt modelId="{93BC6CCB-BD03-4A02-88DA-348A1330F09E}" type="pres">
      <dgm:prSet presAssocID="{F3E9AEAC-6E06-4876-8111-C6D6193D7A46}" presName="tile3" presStyleLbl="node1" presStyleIdx="2" presStyleCnt="4" custLinFactNeighborY="-22222"/>
      <dgm:spPr/>
      <dgm:t>
        <a:bodyPr/>
        <a:lstStyle/>
        <a:p>
          <a:endParaRPr lang="de-DE"/>
        </a:p>
      </dgm:t>
    </dgm:pt>
    <dgm:pt modelId="{93B61E81-5CEE-48C4-AA16-444D32C0B574}" type="pres">
      <dgm:prSet presAssocID="{F3E9AEAC-6E06-4876-8111-C6D6193D7A46}" presName="tile3text" presStyleLbl="node1" presStyleIdx="2" presStyleCnt="4">
        <dgm:presLayoutVars>
          <dgm:chMax val="0"/>
          <dgm:chPref val="0"/>
          <dgm:bulletEnabled val="1"/>
        </dgm:presLayoutVars>
      </dgm:prSet>
      <dgm:spPr/>
      <dgm:t>
        <a:bodyPr/>
        <a:lstStyle/>
        <a:p>
          <a:endParaRPr lang="de-DE"/>
        </a:p>
      </dgm:t>
    </dgm:pt>
    <dgm:pt modelId="{88216AF5-DEA4-4A22-8107-C92AC8DA0DF7}" type="pres">
      <dgm:prSet presAssocID="{F3E9AEAC-6E06-4876-8111-C6D6193D7A46}" presName="tile4" presStyleLbl="node1" presStyleIdx="3" presStyleCnt="4" custScaleY="101918" custLinFactNeighborX="236" custLinFactNeighborY="-23413"/>
      <dgm:spPr/>
      <dgm:t>
        <a:bodyPr/>
        <a:lstStyle/>
        <a:p>
          <a:endParaRPr lang="de-DE"/>
        </a:p>
      </dgm:t>
    </dgm:pt>
    <dgm:pt modelId="{396A91E2-F5C8-41C0-8F4B-D5EBB83153A4}" type="pres">
      <dgm:prSet presAssocID="{F3E9AEAC-6E06-4876-8111-C6D6193D7A46}" presName="tile4text" presStyleLbl="node1" presStyleIdx="3" presStyleCnt="4">
        <dgm:presLayoutVars>
          <dgm:chMax val="0"/>
          <dgm:chPref val="0"/>
          <dgm:bulletEnabled val="1"/>
        </dgm:presLayoutVars>
      </dgm:prSet>
      <dgm:spPr/>
      <dgm:t>
        <a:bodyPr/>
        <a:lstStyle/>
        <a:p>
          <a:endParaRPr lang="de-DE"/>
        </a:p>
      </dgm:t>
    </dgm:pt>
    <dgm:pt modelId="{0961BCB5-965F-4C79-B55E-34A3FAC24974}" type="pres">
      <dgm:prSet presAssocID="{F3E9AEAC-6E06-4876-8111-C6D6193D7A46}" presName="centerTile" presStyleLbl="fgShp" presStyleIdx="0" presStyleCnt="1" custScaleY="80488" custLinFactNeighborX="-250" custLinFactNeighborY="-20354">
        <dgm:presLayoutVars>
          <dgm:chMax val="0"/>
          <dgm:chPref val="0"/>
        </dgm:presLayoutVars>
      </dgm:prSet>
      <dgm:spPr/>
      <dgm:t>
        <a:bodyPr/>
        <a:lstStyle/>
        <a:p>
          <a:endParaRPr lang="de-DE"/>
        </a:p>
      </dgm:t>
    </dgm:pt>
  </dgm:ptLst>
  <dgm:cxnLst>
    <dgm:cxn modelId="{00F42823-6065-4D8C-96EA-A5E52E673CDD}" type="presOf" srcId="{6E6E09D6-424A-4EF2-9609-90EC7EDC0011}" destId="{A585872B-25DB-4358-B101-AD7A1C341A38}" srcOrd="0" destOrd="1" presId="urn:microsoft.com/office/officeart/2005/8/layout/matrix1"/>
    <dgm:cxn modelId="{31189699-956A-4C69-8651-AB461F4EBDCE}" type="presOf" srcId="{7FC5EE54-B1EA-455A-A406-05927BE3AB6B}" destId="{88216AF5-DEA4-4A22-8107-C92AC8DA0DF7}" srcOrd="0" destOrd="1" presId="urn:microsoft.com/office/officeart/2005/8/layout/matrix1"/>
    <dgm:cxn modelId="{74CDA606-F8F7-447E-BF4C-890D2ED09A60}" type="presOf" srcId="{CF0C6C01-ED2D-41E1-9AA3-CCA5BD3869CF}" destId="{A585872B-25DB-4358-B101-AD7A1C341A38}" srcOrd="0" destOrd="2" presId="urn:microsoft.com/office/officeart/2005/8/layout/matrix1"/>
    <dgm:cxn modelId="{FB49BF59-EF26-4559-A319-CE02D6A74573}" type="presOf" srcId="{F3E9AEAC-6E06-4876-8111-C6D6193D7A46}" destId="{53CD1147-CF17-405A-A727-76B025B091AB}" srcOrd="0" destOrd="0" presId="urn:microsoft.com/office/officeart/2005/8/layout/matrix1"/>
    <dgm:cxn modelId="{DF05A844-7902-47CA-AD61-AF57FBD11842}" srcId="{9224B134-3909-4952-8A79-316980E6F7BC}" destId="{763683D6-4279-4C94-9B21-8776CBF3CE28}" srcOrd="1" destOrd="0" parTransId="{19CC3BC3-9C91-4DD1-8AF0-D5E2E862DD04}" sibTransId="{26FD472F-80FC-44D0-80A9-A652A0B06EE0}"/>
    <dgm:cxn modelId="{1405EA3B-6E36-4A43-9661-48BAA98B2CD8}" type="presOf" srcId="{CFB02577-B329-43A0-857B-FAAA5B50C321}" destId="{93BC6CCB-BD03-4A02-88DA-348A1330F09E}" srcOrd="0" destOrd="1" presId="urn:microsoft.com/office/officeart/2005/8/layout/matrix1"/>
    <dgm:cxn modelId="{160C2EC5-72A7-4376-AFB7-83B29A7FA881}" type="presOf" srcId="{03A6FDF7-3C4D-4029-B3C4-74B2F7799A39}" destId="{396A91E2-F5C8-41C0-8F4B-D5EBB83153A4}" srcOrd="1" destOrd="0" presId="urn:microsoft.com/office/officeart/2005/8/layout/matrix1"/>
    <dgm:cxn modelId="{A5ACF196-0C46-4FA8-8114-EC38E04A5C14}" srcId="{F3E9AEAC-6E06-4876-8111-C6D6193D7A46}" destId="{BB183693-CB0D-445B-B436-48577376E72D}" srcOrd="0" destOrd="0" parTransId="{48EC9EF0-E0C9-4537-8DFF-8736A7FC0953}" sibTransId="{ECA3A555-F04D-45CA-BE6D-336691E825A5}"/>
    <dgm:cxn modelId="{88259324-480C-4AED-9253-0A7FF98BF4AE}" type="presOf" srcId="{6E6E09D6-424A-4EF2-9609-90EC7EDC0011}" destId="{BDF96261-5D4C-4BCA-9C9F-AC9CE8C73EE5}" srcOrd="1" destOrd="1" presId="urn:microsoft.com/office/officeart/2005/8/layout/matrix1"/>
    <dgm:cxn modelId="{B1352047-AF7C-4AE4-B8E6-6CA340FAA583}" srcId="{BB183693-CB0D-445B-B436-48577376E72D}" destId="{F49C37FB-7A14-45CC-94E8-D9B4FE1D3413}" srcOrd="4" destOrd="0" parTransId="{76E93CD5-8E91-4B10-85CF-99488597BB45}" sibTransId="{F7A5C855-2A80-4A1D-9A75-CCA5D0641E8D}"/>
    <dgm:cxn modelId="{48624B84-7D10-4DCB-8CE5-A25E96132A6A}" type="presOf" srcId="{CF0C6C01-ED2D-41E1-9AA3-CCA5BD3869CF}" destId="{BDF96261-5D4C-4BCA-9C9F-AC9CE8C73EE5}" srcOrd="1" destOrd="2" presId="urn:microsoft.com/office/officeart/2005/8/layout/matrix1"/>
    <dgm:cxn modelId="{2E0B864B-1E3B-465D-BF22-560977B52D67}" type="presOf" srcId="{486F9116-0708-4C81-800F-91EED93A685F}" destId="{325622A8-B225-400D-9638-56BC210A61F3}" srcOrd="1" destOrd="0" presId="urn:microsoft.com/office/officeart/2005/8/layout/matrix1"/>
    <dgm:cxn modelId="{C38906FC-DD66-4543-81DF-D3634AE44D47}" type="presOf" srcId="{8BF77D12-340A-46E5-BD11-3976D52465E3}" destId="{88216AF5-DEA4-4A22-8107-C92AC8DA0DF7}" srcOrd="0" destOrd="2" presId="urn:microsoft.com/office/officeart/2005/8/layout/matrix1"/>
    <dgm:cxn modelId="{CE6D8964-5A6D-49EB-A093-499C222254E5}" type="presOf" srcId="{327B0505-E11C-438A-95C5-BCB49106B4F7}" destId="{86233264-6B86-4A02-89B3-0220785A6418}" srcOrd="0" destOrd="2" presId="urn:microsoft.com/office/officeart/2005/8/layout/matrix1"/>
    <dgm:cxn modelId="{AB56C079-9042-4454-9AE6-AE1B26F07977}" type="presOf" srcId="{BB183693-CB0D-445B-B436-48577376E72D}" destId="{0961BCB5-965F-4C79-B55E-34A3FAC24974}" srcOrd="0" destOrd="0" presId="urn:microsoft.com/office/officeart/2005/8/layout/matrix1"/>
    <dgm:cxn modelId="{D5B1263A-685B-467E-BA0E-A5EA0838DF1F}" srcId="{486F9116-0708-4C81-800F-91EED93A685F}" destId="{327B0505-E11C-438A-95C5-BCB49106B4F7}" srcOrd="1" destOrd="0" parTransId="{B9957C6F-74A7-47C8-9FB0-AF2E9295752E}" sibTransId="{56CFD172-D5A3-493D-AF8C-09A0E6979943}"/>
    <dgm:cxn modelId="{A4AD87A4-0351-4B62-94EE-1745837CDA4D}" type="presOf" srcId="{327B0505-E11C-438A-95C5-BCB49106B4F7}" destId="{325622A8-B225-400D-9638-56BC210A61F3}" srcOrd="1" destOrd="2" presId="urn:microsoft.com/office/officeart/2005/8/layout/matrix1"/>
    <dgm:cxn modelId="{431C5F40-7FD7-4029-9DB8-8F788D3F51F1}" type="presOf" srcId="{93BF6C63-8FF7-4A0E-BA05-7696781F6676}" destId="{BDF96261-5D4C-4BCA-9C9F-AC9CE8C73EE5}" srcOrd="1" destOrd="0" presId="urn:microsoft.com/office/officeart/2005/8/layout/matrix1"/>
    <dgm:cxn modelId="{D00D7D12-65EB-4A03-9257-9EF3878EB617}" type="presOf" srcId="{763683D6-4279-4C94-9B21-8776CBF3CE28}" destId="{93BC6CCB-BD03-4A02-88DA-348A1330F09E}" srcOrd="0" destOrd="2" presId="urn:microsoft.com/office/officeart/2005/8/layout/matrix1"/>
    <dgm:cxn modelId="{2EADB850-02B3-4CEB-8658-85BAA86181FA}" srcId="{03A6FDF7-3C4D-4029-B3C4-74B2F7799A39}" destId="{7FC5EE54-B1EA-455A-A406-05927BE3AB6B}" srcOrd="0" destOrd="0" parTransId="{8D8AA666-CCBF-4F24-8478-EF9F1E232C3F}" sibTransId="{201DBBCC-0098-4BFA-9111-8C3615B25D36}"/>
    <dgm:cxn modelId="{4C053DA2-30E5-4AFD-BF1D-AF534C73F839}" srcId="{9224B134-3909-4952-8A79-316980E6F7BC}" destId="{CFB02577-B329-43A0-857B-FAAA5B50C321}" srcOrd="0" destOrd="0" parTransId="{5F7C1E82-13A3-42D6-B4CC-944E5693816E}" sibTransId="{59606E00-267C-4611-A0CA-DD87DE52AAA6}"/>
    <dgm:cxn modelId="{223E658C-0FF7-4687-97C1-73F3747778DB}" srcId="{93BF6C63-8FF7-4A0E-BA05-7696781F6676}" destId="{CF0C6C01-ED2D-41E1-9AA3-CCA5BD3869CF}" srcOrd="1" destOrd="0" parTransId="{5950F149-1E28-4E22-A735-990D507C4D80}" sibTransId="{59A9CE81-4398-4962-9639-01BC2010D09C}"/>
    <dgm:cxn modelId="{DBABC6F8-72F3-4C2B-94F8-9DD03A943947}" srcId="{BB183693-CB0D-445B-B436-48577376E72D}" destId="{93BF6C63-8FF7-4A0E-BA05-7696781F6676}" srcOrd="0" destOrd="0" parTransId="{D3C82607-89AA-4C02-80F5-216D303AF60F}" sibTransId="{8BE2B3E4-B379-4D66-BC48-F6123F6C186A}"/>
    <dgm:cxn modelId="{D966870E-FA5F-4BAE-99D8-3EC6D685AA24}" srcId="{03A6FDF7-3C4D-4029-B3C4-74B2F7799A39}" destId="{8BF77D12-340A-46E5-BD11-3976D52465E3}" srcOrd="1" destOrd="0" parTransId="{3D1C2F6E-26C9-45AD-AAF6-1FC32348D4CB}" sibTransId="{B4A5732E-5521-459A-82BD-1047AB2E4BA0}"/>
    <dgm:cxn modelId="{F60F8182-CB43-405D-86FC-B68A61744CDF}" srcId="{BB183693-CB0D-445B-B436-48577376E72D}" destId="{486F9116-0708-4C81-800F-91EED93A685F}" srcOrd="1" destOrd="0" parTransId="{886E3B02-79E3-42EF-9326-C40F38A1606D}" sibTransId="{FBAE8E08-A73E-4464-8FD0-498AD14CEDA7}"/>
    <dgm:cxn modelId="{EDAF5B1F-3B95-4F83-B200-98C732440515}" type="presOf" srcId="{258A407C-33C1-42B2-8057-951CD02BE6D7}" destId="{325622A8-B225-400D-9638-56BC210A61F3}" srcOrd="1" destOrd="1" presId="urn:microsoft.com/office/officeart/2005/8/layout/matrix1"/>
    <dgm:cxn modelId="{79DC2310-5311-4C53-B3E8-3C466927626B}" srcId="{BB183693-CB0D-445B-B436-48577376E72D}" destId="{03A6FDF7-3C4D-4029-B3C4-74B2F7799A39}" srcOrd="3" destOrd="0" parTransId="{9F6F3FC2-B4E9-4ADC-BC26-2B6C97E54E32}" sibTransId="{5EB5D34E-C701-4ED8-89F8-2813A80FCA3B}"/>
    <dgm:cxn modelId="{640C4338-6FD9-460A-BA48-6CF3B794BE09}" srcId="{93BF6C63-8FF7-4A0E-BA05-7696781F6676}" destId="{6E6E09D6-424A-4EF2-9609-90EC7EDC0011}" srcOrd="0" destOrd="0" parTransId="{6AA7A2E7-DB26-45C5-A8F3-2A382A47AE0C}" sibTransId="{7C93AD6F-F396-4EC9-B4CC-1F4D8E2DE5D9}"/>
    <dgm:cxn modelId="{3724ACD2-6276-4D4B-8C8C-CE33C1C19F33}" srcId="{BB183693-CB0D-445B-B436-48577376E72D}" destId="{9224B134-3909-4952-8A79-316980E6F7BC}" srcOrd="2" destOrd="0" parTransId="{CFE6C3B8-968F-4E62-B06C-30973B8BB8EF}" sibTransId="{8A926681-88B4-4069-B75E-2FCCA8C8C510}"/>
    <dgm:cxn modelId="{2410ED44-BEAD-456C-8124-C11333B9F46D}" srcId="{BB183693-CB0D-445B-B436-48577376E72D}" destId="{6C2FB4E0-88A6-4CC2-8811-4D2737F1FAEC}" srcOrd="5" destOrd="0" parTransId="{51F99391-1410-46AB-B160-5585188B61C6}" sibTransId="{459DBDCD-7A65-480A-BF6F-3C8A09414303}"/>
    <dgm:cxn modelId="{63034040-8D33-4FDC-A109-717DE6B59F98}" type="presOf" srcId="{9224B134-3909-4952-8A79-316980E6F7BC}" destId="{93B61E81-5CEE-48C4-AA16-444D32C0B574}" srcOrd="1" destOrd="0" presId="urn:microsoft.com/office/officeart/2005/8/layout/matrix1"/>
    <dgm:cxn modelId="{976317E4-BE8F-4C8B-811B-4FA8D3D05E54}" type="presOf" srcId="{7FC5EE54-B1EA-455A-A406-05927BE3AB6B}" destId="{396A91E2-F5C8-41C0-8F4B-D5EBB83153A4}" srcOrd="1" destOrd="1" presId="urn:microsoft.com/office/officeart/2005/8/layout/matrix1"/>
    <dgm:cxn modelId="{044A53D7-4934-4623-9AC7-9A885F4CA7ED}" srcId="{6C2FB4E0-88A6-4CC2-8811-4D2737F1FAEC}" destId="{BBC53932-4673-4483-BD50-1A9D5350B1F7}" srcOrd="1" destOrd="0" parTransId="{F9576B03-E325-4C77-9100-DD7AEC73B090}" sibTransId="{A055D360-D525-4F63-847F-FF6F9466A275}"/>
    <dgm:cxn modelId="{DCCE6598-F1F2-4F96-A5C2-9C10E38F8427}" type="presOf" srcId="{93BF6C63-8FF7-4A0E-BA05-7696781F6676}" destId="{A585872B-25DB-4358-B101-AD7A1C341A38}" srcOrd="0" destOrd="0" presId="urn:microsoft.com/office/officeart/2005/8/layout/matrix1"/>
    <dgm:cxn modelId="{B149B403-98C2-4001-BDA6-04AE60942C36}" type="presOf" srcId="{763683D6-4279-4C94-9B21-8776CBF3CE28}" destId="{93B61E81-5CEE-48C4-AA16-444D32C0B574}" srcOrd="1" destOrd="2" presId="urn:microsoft.com/office/officeart/2005/8/layout/matrix1"/>
    <dgm:cxn modelId="{4DA6173F-2C35-4CC5-9A27-119F9CA0137F}" type="presOf" srcId="{8BF77D12-340A-46E5-BD11-3976D52465E3}" destId="{396A91E2-F5C8-41C0-8F4B-D5EBB83153A4}" srcOrd="1" destOrd="2" presId="urn:microsoft.com/office/officeart/2005/8/layout/matrix1"/>
    <dgm:cxn modelId="{9BA54E40-4143-49A7-B8E0-A6A16D5336F9}" type="presOf" srcId="{03A6FDF7-3C4D-4029-B3C4-74B2F7799A39}" destId="{88216AF5-DEA4-4A22-8107-C92AC8DA0DF7}" srcOrd="0" destOrd="0" presId="urn:microsoft.com/office/officeart/2005/8/layout/matrix1"/>
    <dgm:cxn modelId="{0E5A3E8C-FFCB-455B-AF5A-DDA2FCEDB3F6}" type="presOf" srcId="{258A407C-33C1-42B2-8057-951CD02BE6D7}" destId="{86233264-6B86-4A02-89B3-0220785A6418}" srcOrd="0" destOrd="1" presId="urn:microsoft.com/office/officeart/2005/8/layout/matrix1"/>
    <dgm:cxn modelId="{A50F7715-F623-4240-9F77-0B76CCFD29AE}" type="presOf" srcId="{9224B134-3909-4952-8A79-316980E6F7BC}" destId="{93BC6CCB-BD03-4A02-88DA-348A1330F09E}" srcOrd="0" destOrd="0" presId="urn:microsoft.com/office/officeart/2005/8/layout/matrix1"/>
    <dgm:cxn modelId="{F0854940-B723-4BD0-9A66-8783EED27BB1}" srcId="{486F9116-0708-4C81-800F-91EED93A685F}" destId="{258A407C-33C1-42B2-8057-951CD02BE6D7}" srcOrd="0" destOrd="0" parTransId="{42B0FEC4-EC56-48FA-B0BF-59F83FE4B9FF}" sibTransId="{40CCF9CE-C7CF-4B11-A818-83EEC17D3363}"/>
    <dgm:cxn modelId="{7D82B647-6A7A-4443-B6E3-BCE81C1D7F47}" type="presOf" srcId="{486F9116-0708-4C81-800F-91EED93A685F}" destId="{86233264-6B86-4A02-89B3-0220785A6418}" srcOrd="0" destOrd="0" presId="urn:microsoft.com/office/officeart/2005/8/layout/matrix1"/>
    <dgm:cxn modelId="{4DA43588-F8F1-4D71-9EE7-1D284BD251D8}" srcId="{BB183693-CB0D-445B-B436-48577376E72D}" destId="{A2B62CB7-2027-4577-9131-0E0F80508AE6}" srcOrd="6" destOrd="0" parTransId="{1EE6AFEF-00A6-49C9-AE86-37B9F1F06098}" sibTransId="{38588721-16E0-4949-8774-858329D087FF}"/>
    <dgm:cxn modelId="{FC37E094-F45E-4BA8-B56E-866B2E2F0701}" srcId="{6C2FB4E0-88A6-4CC2-8811-4D2737F1FAEC}" destId="{E2546568-021E-41D7-A889-9A89AE41E388}" srcOrd="0" destOrd="0" parTransId="{A2E3787D-8373-4B4C-A28A-64D707CBF647}" sibTransId="{15A8612F-A33B-42C0-B932-3FAD732E7A63}"/>
    <dgm:cxn modelId="{CB66E5DF-4A1F-47BB-8AA8-111CE54E8E2F}" type="presOf" srcId="{CFB02577-B329-43A0-857B-FAAA5B50C321}" destId="{93B61E81-5CEE-48C4-AA16-444D32C0B574}" srcOrd="1" destOrd="1" presId="urn:microsoft.com/office/officeart/2005/8/layout/matrix1"/>
    <dgm:cxn modelId="{6B814B91-9CB3-43A4-ADD0-A311162462D7}" type="presParOf" srcId="{53CD1147-CF17-405A-A727-76B025B091AB}" destId="{9AC1E231-FD29-46D6-B550-33F795550F2E}" srcOrd="0" destOrd="0" presId="urn:microsoft.com/office/officeart/2005/8/layout/matrix1"/>
    <dgm:cxn modelId="{C0FC026D-E0D3-4C59-8237-5F9E0B7CF48A}" type="presParOf" srcId="{9AC1E231-FD29-46D6-B550-33F795550F2E}" destId="{A585872B-25DB-4358-B101-AD7A1C341A38}" srcOrd="0" destOrd="0" presId="urn:microsoft.com/office/officeart/2005/8/layout/matrix1"/>
    <dgm:cxn modelId="{5CEDCB5E-8FA3-4E72-B21B-A45F3C94ABE6}" type="presParOf" srcId="{9AC1E231-FD29-46D6-B550-33F795550F2E}" destId="{BDF96261-5D4C-4BCA-9C9F-AC9CE8C73EE5}" srcOrd="1" destOrd="0" presId="urn:microsoft.com/office/officeart/2005/8/layout/matrix1"/>
    <dgm:cxn modelId="{2A247170-4809-4B87-9A29-A25E331DC8AD}" type="presParOf" srcId="{9AC1E231-FD29-46D6-B550-33F795550F2E}" destId="{86233264-6B86-4A02-89B3-0220785A6418}" srcOrd="2" destOrd="0" presId="urn:microsoft.com/office/officeart/2005/8/layout/matrix1"/>
    <dgm:cxn modelId="{207B889C-EC67-4E02-847D-1253F36C89DD}" type="presParOf" srcId="{9AC1E231-FD29-46D6-B550-33F795550F2E}" destId="{325622A8-B225-400D-9638-56BC210A61F3}" srcOrd="3" destOrd="0" presId="urn:microsoft.com/office/officeart/2005/8/layout/matrix1"/>
    <dgm:cxn modelId="{772E0930-0BAD-4E86-B8EE-23740FD29A5E}" type="presParOf" srcId="{9AC1E231-FD29-46D6-B550-33F795550F2E}" destId="{93BC6CCB-BD03-4A02-88DA-348A1330F09E}" srcOrd="4" destOrd="0" presId="urn:microsoft.com/office/officeart/2005/8/layout/matrix1"/>
    <dgm:cxn modelId="{001C47A2-D355-4D0B-A24C-1CD9757A3B80}" type="presParOf" srcId="{9AC1E231-FD29-46D6-B550-33F795550F2E}" destId="{93B61E81-5CEE-48C4-AA16-444D32C0B574}" srcOrd="5" destOrd="0" presId="urn:microsoft.com/office/officeart/2005/8/layout/matrix1"/>
    <dgm:cxn modelId="{1AE62FC6-7976-4218-A01E-A3111AC23AAF}" type="presParOf" srcId="{9AC1E231-FD29-46D6-B550-33F795550F2E}" destId="{88216AF5-DEA4-4A22-8107-C92AC8DA0DF7}" srcOrd="6" destOrd="0" presId="urn:microsoft.com/office/officeart/2005/8/layout/matrix1"/>
    <dgm:cxn modelId="{41F5D811-7896-4421-BE3F-918746BF14EA}" type="presParOf" srcId="{9AC1E231-FD29-46D6-B550-33F795550F2E}" destId="{396A91E2-F5C8-41C0-8F4B-D5EBB83153A4}" srcOrd="7" destOrd="0" presId="urn:microsoft.com/office/officeart/2005/8/layout/matrix1"/>
    <dgm:cxn modelId="{89B70A6A-C7AF-449F-8965-59EE3392B6BB}" type="presParOf" srcId="{53CD1147-CF17-405A-A727-76B025B091AB}" destId="{0961BCB5-965F-4C79-B55E-34A3FAC24974}"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BCFAEA-9112-4C03-AF39-BE738B1A515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de-DE"/>
        </a:p>
      </dgm:t>
    </dgm:pt>
    <dgm:pt modelId="{62E2148F-2912-434D-B5AE-6285D54EE20B}">
      <dgm:prSet phldrT="[Text]" custT="1"/>
      <dgm:spPr/>
      <dgm:t>
        <a:bodyPr/>
        <a:lstStyle/>
        <a:p>
          <a:r>
            <a:rPr lang="en-US" sz="2000" noProof="0" dirty="0" smtClean="0"/>
            <a:t>New sustainable BSC standing alone</a:t>
          </a:r>
          <a:endParaRPr lang="en-US" sz="2000" noProof="0" dirty="0"/>
        </a:p>
      </dgm:t>
    </dgm:pt>
    <dgm:pt modelId="{59AA8C99-EBCD-42F2-BDDC-498B980DEBD0}" type="parTrans" cxnId="{0DF3BFA5-EF0C-451A-8E68-8E9FCCA3D41C}">
      <dgm:prSet/>
      <dgm:spPr/>
      <dgm:t>
        <a:bodyPr/>
        <a:lstStyle/>
        <a:p>
          <a:endParaRPr lang="en-US" sz="2000" noProof="0" dirty="0"/>
        </a:p>
      </dgm:t>
    </dgm:pt>
    <dgm:pt modelId="{F67E1464-26F5-4BDF-8725-5AF33AB2AB66}" type="sibTrans" cxnId="{0DF3BFA5-EF0C-451A-8E68-8E9FCCA3D41C}">
      <dgm:prSet/>
      <dgm:spPr/>
      <dgm:t>
        <a:bodyPr/>
        <a:lstStyle/>
        <a:p>
          <a:endParaRPr lang="en-US" sz="2000" noProof="0" dirty="0"/>
        </a:p>
      </dgm:t>
    </dgm:pt>
    <dgm:pt modelId="{7CA3A7A5-C0E6-4299-87CA-25E041729522}">
      <dgm:prSet phldrT="[Text]" custT="1"/>
      <dgm:spPr/>
      <dgm:t>
        <a:bodyPr/>
        <a:lstStyle/>
        <a:p>
          <a:r>
            <a:rPr lang="en-US" sz="2000" noProof="0" dirty="0" err="1" smtClean="0"/>
            <a:t>EnPIs</a:t>
          </a:r>
          <a:r>
            <a:rPr lang="en-US" sz="2000" noProof="0" dirty="0" smtClean="0"/>
            <a:t> clear and structured</a:t>
          </a:r>
          <a:endParaRPr lang="en-US" sz="2000" noProof="0" dirty="0"/>
        </a:p>
      </dgm:t>
    </dgm:pt>
    <dgm:pt modelId="{91F73F20-32BD-4757-BBC8-7D28D462B72B}" type="parTrans" cxnId="{71794724-658F-48F4-A8A8-E9D38ADB083E}">
      <dgm:prSet/>
      <dgm:spPr/>
      <dgm:t>
        <a:bodyPr/>
        <a:lstStyle/>
        <a:p>
          <a:endParaRPr lang="en-US" sz="2000" noProof="0" dirty="0"/>
        </a:p>
      </dgm:t>
    </dgm:pt>
    <dgm:pt modelId="{3FE5541E-94D6-46CE-8C8F-7B8740E8F971}" type="sibTrans" cxnId="{71794724-658F-48F4-A8A8-E9D38ADB083E}">
      <dgm:prSet/>
      <dgm:spPr/>
      <dgm:t>
        <a:bodyPr/>
        <a:lstStyle/>
        <a:p>
          <a:endParaRPr lang="en-US" sz="2000" noProof="0" dirty="0"/>
        </a:p>
      </dgm:t>
    </dgm:pt>
    <dgm:pt modelId="{113361BE-5131-40AE-AD3F-72C1DDCBA844}">
      <dgm:prSet phldrT="[Text]" custT="1"/>
      <dgm:spPr/>
      <dgm:t>
        <a:bodyPr/>
        <a:lstStyle/>
        <a:p>
          <a:r>
            <a:rPr lang="en-US" sz="2000" noProof="0" dirty="0" smtClean="0"/>
            <a:t>Difficult integration into existing system</a:t>
          </a:r>
          <a:endParaRPr lang="en-US" sz="2000" noProof="0" dirty="0"/>
        </a:p>
      </dgm:t>
    </dgm:pt>
    <dgm:pt modelId="{F1E08B32-1716-4089-A3F2-26883E109EB1}" type="parTrans" cxnId="{CF009737-4B07-47EB-BCAC-A1D0F071144A}">
      <dgm:prSet/>
      <dgm:spPr/>
      <dgm:t>
        <a:bodyPr/>
        <a:lstStyle/>
        <a:p>
          <a:endParaRPr lang="en-US" sz="2000" noProof="0" dirty="0"/>
        </a:p>
      </dgm:t>
    </dgm:pt>
    <dgm:pt modelId="{250FC9D8-1F7A-4792-8C7B-B5079188BB99}" type="sibTrans" cxnId="{CF009737-4B07-47EB-BCAC-A1D0F071144A}">
      <dgm:prSet/>
      <dgm:spPr/>
      <dgm:t>
        <a:bodyPr/>
        <a:lstStyle/>
        <a:p>
          <a:endParaRPr lang="en-US" sz="2000" noProof="0" dirty="0"/>
        </a:p>
      </dgm:t>
    </dgm:pt>
    <dgm:pt modelId="{DF2D0C42-D5F9-4334-9B4A-5A4C4997A1F7}">
      <dgm:prSet phldrT="[Text]" custT="1"/>
      <dgm:spPr/>
      <dgm:t>
        <a:bodyPr/>
        <a:lstStyle/>
        <a:p>
          <a:r>
            <a:rPr lang="en-US" sz="2000" noProof="0" dirty="0" smtClean="0"/>
            <a:t>Amending the existing BSC by a fifth dimension</a:t>
          </a:r>
          <a:endParaRPr lang="en-US" sz="2000" noProof="0" dirty="0"/>
        </a:p>
      </dgm:t>
    </dgm:pt>
    <dgm:pt modelId="{BC0E94A5-346C-4268-83D6-2099CA7B67B0}" type="parTrans" cxnId="{7EE07CBC-11B6-46AA-9265-8CA9E5542738}">
      <dgm:prSet/>
      <dgm:spPr/>
      <dgm:t>
        <a:bodyPr/>
        <a:lstStyle/>
        <a:p>
          <a:endParaRPr lang="en-US" sz="2000" noProof="0" dirty="0"/>
        </a:p>
      </dgm:t>
    </dgm:pt>
    <dgm:pt modelId="{2EE88DBF-6D75-4C6D-9BA7-F2A3F66A8D1F}" type="sibTrans" cxnId="{7EE07CBC-11B6-46AA-9265-8CA9E5542738}">
      <dgm:prSet/>
      <dgm:spPr/>
      <dgm:t>
        <a:bodyPr/>
        <a:lstStyle/>
        <a:p>
          <a:endParaRPr lang="en-US" sz="2000" noProof="0" dirty="0"/>
        </a:p>
      </dgm:t>
    </dgm:pt>
    <dgm:pt modelId="{FE72B3CA-AC32-4C28-A184-80B556BC7F3F}">
      <dgm:prSet phldrT="[Text]" custT="1"/>
      <dgm:spPr/>
      <dgm:t>
        <a:bodyPr/>
        <a:lstStyle/>
        <a:p>
          <a:r>
            <a:rPr lang="en-US" sz="2000" noProof="0" dirty="0" smtClean="0"/>
            <a:t>Only reasonable if sustainability and/ or energy play a vital role for the company (e.g. utilities)</a:t>
          </a:r>
          <a:endParaRPr lang="en-US" sz="2000" noProof="0" dirty="0"/>
        </a:p>
      </dgm:t>
    </dgm:pt>
    <dgm:pt modelId="{C94DC32F-9654-4BFB-815C-F859768ED85F}" type="parTrans" cxnId="{B7A4B2F6-0DC5-4AAF-B6D2-DBCE2AF1D5B9}">
      <dgm:prSet/>
      <dgm:spPr/>
      <dgm:t>
        <a:bodyPr/>
        <a:lstStyle/>
        <a:p>
          <a:endParaRPr lang="en-US" sz="2000" noProof="0" dirty="0"/>
        </a:p>
      </dgm:t>
    </dgm:pt>
    <dgm:pt modelId="{93CF9997-7CC1-4F21-89AF-BA5940236510}" type="sibTrans" cxnId="{B7A4B2F6-0DC5-4AAF-B6D2-DBCE2AF1D5B9}">
      <dgm:prSet/>
      <dgm:spPr/>
      <dgm:t>
        <a:bodyPr/>
        <a:lstStyle/>
        <a:p>
          <a:endParaRPr lang="en-US" sz="2000" noProof="0" dirty="0"/>
        </a:p>
      </dgm:t>
    </dgm:pt>
    <dgm:pt modelId="{1199F674-1B51-4722-A6FB-FAA4AFDBEB6F}">
      <dgm:prSet phldrT="[Text]" custT="1"/>
      <dgm:spPr/>
      <dgm:t>
        <a:bodyPr/>
        <a:lstStyle/>
        <a:p>
          <a:r>
            <a:rPr lang="en-US" sz="2000" noProof="0" dirty="0" smtClean="0"/>
            <a:t>Recommended: Integration in existing BSC</a:t>
          </a:r>
          <a:endParaRPr lang="en-US" sz="2000" noProof="0" dirty="0"/>
        </a:p>
      </dgm:t>
    </dgm:pt>
    <dgm:pt modelId="{16D34C15-E17A-4DAE-A7E1-71632432DE3E}" type="parTrans" cxnId="{BF4DDB7D-87F6-4CAA-A8A1-531EC59913DE}">
      <dgm:prSet/>
      <dgm:spPr/>
      <dgm:t>
        <a:bodyPr/>
        <a:lstStyle/>
        <a:p>
          <a:endParaRPr lang="en-US" sz="2000" noProof="0" dirty="0"/>
        </a:p>
      </dgm:t>
    </dgm:pt>
    <dgm:pt modelId="{56258FDC-700D-4BA1-9F56-112020B7FDD3}" type="sibTrans" cxnId="{BF4DDB7D-87F6-4CAA-A8A1-531EC59913DE}">
      <dgm:prSet/>
      <dgm:spPr/>
      <dgm:t>
        <a:bodyPr/>
        <a:lstStyle/>
        <a:p>
          <a:endParaRPr lang="en-US" sz="2000" noProof="0" dirty="0"/>
        </a:p>
      </dgm:t>
    </dgm:pt>
    <dgm:pt modelId="{A4764490-6D1D-4D99-AFF8-F6DB3C55F199}">
      <dgm:prSet phldrT="[Text]" custT="1"/>
      <dgm:spPr/>
      <dgm:t>
        <a:bodyPr/>
        <a:lstStyle/>
        <a:p>
          <a:r>
            <a:rPr lang="en-US" sz="2000" noProof="0" dirty="0" smtClean="0"/>
            <a:t>In most cases the reasonable solution (as demonstrated in the previous chart)</a:t>
          </a:r>
          <a:endParaRPr lang="en-US" sz="2000" noProof="0" dirty="0"/>
        </a:p>
      </dgm:t>
    </dgm:pt>
    <dgm:pt modelId="{A1734079-B676-4E2F-9B62-7F2ED2E28C4E}" type="sibTrans" cxnId="{72D4460C-0D39-4947-9F95-FFB2A0DC6F2D}">
      <dgm:prSet/>
      <dgm:spPr/>
      <dgm:t>
        <a:bodyPr/>
        <a:lstStyle/>
        <a:p>
          <a:endParaRPr lang="en-US" sz="2000" noProof="0" dirty="0"/>
        </a:p>
      </dgm:t>
    </dgm:pt>
    <dgm:pt modelId="{3334F93E-E78C-4857-9934-8C5E7EE8E5C8}" type="parTrans" cxnId="{72D4460C-0D39-4947-9F95-FFB2A0DC6F2D}">
      <dgm:prSet/>
      <dgm:spPr/>
      <dgm:t>
        <a:bodyPr/>
        <a:lstStyle/>
        <a:p>
          <a:endParaRPr lang="en-US" sz="2000" noProof="0" dirty="0"/>
        </a:p>
      </dgm:t>
    </dgm:pt>
    <dgm:pt modelId="{92F2BA17-001B-49DC-84C1-3F8ABBEDAB29}" type="pres">
      <dgm:prSet presAssocID="{CEBCFAEA-9112-4C03-AF39-BE738B1A515A}" presName="Name0" presStyleCnt="0">
        <dgm:presLayoutVars>
          <dgm:dir/>
          <dgm:animLvl val="lvl"/>
          <dgm:resizeHandles val="exact"/>
        </dgm:presLayoutVars>
      </dgm:prSet>
      <dgm:spPr/>
      <dgm:t>
        <a:bodyPr/>
        <a:lstStyle/>
        <a:p>
          <a:endParaRPr lang="de-DE"/>
        </a:p>
      </dgm:t>
    </dgm:pt>
    <dgm:pt modelId="{B77867E6-BECC-4A72-AE21-6562E7F71F51}" type="pres">
      <dgm:prSet presAssocID="{62E2148F-2912-434D-B5AE-6285D54EE20B}" presName="composite" presStyleCnt="0"/>
      <dgm:spPr/>
    </dgm:pt>
    <dgm:pt modelId="{E8591703-A8DC-4CC2-8149-9401A4BB512D}" type="pres">
      <dgm:prSet presAssocID="{62E2148F-2912-434D-B5AE-6285D54EE20B}" presName="parTx" presStyleLbl="alignNode1" presStyleIdx="0" presStyleCnt="3">
        <dgm:presLayoutVars>
          <dgm:chMax val="0"/>
          <dgm:chPref val="0"/>
          <dgm:bulletEnabled val="1"/>
        </dgm:presLayoutVars>
      </dgm:prSet>
      <dgm:spPr/>
      <dgm:t>
        <a:bodyPr/>
        <a:lstStyle/>
        <a:p>
          <a:endParaRPr lang="de-DE"/>
        </a:p>
      </dgm:t>
    </dgm:pt>
    <dgm:pt modelId="{0EF2F395-CD7A-4807-B2D7-400C2CA8F79A}" type="pres">
      <dgm:prSet presAssocID="{62E2148F-2912-434D-B5AE-6285D54EE20B}" presName="desTx" presStyleLbl="alignAccFollowNode1" presStyleIdx="0" presStyleCnt="3">
        <dgm:presLayoutVars>
          <dgm:bulletEnabled val="1"/>
        </dgm:presLayoutVars>
      </dgm:prSet>
      <dgm:spPr/>
      <dgm:t>
        <a:bodyPr/>
        <a:lstStyle/>
        <a:p>
          <a:endParaRPr lang="de-DE"/>
        </a:p>
      </dgm:t>
    </dgm:pt>
    <dgm:pt modelId="{0A28A891-7867-4F87-A0D5-9FD112E0DB1A}" type="pres">
      <dgm:prSet presAssocID="{F67E1464-26F5-4BDF-8725-5AF33AB2AB66}" presName="space" presStyleCnt="0"/>
      <dgm:spPr/>
    </dgm:pt>
    <dgm:pt modelId="{631ADCBE-D396-41BF-A296-BDE138E5119E}" type="pres">
      <dgm:prSet presAssocID="{DF2D0C42-D5F9-4334-9B4A-5A4C4997A1F7}" presName="composite" presStyleCnt="0"/>
      <dgm:spPr/>
    </dgm:pt>
    <dgm:pt modelId="{296C9A7A-7D40-4816-A9AE-4BF10E2ABCE9}" type="pres">
      <dgm:prSet presAssocID="{DF2D0C42-D5F9-4334-9B4A-5A4C4997A1F7}" presName="parTx" presStyleLbl="alignNode1" presStyleIdx="1" presStyleCnt="3">
        <dgm:presLayoutVars>
          <dgm:chMax val="0"/>
          <dgm:chPref val="0"/>
          <dgm:bulletEnabled val="1"/>
        </dgm:presLayoutVars>
      </dgm:prSet>
      <dgm:spPr/>
      <dgm:t>
        <a:bodyPr/>
        <a:lstStyle/>
        <a:p>
          <a:endParaRPr lang="de-DE"/>
        </a:p>
      </dgm:t>
    </dgm:pt>
    <dgm:pt modelId="{8356316A-1BBA-4BDF-B76B-F9202B486E3D}" type="pres">
      <dgm:prSet presAssocID="{DF2D0C42-D5F9-4334-9B4A-5A4C4997A1F7}" presName="desTx" presStyleLbl="alignAccFollowNode1" presStyleIdx="1" presStyleCnt="3">
        <dgm:presLayoutVars>
          <dgm:bulletEnabled val="1"/>
        </dgm:presLayoutVars>
      </dgm:prSet>
      <dgm:spPr/>
      <dgm:t>
        <a:bodyPr/>
        <a:lstStyle/>
        <a:p>
          <a:endParaRPr lang="de-DE"/>
        </a:p>
      </dgm:t>
    </dgm:pt>
    <dgm:pt modelId="{A6C818DA-3D31-41D8-9A28-C650DD167F52}" type="pres">
      <dgm:prSet presAssocID="{2EE88DBF-6D75-4C6D-9BA7-F2A3F66A8D1F}" presName="space" presStyleCnt="0"/>
      <dgm:spPr/>
    </dgm:pt>
    <dgm:pt modelId="{1FB4F1B2-BC9D-431C-9F45-865C13BCA3A3}" type="pres">
      <dgm:prSet presAssocID="{1199F674-1B51-4722-A6FB-FAA4AFDBEB6F}" presName="composite" presStyleCnt="0"/>
      <dgm:spPr/>
    </dgm:pt>
    <dgm:pt modelId="{E718AC30-4153-495C-BAB0-21B838325B0F}" type="pres">
      <dgm:prSet presAssocID="{1199F674-1B51-4722-A6FB-FAA4AFDBEB6F}" presName="parTx" presStyleLbl="alignNode1" presStyleIdx="2" presStyleCnt="3">
        <dgm:presLayoutVars>
          <dgm:chMax val="0"/>
          <dgm:chPref val="0"/>
          <dgm:bulletEnabled val="1"/>
        </dgm:presLayoutVars>
      </dgm:prSet>
      <dgm:spPr/>
      <dgm:t>
        <a:bodyPr/>
        <a:lstStyle/>
        <a:p>
          <a:endParaRPr lang="de-DE"/>
        </a:p>
      </dgm:t>
    </dgm:pt>
    <dgm:pt modelId="{3D5E273C-4A05-4115-9F5E-CCFF8608916C}" type="pres">
      <dgm:prSet presAssocID="{1199F674-1B51-4722-A6FB-FAA4AFDBEB6F}" presName="desTx" presStyleLbl="alignAccFollowNode1" presStyleIdx="2" presStyleCnt="3">
        <dgm:presLayoutVars>
          <dgm:bulletEnabled val="1"/>
        </dgm:presLayoutVars>
      </dgm:prSet>
      <dgm:spPr/>
      <dgm:t>
        <a:bodyPr/>
        <a:lstStyle/>
        <a:p>
          <a:endParaRPr lang="de-DE"/>
        </a:p>
      </dgm:t>
    </dgm:pt>
  </dgm:ptLst>
  <dgm:cxnLst>
    <dgm:cxn modelId="{7EE07CBC-11B6-46AA-9265-8CA9E5542738}" srcId="{CEBCFAEA-9112-4C03-AF39-BE738B1A515A}" destId="{DF2D0C42-D5F9-4334-9B4A-5A4C4997A1F7}" srcOrd="1" destOrd="0" parTransId="{BC0E94A5-346C-4268-83D6-2099CA7B67B0}" sibTransId="{2EE88DBF-6D75-4C6D-9BA7-F2A3F66A8D1F}"/>
    <dgm:cxn modelId="{846F08C8-E82D-4C55-8D9F-52EBC7ADF5BC}" type="presOf" srcId="{113361BE-5131-40AE-AD3F-72C1DDCBA844}" destId="{0EF2F395-CD7A-4807-B2D7-400C2CA8F79A}" srcOrd="0" destOrd="1" presId="urn:microsoft.com/office/officeart/2005/8/layout/hList1"/>
    <dgm:cxn modelId="{0DF3BFA5-EF0C-451A-8E68-8E9FCCA3D41C}" srcId="{CEBCFAEA-9112-4C03-AF39-BE738B1A515A}" destId="{62E2148F-2912-434D-B5AE-6285D54EE20B}" srcOrd="0" destOrd="0" parTransId="{59AA8C99-EBCD-42F2-BDDC-498B980DEBD0}" sibTransId="{F67E1464-26F5-4BDF-8725-5AF33AB2AB66}"/>
    <dgm:cxn modelId="{BF4DDB7D-87F6-4CAA-A8A1-531EC59913DE}" srcId="{CEBCFAEA-9112-4C03-AF39-BE738B1A515A}" destId="{1199F674-1B51-4722-A6FB-FAA4AFDBEB6F}" srcOrd="2" destOrd="0" parTransId="{16D34C15-E17A-4DAE-A7E1-71632432DE3E}" sibTransId="{56258FDC-700D-4BA1-9F56-112020B7FDD3}"/>
    <dgm:cxn modelId="{AA22DA55-3FD6-4C90-B885-824767DEB9CA}" type="presOf" srcId="{1199F674-1B51-4722-A6FB-FAA4AFDBEB6F}" destId="{E718AC30-4153-495C-BAB0-21B838325B0F}" srcOrd="0" destOrd="0" presId="urn:microsoft.com/office/officeart/2005/8/layout/hList1"/>
    <dgm:cxn modelId="{09BE6180-B93E-4B8E-8F8F-231DCBC827ED}" type="presOf" srcId="{62E2148F-2912-434D-B5AE-6285D54EE20B}" destId="{E8591703-A8DC-4CC2-8149-9401A4BB512D}" srcOrd="0" destOrd="0" presId="urn:microsoft.com/office/officeart/2005/8/layout/hList1"/>
    <dgm:cxn modelId="{D5B3C470-472B-4C9D-8884-1306E18F176A}" type="presOf" srcId="{A4764490-6D1D-4D99-AFF8-F6DB3C55F199}" destId="{3D5E273C-4A05-4115-9F5E-CCFF8608916C}" srcOrd="0" destOrd="0" presId="urn:microsoft.com/office/officeart/2005/8/layout/hList1"/>
    <dgm:cxn modelId="{72D4460C-0D39-4947-9F95-FFB2A0DC6F2D}" srcId="{1199F674-1B51-4722-A6FB-FAA4AFDBEB6F}" destId="{A4764490-6D1D-4D99-AFF8-F6DB3C55F199}" srcOrd="0" destOrd="0" parTransId="{3334F93E-E78C-4857-9934-8C5E7EE8E5C8}" sibTransId="{A1734079-B676-4E2F-9B62-7F2ED2E28C4E}"/>
    <dgm:cxn modelId="{B7A4B2F6-0DC5-4AAF-B6D2-DBCE2AF1D5B9}" srcId="{DF2D0C42-D5F9-4334-9B4A-5A4C4997A1F7}" destId="{FE72B3CA-AC32-4C28-A184-80B556BC7F3F}" srcOrd="0" destOrd="0" parTransId="{C94DC32F-9654-4BFB-815C-F859768ED85F}" sibTransId="{93CF9997-7CC1-4F21-89AF-BA5940236510}"/>
    <dgm:cxn modelId="{B515C56F-3F0D-4249-8DA0-932B25751E1D}" type="presOf" srcId="{7CA3A7A5-C0E6-4299-87CA-25E041729522}" destId="{0EF2F395-CD7A-4807-B2D7-400C2CA8F79A}" srcOrd="0" destOrd="0" presId="urn:microsoft.com/office/officeart/2005/8/layout/hList1"/>
    <dgm:cxn modelId="{62E980E2-0E3A-4FE1-A123-46D27C5DC32B}" type="presOf" srcId="{FE72B3CA-AC32-4C28-A184-80B556BC7F3F}" destId="{8356316A-1BBA-4BDF-B76B-F9202B486E3D}" srcOrd="0" destOrd="0" presId="urn:microsoft.com/office/officeart/2005/8/layout/hList1"/>
    <dgm:cxn modelId="{CF009737-4B07-47EB-BCAC-A1D0F071144A}" srcId="{62E2148F-2912-434D-B5AE-6285D54EE20B}" destId="{113361BE-5131-40AE-AD3F-72C1DDCBA844}" srcOrd="1" destOrd="0" parTransId="{F1E08B32-1716-4089-A3F2-26883E109EB1}" sibTransId="{250FC9D8-1F7A-4792-8C7B-B5079188BB99}"/>
    <dgm:cxn modelId="{71794724-658F-48F4-A8A8-E9D38ADB083E}" srcId="{62E2148F-2912-434D-B5AE-6285D54EE20B}" destId="{7CA3A7A5-C0E6-4299-87CA-25E041729522}" srcOrd="0" destOrd="0" parTransId="{91F73F20-32BD-4757-BBC8-7D28D462B72B}" sibTransId="{3FE5541E-94D6-46CE-8C8F-7B8740E8F971}"/>
    <dgm:cxn modelId="{91D22E3B-FC0F-4E45-BD8B-569422AF4E48}" type="presOf" srcId="{DF2D0C42-D5F9-4334-9B4A-5A4C4997A1F7}" destId="{296C9A7A-7D40-4816-A9AE-4BF10E2ABCE9}" srcOrd="0" destOrd="0" presId="urn:microsoft.com/office/officeart/2005/8/layout/hList1"/>
    <dgm:cxn modelId="{166F6B1F-60F6-42CA-87F3-40971006E131}" type="presOf" srcId="{CEBCFAEA-9112-4C03-AF39-BE738B1A515A}" destId="{92F2BA17-001B-49DC-84C1-3F8ABBEDAB29}" srcOrd="0" destOrd="0" presId="urn:microsoft.com/office/officeart/2005/8/layout/hList1"/>
    <dgm:cxn modelId="{C6AA7D7D-3E3A-4D1A-8BA1-128AC02DA48B}" type="presParOf" srcId="{92F2BA17-001B-49DC-84C1-3F8ABBEDAB29}" destId="{B77867E6-BECC-4A72-AE21-6562E7F71F51}" srcOrd="0" destOrd="0" presId="urn:microsoft.com/office/officeart/2005/8/layout/hList1"/>
    <dgm:cxn modelId="{C407BB59-15BD-49A7-A5C8-FDE38BACECE8}" type="presParOf" srcId="{B77867E6-BECC-4A72-AE21-6562E7F71F51}" destId="{E8591703-A8DC-4CC2-8149-9401A4BB512D}" srcOrd="0" destOrd="0" presId="urn:microsoft.com/office/officeart/2005/8/layout/hList1"/>
    <dgm:cxn modelId="{C02B3479-DAF5-4FE8-9F0A-196A54F36717}" type="presParOf" srcId="{B77867E6-BECC-4A72-AE21-6562E7F71F51}" destId="{0EF2F395-CD7A-4807-B2D7-400C2CA8F79A}" srcOrd="1" destOrd="0" presId="urn:microsoft.com/office/officeart/2005/8/layout/hList1"/>
    <dgm:cxn modelId="{86BD3FD4-D324-4362-9C13-238E009694C0}" type="presParOf" srcId="{92F2BA17-001B-49DC-84C1-3F8ABBEDAB29}" destId="{0A28A891-7867-4F87-A0D5-9FD112E0DB1A}" srcOrd="1" destOrd="0" presId="urn:microsoft.com/office/officeart/2005/8/layout/hList1"/>
    <dgm:cxn modelId="{EF1F3ED3-04C2-4F5A-BE47-F6C800E71ED9}" type="presParOf" srcId="{92F2BA17-001B-49DC-84C1-3F8ABBEDAB29}" destId="{631ADCBE-D396-41BF-A296-BDE138E5119E}" srcOrd="2" destOrd="0" presId="urn:microsoft.com/office/officeart/2005/8/layout/hList1"/>
    <dgm:cxn modelId="{AA57EE98-8898-4EA0-A48C-421522162D5C}" type="presParOf" srcId="{631ADCBE-D396-41BF-A296-BDE138E5119E}" destId="{296C9A7A-7D40-4816-A9AE-4BF10E2ABCE9}" srcOrd="0" destOrd="0" presId="urn:microsoft.com/office/officeart/2005/8/layout/hList1"/>
    <dgm:cxn modelId="{609F6057-0515-46AC-8250-105E6C802D32}" type="presParOf" srcId="{631ADCBE-D396-41BF-A296-BDE138E5119E}" destId="{8356316A-1BBA-4BDF-B76B-F9202B486E3D}" srcOrd="1" destOrd="0" presId="urn:microsoft.com/office/officeart/2005/8/layout/hList1"/>
    <dgm:cxn modelId="{E01CD15E-BB2E-4EFD-95E6-0925287F4C43}" type="presParOf" srcId="{92F2BA17-001B-49DC-84C1-3F8ABBEDAB29}" destId="{A6C818DA-3D31-41D8-9A28-C650DD167F52}" srcOrd="3" destOrd="0" presId="urn:microsoft.com/office/officeart/2005/8/layout/hList1"/>
    <dgm:cxn modelId="{3876D673-7B7F-408E-8215-824625617F53}" type="presParOf" srcId="{92F2BA17-001B-49DC-84C1-3F8ABBEDAB29}" destId="{1FB4F1B2-BC9D-431C-9F45-865C13BCA3A3}" srcOrd="4" destOrd="0" presId="urn:microsoft.com/office/officeart/2005/8/layout/hList1"/>
    <dgm:cxn modelId="{54D02FAE-2D16-4F18-82C9-1F1DA124011D}" type="presParOf" srcId="{1FB4F1B2-BC9D-431C-9F45-865C13BCA3A3}" destId="{E718AC30-4153-495C-BAB0-21B838325B0F}" srcOrd="0" destOrd="0" presId="urn:microsoft.com/office/officeart/2005/8/layout/hList1"/>
    <dgm:cxn modelId="{27E5F8BD-CFD1-4F56-BEB1-E7B03E52179A}" type="presParOf" srcId="{1FB4F1B2-BC9D-431C-9F45-865C13BCA3A3}" destId="{3D5E273C-4A05-4115-9F5E-CCFF8608916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E955414-78B4-4502-9533-8AA67D85158C}"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de-DE"/>
        </a:p>
      </dgm:t>
    </dgm:pt>
    <dgm:pt modelId="{6CF4475F-26DD-4C10-9F08-B01012EF4E0A}">
      <dgm:prSet phldrT="[Text]" custT="1"/>
      <dgm:spPr/>
      <dgm:t>
        <a:bodyPr/>
        <a:lstStyle/>
        <a:p>
          <a:r>
            <a:rPr lang="en-US" sz="2000" noProof="0" dirty="0" smtClean="0"/>
            <a:t>Marginal cost of data acquisition and data </a:t>
          </a:r>
          <a:r>
            <a:rPr lang="en-US" sz="2000" noProof="0" smtClean="0"/>
            <a:t>processing decreasing </a:t>
          </a:r>
          <a:r>
            <a:rPr lang="en-US" sz="2000" noProof="0" dirty="0" smtClean="0"/>
            <a:t>due to Internet of Things (</a:t>
          </a:r>
          <a:r>
            <a:rPr lang="en-US" sz="2000" noProof="0" dirty="0" err="1" smtClean="0"/>
            <a:t>IoT</a:t>
          </a:r>
          <a:r>
            <a:rPr lang="en-US" sz="2000" noProof="0" dirty="0" smtClean="0"/>
            <a:t>) and Industry 4.0 (I4.0)</a:t>
          </a:r>
          <a:endParaRPr lang="en-US" sz="2000" noProof="0" dirty="0"/>
        </a:p>
      </dgm:t>
    </dgm:pt>
    <dgm:pt modelId="{5026DE61-C9DC-4F8A-A66F-231267589631}" type="parTrans" cxnId="{404F0812-1892-45E2-A37E-68CC7108CC61}">
      <dgm:prSet/>
      <dgm:spPr/>
      <dgm:t>
        <a:bodyPr/>
        <a:lstStyle/>
        <a:p>
          <a:endParaRPr lang="de-DE" sz="2000"/>
        </a:p>
      </dgm:t>
    </dgm:pt>
    <dgm:pt modelId="{84F2F84D-0254-45C1-BA4B-331B26287D5C}" type="sibTrans" cxnId="{404F0812-1892-45E2-A37E-68CC7108CC61}">
      <dgm:prSet/>
      <dgm:spPr/>
      <dgm:t>
        <a:bodyPr/>
        <a:lstStyle/>
        <a:p>
          <a:endParaRPr lang="de-DE" sz="2000"/>
        </a:p>
      </dgm:t>
    </dgm:pt>
    <dgm:pt modelId="{70B2E4AF-F3BC-4177-A233-88C03E160BCB}">
      <dgm:prSet phldrT="[Text]" custT="1"/>
      <dgm:spPr/>
      <dgm:t>
        <a:bodyPr/>
        <a:lstStyle/>
        <a:p>
          <a:r>
            <a:rPr lang="en-US" sz="2000" noProof="0" dirty="0" smtClean="0"/>
            <a:t>Marginal benefit of better decision making increasing because of the energy transition</a:t>
          </a:r>
          <a:endParaRPr lang="en-US" sz="2000" noProof="0" dirty="0"/>
        </a:p>
      </dgm:t>
    </dgm:pt>
    <dgm:pt modelId="{FB56CCCF-009E-4176-83DD-994E233BDB86}" type="parTrans" cxnId="{3CB039C5-7488-465B-A441-3E3B581418E2}">
      <dgm:prSet/>
      <dgm:spPr/>
      <dgm:t>
        <a:bodyPr/>
        <a:lstStyle/>
        <a:p>
          <a:endParaRPr lang="de-DE" sz="2000"/>
        </a:p>
      </dgm:t>
    </dgm:pt>
    <dgm:pt modelId="{F3DCBF3F-44ED-4CAE-8894-96C56B12931A}" type="sibTrans" cxnId="{3CB039C5-7488-465B-A441-3E3B581418E2}">
      <dgm:prSet/>
      <dgm:spPr/>
      <dgm:t>
        <a:bodyPr/>
        <a:lstStyle/>
        <a:p>
          <a:endParaRPr lang="de-DE" sz="2000"/>
        </a:p>
      </dgm:t>
    </dgm:pt>
    <dgm:pt modelId="{E57B3D33-34A3-4CCD-B577-49A0B219E2DB}" type="pres">
      <dgm:prSet presAssocID="{5E955414-78B4-4502-9533-8AA67D85158C}" presName="diagram" presStyleCnt="0">
        <dgm:presLayoutVars>
          <dgm:dir/>
          <dgm:resizeHandles val="exact"/>
        </dgm:presLayoutVars>
      </dgm:prSet>
      <dgm:spPr/>
      <dgm:t>
        <a:bodyPr/>
        <a:lstStyle/>
        <a:p>
          <a:endParaRPr lang="en-US"/>
        </a:p>
      </dgm:t>
    </dgm:pt>
    <dgm:pt modelId="{0847C7D1-CEC9-4E20-BBD2-37CC7B676EDF}" type="pres">
      <dgm:prSet presAssocID="{6CF4475F-26DD-4C10-9F08-B01012EF4E0A}" presName="arrow" presStyleLbl="node1" presStyleIdx="0" presStyleCnt="2" custScaleY="73790" custRadScaleRad="105863" custRadScaleInc="0">
        <dgm:presLayoutVars>
          <dgm:bulletEnabled val="1"/>
        </dgm:presLayoutVars>
      </dgm:prSet>
      <dgm:spPr/>
      <dgm:t>
        <a:bodyPr/>
        <a:lstStyle/>
        <a:p>
          <a:endParaRPr lang="en-US"/>
        </a:p>
      </dgm:t>
    </dgm:pt>
    <dgm:pt modelId="{403333FB-2BD2-4894-965D-E610761BDAA9}" type="pres">
      <dgm:prSet presAssocID="{70B2E4AF-F3BC-4177-A233-88C03E160BCB}" presName="arrow" presStyleLbl="node1" presStyleIdx="1" presStyleCnt="2" custScaleX="98456" custScaleY="80258" custRadScaleRad="110185">
        <dgm:presLayoutVars>
          <dgm:bulletEnabled val="1"/>
        </dgm:presLayoutVars>
      </dgm:prSet>
      <dgm:spPr/>
      <dgm:t>
        <a:bodyPr/>
        <a:lstStyle/>
        <a:p>
          <a:endParaRPr lang="en-US"/>
        </a:p>
      </dgm:t>
    </dgm:pt>
  </dgm:ptLst>
  <dgm:cxnLst>
    <dgm:cxn modelId="{921FB489-398F-48C6-A8A4-A6061DE9C8B1}" type="presOf" srcId="{5E955414-78B4-4502-9533-8AA67D85158C}" destId="{E57B3D33-34A3-4CCD-B577-49A0B219E2DB}" srcOrd="0" destOrd="0" presId="urn:microsoft.com/office/officeart/2005/8/layout/arrow5"/>
    <dgm:cxn modelId="{AA2CD42C-EEC7-44CA-B671-AB9598E5299F}" type="presOf" srcId="{70B2E4AF-F3BC-4177-A233-88C03E160BCB}" destId="{403333FB-2BD2-4894-965D-E610761BDAA9}" srcOrd="0" destOrd="0" presId="urn:microsoft.com/office/officeart/2005/8/layout/arrow5"/>
    <dgm:cxn modelId="{3CB039C5-7488-465B-A441-3E3B581418E2}" srcId="{5E955414-78B4-4502-9533-8AA67D85158C}" destId="{70B2E4AF-F3BC-4177-A233-88C03E160BCB}" srcOrd="1" destOrd="0" parTransId="{FB56CCCF-009E-4176-83DD-994E233BDB86}" sibTransId="{F3DCBF3F-44ED-4CAE-8894-96C56B12931A}"/>
    <dgm:cxn modelId="{0DD84383-F419-49E1-8C9B-8892BFE6A24E}" type="presOf" srcId="{6CF4475F-26DD-4C10-9F08-B01012EF4E0A}" destId="{0847C7D1-CEC9-4E20-BBD2-37CC7B676EDF}" srcOrd="0" destOrd="0" presId="urn:microsoft.com/office/officeart/2005/8/layout/arrow5"/>
    <dgm:cxn modelId="{404F0812-1892-45E2-A37E-68CC7108CC61}" srcId="{5E955414-78B4-4502-9533-8AA67D85158C}" destId="{6CF4475F-26DD-4C10-9F08-B01012EF4E0A}" srcOrd="0" destOrd="0" parTransId="{5026DE61-C9DC-4F8A-A66F-231267589631}" sibTransId="{84F2F84D-0254-45C1-BA4B-331B26287D5C}"/>
    <dgm:cxn modelId="{D8F6C794-E3CB-497A-8E01-2B4157E8FFE3}" type="presParOf" srcId="{E57B3D33-34A3-4CCD-B577-49A0B219E2DB}" destId="{0847C7D1-CEC9-4E20-BBD2-37CC7B676EDF}" srcOrd="0" destOrd="0" presId="urn:microsoft.com/office/officeart/2005/8/layout/arrow5"/>
    <dgm:cxn modelId="{E388C3AC-CCB6-473D-9E3F-A619319E5DD8}" type="presParOf" srcId="{E57B3D33-34A3-4CCD-B577-49A0B219E2DB}" destId="{403333FB-2BD2-4894-965D-E610761BDAA9}"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B2AEE-5A14-489C-B174-5473D22DE1CF}">
      <dsp:nvSpPr>
        <dsp:cNvPr id="0" name=""/>
        <dsp:cNvSpPr/>
      </dsp:nvSpPr>
      <dsp:spPr>
        <a:xfrm>
          <a:off x="1048412" y="0"/>
          <a:ext cx="6707485" cy="2965741"/>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0A320B-8484-42B1-846B-C9596B2F0CB2}">
      <dsp:nvSpPr>
        <dsp:cNvPr id="0" name=""/>
        <dsp:cNvSpPr/>
      </dsp:nvSpPr>
      <dsp:spPr>
        <a:xfrm>
          <a:off x="2317456" y="556215"/>
          <a:ext cx="4168325" cy="1528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Making use of the established management system </a:t>
          </a:r>
        </a:p>
        <a:p>
          <a:pPr lvl="0" algn="ctr" defTabSz="1066800">
            <a:lnSpc>
              <a:spcPct val="90000"/>
            </a:lnSpc>
            <a:spcBef>
              <a:spcPct val="0"/>
            </a:spcBef>
            <a:spcAft>
              <a:spcPct val="35000"/>
            </a:spcAft>
          </a:pPr>
          <a:r>
            <a:rPr lang="en-US" sz="2400" kern="1200" noProof="0" dirty="0" smtClean="0"/>
            <a:t>(only number cruncher?)</a:t>
          </a:r>
          <a:endParaRPr lang="en-US" sz="2400" kern="1200" noProof="0" dirty="0"/>
        </a:p>
      </dsp:txBody>
      <dsp:txXfrm>
        <a:off x="2317456" y="556215"/>
        <a:ext cx="4168325" cy="1528482"/>
      </dsp:txXfrm>
    </dsp:sp>
    <dsp:sp modelId="{44C8E1B7-9B89-4A1C-B1C9-35C1A1A71160}">
      <dsp:nvSpPr>
        <dsp:cNvPr id="0" name=""/>
        <dsp:cNvSpPr/>
      </dsp:nvSpPr>
      <dsp:spPr>
        <a:xfrm>
          <a:off x="494412" y="1900922"/>
          <a:ext cx="6173188" cy="2548802"/>
        </a:xfrm>
        <a:prstGeom prst="blockArc">
          <a:avLst>
            <a:gd name="adj1" fmla="val 0"/>
            <a:gd name="adj2" fmla="val 18900000"/>
            <a:gd name="adj3" fmla="val 1274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02D7BB-48D4-4F1A-9092-7951B7E94798}">
      <dsp:nvSpPr>
        <dsp:cNvPr id="0" name=""/>
        <dsp:cNvSpPr/>
      </dsp:nvSpPr>
      <dsp:spPr>
        <a:xfrm>
          <a:off x="901124" y="2780308"/>
          <a:ext cx="4590762" cy="1077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noProof="0" dirty="0" smtClean="0"/>
            <a:t>Evolving the management system, sharing responsibility for EVERYTHING (see next chart)</a:t>
          </a:r>
          <a:endParaRPr lang="en-US" sz="2400" kern="1200" noProof="0" dirty="0"/>
        </a:p>
      </dsp:txBody>
      <dsp:txXfrm>
        <a:off x="901124" y="2780308"/>
        <a:ext cx="4590762" cy="10777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9BBA1-EF29-4F11-AA45-16C6F34E4D17}">
      <dsp:nvSpPr>
        <dsp:cNvPr id="0" name=""/>
        <dsp:cNvSpPr/>
      </dsp:nvSpPr>
      <dsp:spPr>
        <a:xfrm>
          <a:off x="3030748" y="899877"/>
          <a:ext cx="2379741" cy="237974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Energy oriented management accounting</a:t>
          </a:r>
          <a:endParaRPr lang="en-US" sz="2000" kern="1200" noProof="0" dirty="0"/>
        </a:p>
      </dsp:txBody>
      <dsp:txXfrm>
        <a:off x="3379253" y="1248382"/>
        <a:ext cx="1682731" cy="1682731"/>
      </dsp:txXfrm>
    </dsp:sp>
    <dsp:sp modelId="{1EACEA9C-835C-49E7-BAC4-DC80EBD446BB}">
      <dsp:nvSpPr>
        <dsp:cNvPr id="0" name=""/>
        <dsp:cNvSpPr/>
      </dsp:nvSpPr>
      <dsp:spPr>
        <a:xfrm>
          <a:off x="2905350" y="175893"/>
          <a:ext cx="2717081" cy="91960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Balances</a:t>
          </a:r>
          <a:endParaRPr lang="en-US" sz="2000" kern="1200" noProof="0" dirty="0"/>
        </a:p>
      </dsp:txBody>
      <dsp:txXfrm>
        <a:off x="3303257" y="310566"/>
        <a:ext cx="1921267" cy="650257"/>
      </dsp:txXfrm>
    </dsp:sp>
    <dsp:sp modelId="{3E671592-2C93-430B-A16A-B30A40232DCE}">
      <dsp:nvSpPr>
        <dsp:cNvPr id="0" name=""/>
        <dsp:cNvSpPr/>
      </dsp:nvSpPr>
      <dsp:spPr>
        <a:xfrm>
          <a:off x="4819314" y="948584"/>
          <a:ext cx="2408167" cy="105549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Cost accounting</a:t>
          </a:r>
          <a:endParaRPr lang="en-US" sz="2000" kern="1200" noProof="0" dirty="0"/>
        </a:p>
      </dsp:txBody>
      <dsp:txXfrm>
        <a:off x="5171982" y="1103158"/>
        <a:ext cx="1702831" cy="746350"/>
      </dsp:txXfrm>
    </dsp:sp>
    <dsp:sp modelId="{04E85420-81AB-42A8-A384-445E0C454405}">
      <dsp:nvSpPr>
        <dsp:cNvPr id="0" name=""/>
        <dsp:cNvSpPr/>
      </dsp:nvSpPr>
      <dsp:spPr>
        <a:xfrm>
          <a:off x="4933811" y="2350160"/>
          <a:ext cx="2780109" cy="1097536"/>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Key Performance Indicators (KPIs)</a:t>
          </a:r>
          <a:endParaRPr lang="en-US" sz="2000" kern="1200" noProof="0" dirty="0"/>
        </a:p>
      </dsp:txBody>
      <dsp:txXfrm>
        <a:off x="5340949" y="2510890"/>
        <a:ext cx="1965833" cy="776076"/>
      </dsp:txXfrm>
    </dsp:sp>
    <dsp:sp modelId="{B649181D-7D31-46D0-91F8-ECE512610453}">
      <dsp:nvSpPr>
        <dsp:cNvPr id="0" name=""/>
        <dsp:cNvSpPr/>
      </dsp:nvSpPr>
      <dsp:spPr>
        <a:xfrm>
          <a:off x="2897376" y="3149152"/>
          <a:ext cx="2664287" cy="114108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Data acquisition and processing </a:t>
          </a:r>
          <a:r>
            <a:rPr lang="en-US" sz="2000" kern="1200" noProof="0" dirty="0" err="1" smtClean="0"/>
            <a:t>IoT</a:t>
          </a:r>
          <a:r>
            <a:rPr lang="en-US" sz="2000" kern="1200" noProof="0" dirty="0" smtClean="0"/>
            <a:t>, I4.0</a:t>
          </a:r>
          <a:endParaRPr lang="en-US" sz="2000" kern="1200" noProof="0" dirty="0"/>
        </a:p>
      </dsp:txBody>
      <dsp:txXfrm>
        <a:off x="3287552" y="3316260"/>
        <a:ext cx="1883935" cy="806869"/>
      </dsp:txXfrm>
    </dsp:sp>
    <dsp:sp modelId="{CBFD111B-ADCC-41A9-AC56-EEC9F2521A21}">
      <dsp:nvSpPr>
        <dsp:cNvPr id="0" name=""/>
        <dsp:cNvSpPr/>
      </dsp:nvSpPr>
      <dsp:spPr>
        <a:xfrm>
          <a:off x="750300" y="2328293"/>
          <a:ext cx="2778086" cy="120338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Advising all domains</a:t>
          </a:r>
          <a:endParaRPr lang="en-US" sz="2000" kern="1200" noProof="0" dirty="0"/>
        </a:p>
      </dsp:txBody>
      <dsp:txXfrm>
        <a:off x="1157141" y="2504525"/>
        <a:ext cx="1964404" cy="850923"/>
      </dsp:txXfrm>
    </dsp:sp>
    <dsp:sp modelId="{973A770B-7941-430C-B93D-4595B499F4AE}">
      <dsp:nvSpPr>
        <dsp:cNvPr id="0" name=""/>
        <dsp:cNvSpPr/>
      </dsp:nvSpPr>
      <dsp:spPr>
        <a:xfrm>
          <a:off x="1023382" y="973339"/>
          <a:ext cx="2652685" cy="98955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noProof="0" dirty="0" smtClean="0"/>
            <a:t>Profitability, strategy, ethics</a:t>
          </a:r>
          <a:endParaRPr lang="en-US" sz="2000" kern="1200" noProof="0" dirty="0"/>
        </a:p>
      </dsp:txBody>
      <dsp:txXfrm>
        <a:off x="1411859" y="1118256"/>
        <a:ext cx="1875731" cy="6997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41BF34-0D29-499A-8D95-3AE75D02B4D4}">
      <dsp:nvSpPr>
        <dsp:cNvPr id="0" name=""/>
        <dsp:cNvSpPr/>
      </dsp:nvSpPr>
      <dsp:spPr>
        <a:xfrm>
          <a:off x="6253991" y="727340"/>
          <a:ext cx="1138519" cy="197594"/>
        </a:xfrm>
        <a:custGeom>
          <a:avLst/>
          <a:gdLst/>
          <a:ahLst/>
          <a:cxnLst/>
          <a:rect l="0" t="0" r="0" b="0"/>
          <a:pathLst>
            <a:path>
              <a:moveTo>
                <a:pt x="0" y="0"/>
              </a:moveTo>
              <a:lnTo>
                <a:pt x="0" y="98797"/>
              </a:lnTo>
              <a:lnTo>
                <a:pt x="1138519" y="98797"/>
              </a:lnTo>
              <a:lnTo>
                <a:pt x="1138519" y="19759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B5542E-7C16-419C-B844-1D35BF410CF5}">
      <dsp:nvSpPr>
        <dsp:cNvPr id="0" name=""/>
        <dsp:cNvSpPr/>
      </dsp:nvSpPr>
      <dsp:spPr>
        <a:xfrm>
          <a:off x="6208271" y="727340"/>
          <a:ext cx="91440" cy="197594"/>
        </a:xfrm>
        <a:custGeom>
          <a:avLst/>
          <a:gdLst/>
          <a:ahLst/>
          <a:cxnLst/>
          <a:rect l="0" t="0" r="0" b="0"/>
          <a:pathLst>
            <a:path>
              <a:moveTo>
                <a:pt x="45720" y="0"/>
              </a:moveTo>
              <a:lnTo>
                <a:pt x="45720" y="19759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3D7AD5-ADBA-4B58-866E-80765A662DC9}">
      <dsp:nvSpPr>
        <dsp:cNvPr id="0" name=""/>
        <dsp:cNvSpPr/>
      </dsp:nvSpPr>
      <dsp:spPr>
        <a:xfrm>
          <a:off x="5115472" y="1395397"/>
          <a:ext cx="2246820" cy="197594"/>
        </a:xfrm>
        <a:custGeom>
          <a:avLst/>
          <a:gdLst/>
          <a:ahLst/>
          <a:cxnLst/>
          <a:rect l="0" t="0" r="0" b="0"/>
          <a:pathLst>
            <a:path>
              <a:moveTo>
                <a:pt x="0" y="0"/>
              </a:moveTo>
              <a:lnTo>
                <a:pt x="0" y="98797"/>
              </a:lnTo>
              <a:lnTo>
                <a:pt x="2246820" y="98797"/>
              </a:lnTo>
              <a:lnTo>
                <a:pt x="2246820" y="197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F7139C-6C3D-4534-B22A-B3CA64FD867B}">
      <dsp:nvSpPr>
        <dsp:cNvPr id="0" name=""/>
        <dsp:cNvSpPr/>
      </dsp:nvSpPr>
      <dsp:spPr>
        <a:xfrm>
          <a:off x="5115472" y="1395397"/>
          <a:ext cx="800957" cy="197594"/>
        </a:xfrm>
        <a:custGeom>
          <a:avLst/>
          <a:gdLst/>
          <a:ahLst/>
          <a:cxnLst/>
          <a:rect l="0" t="0" r="0" b="0"/>
          <a:pathLst>
            <a:path>
              <a:moveTo>
                <a:pt x="0" y="0"/>
              </a:moveTo>
              <a:lnTo>
                <a:pt x="0" y="98797"/>
              </a:lnTo>
              <a:lnTo>
                <a:pt x="800957" y="98797"/>
              </a:lnTo>
              <a:lnTo>
                <a:pt x="800957" y="197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A5F0E5-6DA5-4107-85F0-F8146013C987}">
      <dsp:nvSpPr>
        <dsp:cNvPr id="0" name=""/>
        <dsp:cNvSpPr/>
      </dsp:nvSpPr>
      <dsp:spPr>
        <a:xfrm>
          <a:off x="4350034" y="1395397"/>
          <a:ext cx="765437" cy="197594"/>
        </a:xfrm>
        <a:custGeom>
          <a:avLst/>
          <a:gdLst/>
          <a:ahLst/>
          <a:cxnLst/>
          <a:rect l="0" t="0" r="0" b="0"/>
          <a:pathLst>
            <a:path>
              <a:moveTo>
                <a:pt x="765437" y="0"/>
              </a:moveTo>
              <a:lnTo>
                <a:pt x="765437" y="98797"/>
              </a:lnTo>
              <a:lnTo>
                <a:pt x="0" y="98797"/>
              </a:lnTo>
              <a:lnTo>
                <a:pt x="0" y="197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278895-4992-467A-B3E1-09D6CE2DF94E}">
      <dsp:nvSpPr>
        <dsp:cNvPr id="0" name=""/>
        <dsp:cNvSpPr/>
      </dsp:nvSpPr>
      <dsp:spPr>
        <a:xfrm>
          <a:off x="3040083" y="2063454"/>
          <a:ext cx="1193229" cy="201174"/>
        </a:xfrm>
        <a:custGeom>
          <a:avLst/>
          <a:gdLst/>
          <a:ahLst/>
          <a:cxnLst/>
          <a:rect l="0" t="0" r="0" b="0"/>
          <a:pathLst>
            <a:path>
              <a:moveTo>
                <a:pt x="0" y="0"/>
              </a:moveTo>
              <a:lnTo>
                <a:pt x="0" y="102377"/>
              </a:lnTo>
              <a:lnTo>
                <a:pt x="1193229" y="102377"/>
              </a:lnTo>
              <a:lnTo>
                <a:pt x="1193229" y="201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ABE161-39F4-4F17-82E0-BBEFD8D0B0D3}">
      <dsp:nvSpPr>
        <dsp:cNvPr id="0" name=""/>
        <dsp:cNvSpPr/>
      </dsp:nvSpPr>
      <dsp:spPr>
        <a:xfrm>
          <a:off x="2994363" y="2063454"/>
          <a:ext cx="91440" cy="201174"/>
        </a:xfrm>
        <a:custGeom>
          <a:avLst/>
          <a:gdLst/>
          <a:ahLst/>
          <a:cxnLst/>
          <a:rect l="0" t="0" r="0" b="0"/>
          <a:pathLst>
            <a:path>
              <a:moveTo>
                <a:pt x="45720" y="0"/>
              </a:moveTo>
              <a:lnTo>
                <a:pt x="45720" y="102377"/>
              </a:lnTo>
              <a:lnTo>
                <a:pt x="52805" y="102377"/>
              </a:lnTo>
              <a:lnTo>
                <a:pt x="52805" y="20117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A65547-94FC-4FE8-9881-2A1C0D397CA4}">
      <dsp:nvSpPr>
        <dsp:cNvPr id="0" name=""/>
        <dsp:cNvSpPr/>
      </dsp:nvSpPr>
      <dsp:spPr>
        <a:xfrm>
          <a:off x="1261762" y="3037758"/>
          <a:ext cx="183937" cy="565820"/>
        </a:xfrm>
        <a:custGeom>
          <a:avLst/>
          <a:gdLst/>
          <a:ahLst/>
          <a:cxnLst/>
          <a:rect l="0" t="0" r="0" b="0"/>
          <a:pathLst>
            <a:path>
              <a:moveTo>
                <a:pt x="0" y="0"/>
              </a:moveTo>
              <a:lnTo>
                <a:pt x="0" y="565820"/>
              </a:lnTo>
              <a:lnTo>
                <a:pt x="183937" y="56582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165B49-44AA-47BD-B25F-D5873FE80A9B}">
      <dsp:nvSpPr>
        <dsp:cNvPr id="0" name=""/>
        <dsp:cNvSpPr/>
      </dsp:nvSpPr>
      <dsp:spPr>
        <a:xfrm>
          <a:off x="1752263" y="2063454"/>
          <a:ext cx="1287820" cy="197594"/>
        </a:xfrm>
        <a:custGeom>
          <a:avLst/>
          <a:gdLst/>
          <a:ahLst/>
          <a:cxnLst/>
          <a:rect l="0" t="0" r="0" b="0"/>
          <a:pathLst>
            <a:path>
              <a:moveTo>
                <a:pt x="1287820" y="0"/>
              </a:moveTo>
              <a:lnTo>
                <a:pt x="1287820" y="98797"/>
              </a:lnTo>
              <a:lnTo>
                <a:pt x="0" y="98797"/>
              </a:lnTo>
              <a:lnTo>
                <a:pt x="0" y="197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5F0029-1FCA-4914-A048-53B475902881}">
      <dsp:nvSpPr>
        <dsp:cNvPr id="0" name=""/>
        <dsp:cNvSpPr/>
      </dsp:nvSpPr>
      <dsp:spPr>
        <a:xfrm>
          <a:off x="3040083" y="1395397"/>
          <a:ext cx="2075388" cy="197594"/>
        </a:xfrm>
        <a:custGeom>
          <a:avLst/>
          <a:gdLst/>
          <a:ahLst/>
          <a:cxnLst/>
          <a:rect l="0" t="0" r="0" b="0"/>
          <a:pathLst>
            <a:path>
              <a:moveTo>
                <a:pt x="2075388" y="0"/>
              </a:moveTo>
              <a:lnTo>
                <a:pt x="2075388" y="98797"/>
              </a:lnTo>
              <a:lnTo>
                <a:pt x="0" y="98797"/>
              </a:lnTo>
              <a:lnTo>
                <a:pt x="0" y="197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F49C95-421F-48DE-A770-C37B365CBEB1}">
      <dsp:nvSpPr>
        <dsp:cNvPr id="0" name=""/>
        <dsp:cNvSpPr/>
      </dsp:nvSpPr>
      <dsp:spPr>
        <a:xfrm>
          <a:off x="5115472" y="727340"/>
          <a:ext cx="1138519" cy="197594"/>
        </a:xfrm>
        <a:custGeom>
          <a:avLst/>
          <a:gdLst/>
          <a:ahLst/>
          <a:cxnLst/>
          <a:rect l="0" t="0" r="0" b="0"/>
          <a:pathLst>
            <a:path>
              <a:moveTo>
                <a:pt x="1138519" y="0"/>
              </a:moveTo>
              <a:lnTo>
                <a:pt x="1138519" y="98797"/>
              </a:lnTo>
              <a:lnTo>
                <a:pt x="0" y="98797"/>
              </a:lnTo>
              <a:lnTo>
                <a:pt x="0" y="19759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C8005E-0036-4195-A229-21218B63D8AF}">
      <dsp:nvSpPr>
        <dsp:cNvPr id="0" name=""/>
        <dsp:cNvSpPr/>
      </dsp:nvSpPr>
      <dsp:spPr>
        <a:xfrm>
          <a:off x="5622358" y="1520"/>
          <a:ext cx="1263267" cy="7258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Group or company</a:t>
          </a:r>
        </a:p>
      </dsp:txBody>
      <dsp:txXfrm>
        <a:off x="5622358" y="1520"/>
        <a:ext cx="1263267" cy="725820"/>
      </dsp:txXfrm>
    </dsp:sp>
    <dsp:sp modelId="{D0998D79-88AE-4B76-A91E-8F85363E679E}">
      <dsp:nvSpPr>
        <dsp:cNvPr id="0" name=""/>
        <dsp:cNvSpPr/>
      </dsp:nvSpPr>
      <dsp:spPr>
        <a:xfrm>
          <a:off x="4645009" y="924934"/>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a:solidFill>
                <a:schemeClr val="tx1"/>
              </a:solidFill>
            </a:rPr>
            <a:t>plant 1</a:t>
          </a:r>
        </a:p>
      </dsp:txBody>
      <dsp:txXfrm>
        <a:off x="4645009" y="924934"/>
        <a:ext cx="940924" cy="470462"/>
      </dsp:txXfrm>
    </dsp:sp>
    <dsp:sp modelId="{0143C641-7606-4360-801A-C4366B1C9FCD}">
      <dsp:nvSpPr>
        <dsp:cNvPr id="0" name=""/>
        <dsp:cNvSpPr/>
      </dsp:nvSpPr>
      <dsp:spPr>
        <a:xfrm>
          <a:off x="2398189" y="1592991"/>
          <a:ext cx="1283788"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Production</a:t>
          </a:r>
        </a:p>
      </dsp:txBody>
      <dsp:txXfrm>
        <a:off x="2398189" y="1592991"/>
        <a:ext cx="1283788" cy="470462"/>
      </dsp:txXfrm>
    </dsp:sp>
    <dsp:sp modelId="{9703AFFE-2D06-48B5-BF3E-23A6EE994485}">
      <dsp:nvSpPr>
        <dsp:cNvPr id="0" name=""/>
        <dsp:cNvSpPr/>
      </dsp:nvSpPr>
      <dsp:spPr>
        <a:xfrm>
          <a:off x="1139137" y="2261048"/>
          <a:ext cx="1226251" cy="77671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Cost-center 1</a:t>
          </a:r>
        </a:p>
      </dsp:txBody>
      <dsp:txXfrm>
        <a:off x="1139137" y="2261048"/>
        <a:ext cx="1226251" cy="776710"/>
      </dsp:txXfrm>
    </dsp:sp>
    <dsp:sp modelId="{7F300EF8-B51B-48D7-9CD7-D8A82BA0328F}">
      <dsp:nvSpPr>
        <dsp:cNvPr id="0" name=""/>
        <dsp:cNvSpPr/>
      </dsp:nvSpPr>
      <dsp:spPr>
        <a:xfrm>
          <a:off x="1445700" y="3235352"/>
          <a:ext cx="1408094" cy="7364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Device 1...</a:t>
          </a:r>
        </a:p>
      </dsp:txBody>
      <dsp:txXfrm>
        <a:off x="1445700" y="3235352"/>
        <a:ext cx="1408094" cy="736452"/>
      </dsp:txXfrm>
    </dsp:sp>
    <dsp:sp modelId="{6C741DC4-DC17-499D-905C-E7B0187F5AF5}">
      <dsp:nvSpPr>
        <dsp:cNvPr id="0" name=""/>
        <dsp:cNvSpPr/>
      </dsp:nvSpPr>
      <dsp:spPr>
        <a:xfrm>
          <a:off x="2427405" y="2264628"/>
          <a:ext cx="1239527" cy="69418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Cost-center 2</a:t>
          </a:r>
        </a:p>
      </dsp:txBody>
      <dsp:txXfrm>
        <a:off x="2427405" y="2264628"/>
        <a:ext cx="1239527" cy="694181"/>
      </dsp:txXfrm>
    </dsp:sp>
    <dsp:sp modelId="{99EEC768-E636-4398-B744-59A16706B25A}">
      <dsp:nvSpPr>
        <dsp:cNvPr id="0" name=""/>
        <dsp:cNvSpPr/>
      </dsp:nvSpPr>
      <dsp:spPr>
        <a:xfrm>
          <a:off x="3762850" y="2264628"/>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a:t>
          </a:r>
        </a:p>
      </dsp:txBody>
      <dsp:txXfrm>
        <a:off x="3762850" y="2264628"/>
        <a:ext cx="940924" cy="470462"/>
      </dsp:txXfrm>
    </dsp:sp>
    <dsp:sp modelId="{5AB90F4C-5881-48F4-8897-1D21431DDE7B}">
      <dsp:nvSpPr>
        <dsp:cNvPr id="0" name=""/>
        <dsp:cNvSpPr/>
      </dsp:nvSpPr>
      <dsp:spPr>
        <a:xfrm>
          <a:off x="3879572" y="1592991"/>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a:solidFill>
                <a:schemeClr val="tx1"/>
              </a:solidFill>
            </a:rPr>
            <a:t>Logistics</a:t>
          </a:r>
        </a:p>
      </dsp:txBody>
      <dsp:txXfrm>
        <a:off x="3879572" y="1592991"/>
        <a:ext cx="940924" cy="470462"/>
      </dsp:txXfrm>
    </dsp:sp>
    <dsp:sp modelId="{B0167C9D-0B91-4775-A983-3D9BFDC6BE58}">
      <dsp:nvSpPr>
        <dsp:cNvPr id="0" name=""/>
        <dsp:cNvSpPr/>
      </dsp:nvSpPr>
      <dsp:spPr>
        <a:xfrm>
          <a:off x="5138623" y="1592991"/>
          <a:ext cx="1555612" cy="79642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dirty="0">
              <a:solidFill>
                <a:schemeClr val="tx1"/>
              </a:solidFill>
            </a:rPr>
            <a:t>Facility Management</a:t>
          </a:r>
        </a:p>
      </dsp:txBody>
      <dsp:txXfrm>
        <a:off x="5138623" y="1592991"/>
        <a:ext cx="1555612" cy="796422"/>
      </dsp:txXfrm>
    </dsp:sp>
    <dsp:sp modelId="{8501EFDD-D282-4758-9891-563F3CC2DFF7}">
      <dsp:nvSpPr>
        <dsp:cNvPr id="0" name=""/>
        <dsp:cNvSpPr/>
      </dsp:nvSpPr>
      <dsp:spPr>
        <a:xfrm>
          <a:off x="6891830" y="1592991"/>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a:solidFill>
                <a:schemeClr val="tx1"/>
              </a:solidFill>
            </a:rPr>
            <a:t>...</a:t>
          </a:r>
        </a:p>
      </dsp:txBody>
      <dsp:txXfrm>
        <a:off x="6891830" y="1592991"/>
        <a:ext cx="940924" cy="470462"/>
      </dsp:txXfrm>
    </dsp:sp>
    <dsp:sp modelId="{6B892BE4-AE16-4C5A-9E20-590596A75667}">
      <dsp:nvSpPr>
        <dsp:cNvPr id="0" name=""/>
        <dsp:cNvSpPr/>
      </dsp:nvSpPr>
      <dsp:spPr>
        <a:xfrm>
          <a:off x="5783529" y="924934"/>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a:solidFill>
                <a:schemeClr val="tx1"/>
              </a:solidFill>
            </a:rPr>
            <a:t>plant 2</a:t>
          </a:r>
        </a:p>
      </dsp:txBody>
      <dsp:txXfrm>
        <a:off x="5783529" y="924934"/>
        <a:ext cx="940924" cy="470462"/>
      </dsp:txXfrm>
    </dsp:sp>
    <dsp:sp modelId="{D8AC8C26-D7A5-46C4-AB2B-8F6BBEB6A2FD}">
      <dsp:nvSpPr>
        <dsp:cNvPr id="0" name=""/>
        <dsp:cNvSpPr/>
      </dsp:nvSpPr>
      <dsp:spPr>
        <a:xfrm>
          <a:off x="6922048" y="924934"/>
          <a:ext cx="940924" cy="4704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DE" sz="2000" kern="1200">
              <a:solidFill>
                <a:schemeClr val="tx1"/>
              </a:solidFill>
            </a:rPr>
            <a:t>...</a:t>
          </a:r>
        </a:p>
      </dsp:txBody>
      <dsp:txXfrm>
        <a:off x="6922048" y="924934"/>
        <a:ext cx="940924" cy="4704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54F579-733C-4C71-849F-87DAF3E92DB4}">
      <dsp:nvSpPr>
        <dsp:cNvPr id="0" name=""/>
        <dsp:cNvSpPr/>
      </dsp:nvSpPr>
      <dsp:spPr>
        <a:xfrm rot="16200000">
          <a:off x="1067997" y="-1037345"/>
          <a:ext cx="1875303" cy="394999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smtClean="0"/>
            <a:t>Financial perspective or dimension (revenues, costs, profits …)</a:t>
          </a:r>
          <a:endParaRPr lang="en-US" sz="2000" b="1" kern="1200" noProof="0" dirty="0"/>
        </a:p>
      </dsp:txBody>
      <dsp:txXfrm rot="5400000">
        <a:off x="30651" y="1"/>
        <a:ext cx="3949995" cy="1406477"/>
      </dsp:txXfrm>
    </dsp:sp>
    <dsp:sp modelId="{E7584655-6328-4BE3-B4FB-802D4B9382F3}">
      <dsp:nvSpPr>
        <dsp:cNvPr id="0" name=""/>
        <dsp:cNvSpPr/>
      </dsp:nvSpPr>
      <dsp:spPr>
        <a:xfrm>
          <a:off x="3949995" y="0"/>
          <a:ext cx="3949995" cy="1875303"/>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smtClean="0"/>
            <a:t>Customers (number key accounts, domestic or foreign, loyalty …)</a:t>
          </a:r>
          <a:endParaRPr lang="en-US" sz="2000" b="1" kern="1200" noProof="0" dirty="0"/>
        </a:p>
      </dsp:txBody>
      <dsp:txXfrm>
        <a:off x="3949995" y="0"/>
        <a:ext cx="3949995" cy="1406477"/>
      </dsp:txXfrm>
    </dsp:sp>
    <dsp:sp modelId="{1D400F37-5920-4908-89F9-2DB0D86BEA38}">
      <dsp:nvSpPr>
        <dsp:cNvPr id="0" name=""/>
        <dsp:cNvSpPr/>
      </dsp:nvSpPr>
      <dsp:spPr>
        <a:xfrm rot="10800000">
          <a:off x="0" y="1875303"/>
          <a:ext cx="3949995" cy="1875303"/>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smtClean="0"/>
            <a:t>Internal business processes (physical operations, percentage scrap, quality control …)</a:t>
          </a:r>
          <a:endParaRPr lang="en-US" sz="2000" b="1" kern="1200" noProof="0" dirty="0"/>
        </a:p>
      </dsp:txBody>
      <dsp:txXfrm rot="10800000">
        <a:off x="0" y="2344129"/>
        <a:ext cx="3949995" cy="1406477"/>
      </dsp:txXfrm>
    </dsp:sp>
    <dsp:sp modelId="{B38AF075-3B11-45F3-BE6D-B2BE4060A4DB}">
      <dsp:nvSpPr>
        <dsp:cNvPr id="0" name=""/>
        <dsp:cNvSpPr/>
      </dsp:nvSpPr>
      <dsp:spPr>
        <a:xfrm rot="5400000">
          <a:off x="4987341" y="837957"/>
          <a:ext cx="1875303" cy="394999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noProof="0" dirty="0" smtClean="0"/>
            <a:t>Learning and growth (staff qualification, absenteeism, training measures ...)</a:t>
          </a:r>
          <a:endParaRPr lang="en-US" sz="2000" b="1" kern="1200" noProof="0" dirty="0"/>
        </a:p>
      </dsp:txBody>
      <dsp:txXfrm rot="-5400000">
        <a:off x="3949995" y="2344129"/>
        <a:ext cx="3949995" cy="1406477"/>
      </dsp:txXfrm>
    </dsp:sp>
    <dsp:sp modelId="{FD803BFC-315C-49EE-9B84-DC70526F9B47}">
      <dsp:nvSpPr>
        <dsp:cNvPr id="0" name=""/>
        <dsp:cNvSpPr/>
      </dsp:nvSpPr>
      <dsp:spPr>
        <a:xfrm>
          <a:off x="2764996" y="1406477"/>
          <a:ext cx="2369997" cy="937651"/>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noProof="0" dirty="0" smtClean="0"/>
            <a:t>Values and strategies</a:t>
          </a:r>
          <a:endParaRPr lang="en-US" sz="2000" b="1" kern="1200" noProof="0" dirty="0"/>
        </a:p>
      </dsp:txBody>
      <dsp:txXfrm>
        <a:off x="2810768" y="1452249"/>
        <a:ext cx="2278453" cy="84610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5872B-25DB-4358-B101-AD7A1C341A38}">
      <dsp:nvSpPr>
        <dsp:cNvPr id="0" name=""/>
        <dsp:cNvSpPr/>
      </dsp:nvSpPr>
      <dsp:spPr>
        <a:xfrm rot="16200000">
          <a:off x="971737" y="-983619"/>
          <a:ext cx="2477917" cy="4421393"/>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a:lnSpc>
              <a:spcPct val="90000"/>
            </a:lnSpc>
            <a:spcBef>
              <a:spcPct val="0"/>
            </a:spcBef>
            <a:spcAft>
              <a:spcPct val="35000"/>
            </a:spcAft>
          </a:pPr>
          <a:r>
            <a:rPr lang="en-US" sz="1400" b="1" kern="1200" noProof="0" dirty="0" smtClean="0">
              <a:solidFill>
                <a:schemeClr val="bg1"/>
              </a:solidFill>
              <a:effectLst/>
              <a:latin typeface="+mn-lt"/>
            </a:rPr>
            <a:t>   Finance:</a:t>
          </a:r>
          <a:endParaRPr lang="en-US" sz="1400" b="1" kern="1200" noProof="0" dirty="0">
            <a:solidFill>
              <a:schemeClr val="bg1"/>
            </a:solidFill>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Monetary evaluation of every other </a:t>
          </a:r>
          <a:r>
            <a:rPr lang="en-US" sz="1400" b="1" kern="1200" dirty="0" err="1" smtClean="0">
              <a:solidFill>
                <a:schemeClr val="bg1"/>
              </a:solidFill>
              <a:effectLst/>
              <a:latin typeface="+mn-lt"/>
            </a:rPr>
            <a:t>EnPI</a:t>
          </a:r>
          <a:r>
            <a:rPr lang="en-US" sz="1400" b="1" kern="1200" dirty="0" smtClean="0">
              <a:solidFill>
                <a:schemeClr val="bg1"/>
              </a:solidFill>
              <a:effectLst/>
              <a:latin typeface="+mn-lt"/>
            </a:rPr>
            <a:t> as far as possible and calculating time indexes</a:t>
          </a:r>
          <a:endParaRPr lang="de-DE" sz="1400" b="1" kern="1200" dirty="0">
            <a:solidFill>
              <a:schemeClr val="bg1"/>
            </a:solidFill>
            <a:effectLst/>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Linking energy managerial accounting to financial accounting, for example, energy costs in the profit- and -loss account</a:t>
          </a:r>
          <a:endParaRPr lang="de-DE" sz="1400" b="1" kern="1200" dirty="0">
            <a:solidFill>
              <a:schemeClr val="bg1"/>
            </a:solidFill>
            <a:effectLst/>
            <a:latin typeface="+mn-lt"/>
          </a:endParaRPr>
        </a:p>
      </dsp:txBody>
      <dsp:txXfrm rot="5400000">
        <a:off x="0" y="-11882"/>
        <a:ext cx="4421393" cy="1858438"/>
      </dsp:txXfrm>
    </dsp:sp>
    <dsp:sp modelId="{86233264-6B86-4A02-89B3-0220785A6418}">
      <dsp:nvSpPr>
        <dsp:cNvPr id="0" name=""/>
        <dsp:cNvSpPr/>
      </dsp:nvSpPr>
      <dsp:spPr>
        <a:xfrm>
          <a:off x="4421393" y="-11881"/>
          <a:ext cx="4421393" cy="2477917"/>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a:lnSpc>
              <a:spcPct val="90000"/>
            </a:lnSpc>
            <a:spcBef>
              <a:spcPct val="0"/>
            </a:spcBef>
            <a:spcAft>
              <a:spcPct val="35000"/>
            </a:spcAft>
          </a:pPr>
          <a:r>
            <a:rPr lang="de-DE" sz="1400" b="1" kern="1200" dirty="0" smtClean="0">
              <a:solidFill>
                <a:schemeClr val="bg1"/>
              </a:solidFill>
              <a:effectLst/>
              <a:latin typeface="+mn-lt"/>
            </a:rPr>
            <a:t>Customers:</a:t>
          </a:r>
          <a:endParaRPr lang="de-DE" sz="1400" b="1" kern="1200" dirty="0">
            <a:solidFill>
              <a:schemeClr val="bg1"/>
            </a:solidFill>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Energy consumption and carbon emissions per outgoing delivery transport and the total amount for key account customer</a:t>
          </a:r>
          <a:endParaRPr lang="de-DE" sz="1400" b="1" kern="1200" dirty="0">
            <a:solidFill>
              <a:schemeClr val="bg1"/>
            </a:solidFill>
            <a:effectLst/>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Percentage of customers involving sustainability, environment, and energy in their buying decision</a:t>
          </a:r>
          <a:endParaRPr lang="de-DE" sz="1400" b="1" kern="1200" dirty="0">
            <a:solidFill>
              <a:schemeClr val="bg1"/>
            </a:solidFill>
            <a:effectLst/>
            <a:latin typeface="+mn-lt"/>
          </a:endParaRPr>
        </a:p>
      </dsp:txBody>
      <dsp:txXfrm>
        <a:off x="4421393" y="-11881"/>
        <a:ext cx="4421393" cy="1858438"/>
      </dsp:txXfrm>
    </dsp:sp>
    <dsp:sp modelId="{93BC6CCB-BD03-4A02-88DA-348A1330F09E}">
      <dsp:nvSpPr>
        <dsp:cNvPr id="0" name=""/>
        <dsp:cNvSpPr/>
      </dsp:nvSpPr>
      <dsp:spPr>
        <a:xfrm rot="10800000">
          <a:off x="0" y="1915393"/>
          <a:ext cx="4421393" cy="2477917"/>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a:lnSpc>
              <a:spcPct val="90000"/>
            </a:lnSpc>
            <a:spcBef>
              <a:spcPct val="0"/>
            </a:spcBef>
            <a:spcAft>
              <a:spcPct val="35000"/>
            </a:spcAft>
          </a:pPr>
          <a:r>
            <a:rPr lang="de-DE" sz="1400" b="1" kern="1200" dirty="0" smtClean="0">
              <a:solidFill>
                <a:schemeClr val="bg1"/>
              </a:solidFill>
              <a:effectLst/>
              <a:latin typeface="+mn-lt"/>
            </a:rPr>
            <a:t>Operations:</a:t>
          </a:r>
          <a:endParaRPr lang="de-DE" sz="1400" b="1" kern="1200" dirty="0">
            <a:solidFill>
              <a:schemeClr val="bg1"/>
            </a:solidFill>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Energy consumption and carbon emission per plant, cost-place, and product</a:t>
          </a:r>
          <a:endParaRPr lang="de-DE" sz="1400" b="1" kern="1200" dirty="0">
            <a:solidFill>
              <a:schemeClr val="bg1"/>
            </a:solidFill>
            <a:effectLst/>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Standard indicators in the functions: Energy per surface of buildings in facility, fuel consumption per distance in logistics, energy consumption per operational unit in production, and so forth</a:t>
          </a:r>
          <a:endParaRPr lang="de-DE" sz="1400" b="1" kern="1200" dirty="0">
            <a:solidFill>
              <a:schemeClr val="bg1"/>
            </a:solidFill>
            <a:effectLst/>
            <a:latin typeface="+mn-lt"/>
            <a:ea typeface="Calibri" panose="020F0502020204030204" pitchFamily="34" charset="0"/>
          </a:endParaRPr>
        </a:p>
      </dsp:txBody>
      <dsp:txXfrm rot="10800000">
        <a:off x="0" y="2534872"/>
        <a:ext cx="4421393" cy="1858438"/>
      </dsp:txXfrm>
    </dsp:sp>
    <dsp:sp modelId="{88216AF5-DEA4-4A22-8107-C92AC8DA0DF7}">
      <dsp:nvSpPr>
        <dsp:cNvPr id="0" name=""/>
        <dsp:cNvSpPr/>
      </dsp:nvSpPr>
      <dsp:spPr>
        <a:xfrm rot="5400000">
          <a:off x="5369367" y="914143"/>
          <a:ext cx="2525443" cy="4421393"/>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0">
          <a:noAutofit/>
        </a:bodyPr>
        <a:lstStyle/>
        <a:p>
          <a:pPr lvl="0" algn="l" defTabSz="622300">
            <a:lnSpc>
              <a:spcPct val="90000"/>
            </a:lnSpc>
            <a:spcBef>
              <a:spcPct val="0"/>
            </a:spcBef>
            <a:spcAft>
              <a:spcPct val="35000"/>
            </a:spcAft>
          </a:pPr>
          <a:endParaRPr lang="de-DE" sz="1400" b="1" kern="1200" dirty="0" smtClean="0">
            <a:solidFill>
              <a:schemeClr val="bg1"/>
            </a:solidFill>
            <a:effectLst/>
            <a:latin typeface="+mn-lt"/>
          </a:endParaRPr>
        </a:p>
        <a:p>
          <a:pPr lvl="0" algn="l" defTabSz="622300">
            <a:lnSpc>
              <a:spcPct val="90000"/>
            </a:lnSpc>
            <a:spcBef>
              <a:spcPct val="0"/>
            </a:spcBef>
            <a:spcAft>
              <a:spcPct val="35000"/>
            </a:spcAft>
          </a:pPr>
          <a:r>
            <a:rPr lang="de-DE" sz="1400" b="1" kern="1200" dirty="0" smtClean="0">
              <a:solidFill>
                <a:schemeClr val="bg1"/>
              </a:solidFill>
              <a:effectLst/>
              <a:latin typeface="+mn-lt"/>
            </a:rPr>
            <a:t>Learning/ staff:</a:t>
          </a:r>
          <a:endParaRPr lang="de-DE" sz="1400" b="1" kern="1200" dirty="0">
            <a:solidFill>
              <a:schemeClr val="bg1"/>
            </a:solidFill>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Total hours of training in sustainability, environment, and energy in a company and per employee</a:t>
          </a:r>
          <a:endParaRPr lang="de-DE" sz="1400" b="1" kern="1200" dirty="0">
            <a:solidFill>
              <a:schemeClr val="bg1"/>
            </a:solidFill>
            <a:effectLst/>
            <a:latin typeface="+mn-lt"/>
          </a:endParaRPr>
        </a:p>
        <a:p>
          <a:pPr marL="114300" lvl="1" indent="-114300" algn="l" defTabSz="622300">
            <a:lnSpc>
              <a:spcPct val="90000"/>
            </a:lnSpc>
            <a:spcBef>
              <a:spcPct val="0"/>
            </a:spcBef>
            <a:spcAft>
              <a:spcPct val="15000"/>
            </a:spcAft>
            <a:buChar char="••"/>
          </a:pPr>
          <a:r>
            <a:rPr lang="en-US" sz="1400" b="1" kern="1200" dirty="0" smtClean="0">
              <a:solidFill>
                <a:schemeClr val="bg1"/>
              </a:solidFill>
              <a:effectLst/>
              <a:latin typeface="+mn-lt"/>
            </a:rPr>
            <a:t>Employee suggestions concerning energy improvements per year and premiums granted</a:t>
          </a:r>
          <a:endParaRPr lang="de-DE" sz="1400" b="1" kern="1200" dirty="0">
            <a:solidFill>
              <a:schemeClr val="bg1"/>
            </a:solidFill>
            <a:effectLst/>
            <a:latin typeface="+mn-lt"/>
          </a:endParaRPr>
        </a:p>
      </dsp:txBody>
      <dsp:txXfrm rot="-5400000">
        <a:off x="4421393" y="2493478"/>
        <a:ext cx="4421393" cy="1894082"/>
      </dsp:txXfrm>
    </dsp:sp>
    <dsp:sp modelId="{0961BCB5-965F-4C79-B55E-34A3FAC24974}">
      <dsp:nvSpPr>
        <dsp:cNvPr id="0" name=""/>
        <dsp:cNvSpPr/>
      </dsp:nvSpPr>
      <dsp:spPr>
        <a:xfrm>
          <a:off x="3088343" y="1727133"/>
          <a:ext cx="2652835" cy="997213"/>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ts val="0"/>
            </a:spcAft>
          </a:pPr>
          <a:r>
            <a:rPr lang="en-US" sz="2000" b="1" kern="1200" dirty="0" smtClean="0">
              <a:solidFill>
                <a:schemeClr val="tx1"/>
              </a:solidFill>
              <a:effectLst/>
              <a:latin typeface="+mn-lt"/>
            </a:rPr>
            <a:t>Mission and</a:t>
          </a:r>
          <a:endParaRPr lang="de-DE" sz="2000" b="1" kern="1200" dirty="0" smtClean="0">
            <a:solidFill>
              <a:schemeClr val="tx1"/>
            </a:solidFill>
            <a:effectLst/>
            <a:latin typeface="+mn-lt"/>
          </a:endParaRPr>
        </a:p>
        <a:p>
          <a:pPr lvl="0" algn="ctr" defTabSz="889000">
            <a:lnSpc>
              <a:spcPct val="100000"/>
            </a:lnSpc>
            <a:spcBef>
              <a:spcPct val="0"/>
            </a:spcBef>
            <a:spcAft>
              <a:spcPts val="0"/>
            </a:spcAft>
          </a:pPr>
          <a:r>
            <a:rPr lang="en-US" sz="2000" b="1" kern="1200" dirty="0" smtClean="0">
              <a:solidFill>
                <a:schemeClr val="tx1"/>
              </a:solidFill>
              <a:effectLst/>
              <a:latin typeface="+mn-lt"/>
            </a:rPr>
            <a:t>strategies</a:t>
          </a:r>
          <a:endParaRPr lang="de-DE" sz="2000" b="1" kern="1200" dirty="0">
            <a:solidFill>
              <a:schemeClr val="tx1"/>
            </a:solidFill>
            <a:latin typeface="+mn-lt"/>
          </a:endParaRPr>
        </a:p>
      </dsp:txBody>
      <dsp:txXfrm>
        <a:off x="3137023" y="1775813"/>
        <a:ext cx="2555475" cy="8998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91703-A8DC-4CC2-8149-9401A4BB512D}">
      <dsp:nvSpPr>
        <dsp:cNvPr id="0" name=""/>
        <dsp:cNvSpPr/>
      </dsp:nvSpPr>
      <dsp:spPr>
        <a:xfrm>
          <a:off x="2691" y="344458"/>
          <a:ext cx="2624082" cy="10496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noProof="0" dirty="0" smtClean="0"/>
            <a:t>New sustainable BSC standing alone</a:t>
          </a:r>
          <a:endParaRPr lang="en-US" sz="2000" kern="1200" noProof="0" dirty="0"/>
        </a:p>
      </dsp:txBody>
      <dsp:txXfrm>
        <a:off x="2691" y="344458"/>
        <a:ext cx="2624082" cy="1049632"/>
      </dsp:txXfrm>
    </dsp:sp>
    <dsp:sp modelId="{0EF2F395-CD7A-4807-B2D7-400C2CA8F79A}">
      <dsp:nvSpPr>
        <dsp:cNvPr id="0" name=""/>
        <dsp:cNvSpPr/>
      </dsp:nvSpPr>
      <dsp:spPr>
        <a:xfrm>
          <a:off x="2691" y="1394091"/>
          <a:ext cx="2624082"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noProof="0" dirty="0" err="1" smtClean="0"/>
            <a:t>EnPIs</a:t>
          </a:r>
          <a:r>
            <a:rPr lang="en-US" sz="2000" kern="1200" noProof="0" dirty="0" smtClean="0"/>
            <a:t> clear and structured</a:t>
          </a:r>
          <a:endParaRPr lang="en-US" sz="2000" kern="1200" noProof="0" dirty="0"/>
        </a:p>
        <a:p>
          <a:pPr marL="228600" lvl="1" indent="-228600" algn="l" defTabSz="889000">
            <a:lnSpc>
              <a:spcPct val="90000"/>
            </a:lnSpc>
            <a:spcBef>
              <a:spcPct val="0"/>
            </a:spcBef>
            <a:spcAft>
              <a:spcPct val="15000"/>
            </a:spcAft>
            <a:buChar char="••"/>
          </a:pPr>
          <a:r>
            <a:rPr lang="en-US" sz="2000" kern="1200" noProof="0" dirty="0" smtClean="0"/>
            <a:t>Difficult integration into existing system</a:t>
          </a:r>
          <a:endParaRPr lang="en-US" sz="2000" kern="1200" noProof="0" dirty="0"/>
        </a:p>
      </dsp:txBody>
      <dsp:txXfrm>
        <a:off x="2691" y="1394091"/>
        <a:ext cx="2624082" cy="2854800"/>
      </dsp:txXfrm>
    </dsp:sp>
    <dsp:sp modelId="{296C9A7A-7D40-4816-A9AE-4BF10E2ABCE9}">
      <dsp:nvSpPr>
        <dsp:cNvPr id="0" name=""/>
        <dsp:cNvSpPr/>
      </dsp:nvSpPr>
      <dsp:spPr>
        <a:xfrm>
          <a:off x="2994144" y="344458"/>
          <a:ext cx="2624082" cy="10496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noProof="0" dirty="0" smtClean="0"/>
            <a:t>Amending the existing BSC by a fifth dimension</a:t>
          </a:r>
          <a:endParaRPr lang="en-US" sz="2000" kern="1200" noProof="0" dirty="0"/>
        </a:p>
      </dsp:txBody>
      <dsp:txXfrm>
        <a:off x="2994144" y="344458"/>
        <a:ext cx="2624082" cy="1049632"/>
      </dsp:txXfrm>
    </dsp:sp>
    <dsp:sp modelId="{8356316A-1BBA-4BDF-B76B-F9202B486E3D}">
      <dsp:nvSpPr>
        <dsp:cNvPr id="0" name=""/>
        <dsp:cNvSpPr/>
      </dsp:nvSpPr>
      <dsp:spPr>
        <a:xfrm>
          <a:off x="2994144" y="1394091"/>
          <a:ext cx="2624082"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noProof="0" dirty="0" smtClean="0"/>
            <a:t>Only reasonable if sustainability and/ or energy play a vital role for the company (e.g. utilities)</a:t>
          </a:r>
          <a:endParaRPr lang="en-US" sz="2000" kern="1200" noProof="0" dirty="0"/>
        </a:p>
      </dsp:txBody>
      <dsp:txXfrm>
        <a:off x="2994144" y="1394091"/>
        <a:ext cx="2624082" cy="2854800"/>
      </dsp:txXfrm>
    </dsp:sp>
    <dsp:sp modelId="{E718AC30-4153-495C-BAB0-21B838325B0F}">
      <dsp:nvSpPr>
        <dsp:cNvPr id="0" name=""/>
        <dsp:cNvSpPr/>
      </dsp:nvSpPr>
      <dsp:spPr>
        <a:xfrm>
          <a:off x="5985598" y="344458"/>
          <a:ext cx="2624082" cy="10496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noProof="0" dirty="0" smtClean="0"/>
            <a:t>Recommended: Integration in existing BSC</a:t>
          </a:r>
          <a:endParaRPr lang="en-US" sz="2000" kern="1200" noProof="0" dirty="0"/>
        </a:p>
      </dsp:txBody>
      <dsp:txXfrm>
        <a:off x="5985598" y="344458"/>
        <a:ext cx="2624082" cy="1049632"/>
      </dsp:txXfrm>
    </dsp:sp>
    <dsp:sp modelId="{3D5E273C-4A05-4115-9F5E-CCFF8608916C}">
      <dsp:nvSpPr>
        <dsp:cNvPr id="0" name=""/>
        <dsp:cNvSpPr/>
      </dsp:nvSpPr>
      <dsp:spPr>
        <a:xfrm>
          <a:off x="5985598" y="1394091"/>
          <a:ext cx="2624082"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noProof="0" dirty="0" smtClean="0"/>
            <a:t>In most cases the reasonable solution (as demonstrated in the previous chart)</a:t>
          </a:r>
          <a:endParaRPr lang="en-US" sz="2000" kern="1200" noProof="0" dirty="0"/>
        </a:p>
      </dsp:txBody>
      <dsp:txXfrm>
        <a:off x="5985598" y="1394091"/>
        <a:ext cx="2624082" cy="28548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D71CA0-2BC4-4F56-AA1E-337F4A15E763}" type="datetimeFigureOut">
              <a:rPr lang="de-DE" smtClean="0"/>
              <a:t>27.08.2018</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C4B8A9-7CB8-4021-8A24-A81FA61F397E}" type="slidenum">
              <a:rPr lang="de-DE" smtClean="0"/>
              <a:t>‹Nr.›</a:t>
            </a:fld>
            <a:endParaRPr lang="de-DE"/>
          </a:p>
        </p:txBody>
      </p:sp>
    </p:spTree>
    <p:extLst>
      <p:ext uri="{BB962C8B-B14F-4D97-AF65-F5344CB8AC3E}">
        <p14:creationId xmlns:p14="http://schemas.microsoft.com/office/powerpoint/2010/main" val="1081967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4015D28-BE0B-423F-B10B-207F250FC48E}" type="slidenum">
              <a:rPr lang="de-DE" smtClean="0">
                <a:solidFill>
                  <a:prstClr val="black"/>
                </a:solidFill>
              </a:rPr>
              <a:pPr/>
              <a:t>1</a:t>
            </a:fld>
            <a:endParaRPr lang="de-DE">
              <a:solidFill>
                <a:prstClr val="black"/>
              </a:solidFill>
            </a:endParaRPr>
          </a:p>
        </p:txBody>
      </p:sp>
    </p:spTree>
    <p:extLst>
      <p:ext uri="{BB962C8B-B14F-4D97-AF65-F5344CB8AC3E}">
        <p14:creationId xmlns:p14="http://schemas.microsoft.com/office/powerpoint/2010/main" val="1888919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Source: Kals, Johannes: ISO 50001 Energy Management Systems – What managers need to know about energy and </a:t>
            </a:r>
          </a:p>
          <a:p>
            <a:r>
              <a:rPr lang="en-US" dirty="0" smtClean="0"/>
              <a:t>business administration, New York 2015, P.140.</a:t>
            </a:r>
            <a:r>
              <a:rPr lang="en-US" baseline="0" dirty="0" smtClean="0"/>
              <a:t> </a:t>
            </a:r>
            <a:endParaRPr lang="de-DE" dirty="0" smtClean="0"/>
          </a:p>
          <a:p>
            <a:endParaRPr lang="de-DE" dirty="0" smtClean="0"/>
          </a:p>
          <a:p>
            <a:r>
              <a:rPr lang="en-US" dirty="0" smtClean="0"/>
              <a:t>Figure 14.3: Hierarchy of EnPIs according to company´s organization.</a:t>
            </a:r>
            <a:r>
              <a:rPr lang="en-US" baseline="0" dirty="0" smtClean="0"/>
              <a:t>  </a:t>
            </a:r>
          </a:p>
          <a:p>
            <a:endParaRPr lang="en-US" baseline="0" dirty="0" smtClean="0"/>
          </a:p>
          <a:p>
            <a:r>
              <a:rPr lang="en-US" sz="1200" b="0" i="0" u="none" strike="noStrike" kern="1200" baseline="0" dirty="0" smtClean="0">
                <a:solidFill>
                  <a:schemeClr val="tx1"/>
                </a:solidFill>
                <a:latin typeface="+mn-lt"/>
                <a:ea typeface="+mn-ea"/>
                <a:cs typeface="+mn-cs"/>
              </a:rPr>
              <a:t>Energy reviews and balances offer a great opportunity to determine and classify a broad variety of EnPIs. A first structure of indicators should be the hierarchy going down from the company level to that of individual equipment (Figure).</a:t>
            </a:r>
          </a:p>
          <a:p>
            <a:r>
              <a:rPr lang="en-US" sz="1200" b="0" i="0" u="none" strike="noStrike" kern="1200" baseline="0" dirty="0" smtClean="0">
                <a:solidFill>
                  <a:schemeClr val="tx1"/>
                </a:solidFill>
                <a:latin typeface="+mn-lt"/>
                <a:ea typeface="+mn-ea"/>
                <a:cs typeface="+mn-cs"/>
              </a:rPr>
              <a:t>This simple hierarchical structure can be viewed from different perspectives offering multiple opportunities to define EnPIs:</a:t>
            </a:r>
          </a:p>
          <a:p>
            <a:endParaRPr lang="en-US"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An important and indispensable view consists of differentiating according to energy carriers and forms like oil, gas, electricity, and so forth.</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To distinguish between renewable and fossil energy is an important perspective</a:t>
            </a:r>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Modeling EnPIs can concentrate on energy consumption (concentrating on liter, kilowatt, etc.), </a:t>
            </a:r>
            <a:r>
              <a:rPr lang="de-DE" sz="1200" b="0" i="0" u="none" strike="noStrike" kern="1200" baseline="0" dirty="0" err="1" smtClean="0">
                <a:solidFill>
                  <a:schemeClr val="tx1"/>
                </a:solidFill>
                <a:latin typeface="+mn-lt"/>
                <a:ea typeface="+mn-ea"/>
                <a:cs typeface="+mn-cs"/>
              </a:rPr>
              <a:t>carbon</a:t>
            </a:r>
            <a:r>
              <a:rPr lang="de-DE" sz="1200" b="0" i="0" u="none" strike="noStrike" kern="1200" baseline="0" dirty="0" smtClean="0">
                <a:solidFill>
                  <a:schemeClr val="tx1"/>
                </a:solidFill>
                <a:latin typeface="+mn-lt"/>
                <a:ea typeface="+mn-ea"/>
                <a:cs typeface="+mn-cs"/>
              </a:rPr>
              <a:t> (</a:t>
            </a:r>
            <a:r>
              <a:rPr lang="de-DE" sz="1200" b="0" i="0" u="none" strike="noStrike" kern="1200" baseline="0" dirty="0" err="1" smtClean="0">
                <a:solidFill>
                  <a:schemeClr val="tx1"/>
                </a:solidFill>
                <a:latin typeface="+mn-lt"/>
                <a:ea typeface="+mn-ea"/>
                <a:cs typeface="+mn-cs"/>
              </a:rPr>
              <a:t>kilograms</a:t>
            </a:r>
            <a:r>
              <a:rPr lang="de-DE" sz="1200" b="0" i="0" u="none" strike="noStrike" kern="1200" baseline="0" dirty="0" smtClean="0">
                <a:solidFill>
                  <a:schemeClr val="tx1"/>
                </a:solidFill>
                <a:latin typeface="+mn-lt"/>
                <a:ea typeface="+mn-ea"/>
                <a:cs typeface="+mn-cs"/>
              </a:rPr>
              <a:t>, </a:t>
            </a:r>
            <a:r>
              <a:rPr lang="de-DE" sz="1200" b="0" i="0" u="none" strike="noStrike" kern="1200" baseline="0" dirty="0" err="1" smtClean="0">
                <a:solidFill>
                  <a:schemeClr val="tx1"/>
                </a:solidFill>
                <a:latin typeface="+mn-lt"/>
                <a:ea typeface="+mn-ea"/>
                <a:cs typeface="+mn-cs"/>
              </a:rPr>
              <a:t>tons</a:t>
            </a:r>
            <a:r>
              <a:rPr lang="de-DE" sz="1200" b="0" i="0" u="none" strike="noStrike" kern="1200" baseline="0" dirty="0" smtClean="0">
                <a:solidFill>
                  <a:schemeClr val="tx1"/>
                </a:solidFill>
                <a:latin typeface="+mn-lt"/>
                <a:ea typeface="+mn-ea"/>
                <a:cs typeface="+mn-cs"/>
              </a:rPr>
              <a:t>) </a:t>
            </a:r>
            <a:r>
              <a:rPr lang="de-DE" sz="1200" b="0" i="0" u="none" strike="noStrike" kern="1200" baseline="0" dirty="0" err="1" smtClean="0">
                <a:solidFill>
                  <a:schemeClr val="tx1"/>
                </a:solidFill>
                <a:latin typeface="+mn-lt"/>
                <a:ea typeface="+mn-ea"/>
                <a:cs typeface="+mn-cs"/>
              </a:rPr>
              <a:t>or</a:t>
            </a:r>
            <a:r>
              <a:rPr lang="de-DE"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costs and revenues (monetary units)</a:t>
            </a:r>
          </a:p>
          <a:p>
            <a:endParaRPr lang="de-DE" sz="1200" b="0" i="0" u="none" strike="noStrike" kern="1200" baseline="0" dirty="0" smtClean="0">
              <a:solidFill>
                <a:schemeClr val="tx1"/>
              </a:solidFill>
              <a:latin typeface="+mn-lt"/>
              <a:ea typeface="+mn-ea"/>
              <a:cs typeface="+mn-cs"/>
            </a:endParaRPr>
          </a:p>
          <a:p>
            <a:endParaRPr lang="de-DE"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Additionally, procedures cutting through the functions, cost-centers, and devices in the hierarchy of the figure have to be described by EnPIs. The conversion of energy in different forms throughout the plant has to be followed. </a:t>
            </a:r>
          </a:p>
          <a:p>
            <a:r>
              <a:rPr lang="en-US" sz="1200" b="0" i="0" u="none" strike="noStrike" kern="1200" baseline="0" dirty="0" smtClean="0">
                <a:solidFill>
                  <a:schemeClr val="tx1"/>
                </a:solidFill>
                <a:latin typeface="+mn-lt"/>
                <a:ea typeface="+mn-ea"/>
                <a:cs typeface="+mn-cs"/>
              </a:rPr>
              <a:t>For example: from electricity to compressed air to operations of a screw driver (energy supply or transformation chain).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Doing so, in every energy application, the efficiency and losses may be calculated. Furthermore, the operations to produce parts, semi finished goods, and products deliver many EnPIs.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Enhancing this gate-to-gate figure to life-cycle assessment and value networks, many more energy-related indicators could come into existence linking to the models of cooperating companies and other partners.</a:t>
            </a:r>
            <a:endParaRPr lang="de-DE" baseline="0" dirty="0" smtClean="0"/>
          </a:p>
        </p:txBody>
      </p:sp>
      <p:sp>
        <p:nvSpPr>
          <p:cNvPr id="4" name="Slide Number Placeholder 3"/>
          <p:cNvSpPr>
            <a:spLocks noGrp="1"/>
          </p:cNvSpPr>
          <p:nvPr>
            <p:ph type="sldNum" sz="quarter" idx="10"/>
          </p:nvPr>
        </p:nvSpPr>
        <p:spPr/>
        <p:txBody>
          <a:bodyPr/>
          <a:lstStyle/>
          <a:p>
            <a:fld id="{7EC4B8A9-7CB8-4021-8A24-A81FA61F397E}" type="slidenum">
              <a:rPr lang="de-DE" smtClean="0"/>
              <a:t>5</a:t>
            </a:fld>
            <a:endParaRPr lang="de-DE"/>
          </a:p>
        </p:txBody>
      </p:sp>
    </p:spTree>
    <p:extLst>
      <p:ext uri="{BB962C8B-B14F-4D97-AF65-F5344CB8AC3E}">
        <p14:creationId xmlns:p14="http://schemas.microsoft.com/office/powerpoint/2010/main" val="741957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Eigene Darstellung: </a:t>
            </a:r>
          </a:p>
          <a:p>
            <a:endParaRPr lang="de-DE" dirty="0"/>
          </a:p>
          <a:p>
            <a:r>
              <a:rPr lang="de-DE" dirty="0"/>
              <a:t>Vgl</a:t>
            </a:r>
            <a:r>
              <a:rPr lang="de-DE" baseline="0" dirty="0"/>
              <a:t>. </a:t>
            </a:r>
            <a:r>
              <a:rPr lang="de-DE" dirty="0" err="1"/>
              <a:t>Krück</a:t>
            </a:r>
            <a:r>
              <a:rPr lang="de-DE" dirty="0"/>
              <a:t>, Dennis</a:t>
            </a:r>
            <a:r>
              <a:rPr lang="de-DE" baseline="0" dirty="0"/>
              <a:t>: Betriebswirtschaftslehre und Energie – Unterstützung für Veröffentlichungen und Projekte des betreuenden Professors im Bereich Energiecontrolling (Masterarbeit), Heidelberg/Ludwigshafen 2015, S. 109: </a:t>
            </a:r>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„Schon deutlich besser eignet sich ein </a:t>
            </a:r>
            <a:r>
              <a:rPr lang="de-DE" sz="1200" b="1" kern="1200" dirty="0">
                <a:solidFill>
                  <a:schemeClr val="tx1"/>
                </a:solidFill>
                <a:effectLst/>
                <a:latin typeface="+mn-lt"/>
                <a:ea typeface="+mn-ea"/>
                <a:cs typeface="+mn-cs"/>
              </a:rPr>
              <a:t>flexibles Kennzahlensystem </a:t>
            </a:r>
            <a:r>
              <a:rPr lang="de-DE" sz="1200" kern="1200" dirty="0">
                <a:solidFill>
                  <a:schemeClr val="tx1"/>
                </a:solidFill>
                <a:effectLst/>
                <a:latin typeface="+mn-lt"/>
                <a:ea typeface="+mn-ea"/>
                <a:cs typeface="+mn-cs"/>
              </a:rPr>
              <a:t>wie z.B. die Balanced </a:t>
            </a:r>
            <a:r>
              <a:rPr lang="de-DE" sz="1200" kern="1200" dirty="0" err="1">
                <a:solidFill>
                  <a:schemeClr val="tx1"/>
                </a:solidFill>
                <a:effectLst/>
                <a:latin typeface="+mn-lt"/>
                <a:ea typeface="+mn-ea"/>
                <a:cs typeface="+mn-cs"/>
              </a:rPr>
              <a:t>Scorecard</a:t>
            </a:r>
            <a:r>
              <a:rPr lang="de-DE" sz="1200" kern="1200" dirty="0">
                <a:solidFill>
                  <a:schemeClr val="tx1"/>
                </a:solidFill>
                <a:effectLst/>
                <a:latin typeface="+mn-lt"/>
                <a:ea typeface="+mn-ea"/>
                <a:cs typeface="+mn-cs"/>
              </a:rPr>
              <a:t> (BSC), welche sich heute in vielen Unternehmen als strategisches Instrument etabliert hat. Die BSC liefert einen </a:t>
            </a:r>
            <a:r>
              <a:rPr lang="de-DE" sz="1200" b="1" kern="1200" dirty="0">
                <a:solidFill>
                  <a:schemeClr val="tx1"/>
                </a:solidFill>
                <a:effectLst/>
                <a:latin typeface="+mn-lt"/>
                <a:ea typeface="+mn-ea"/>
                <a:cs typeface="+mn-cs"/>
              </a:rPr>
              <a:t>strukturierten Überblick über den Status quo </a:t>
            </a:r>
            <a:r>
              <a:rPr lang="de-DE" sz="1200" kern="1200" dirty="0">
                <a:solidFill>
                  <a:schemeClr val="tx1"/>
                </a:solidFill>
                <a:effectLst/>
                <a:latin typeface="+mn-lt"/>
                <a:ea typeface="+mn-ea"/>
                <a:cs typeface="+mn-cs"/>
              </a:rPr>
              <a:t>und ist traditionell in </a:t>
            </a:r>
            <a:r>
              <a:rPr lang="de-DE" sz="1200" b="1" kern="1200" dirty="0">
                <a:solidFill>
                  <a:schemeClr val="tx1"/>
                </a:solidFill>
                <a:effectLst/>
                <a:latin typeface="+mn-lt"/>
                <a:ea typeface="+mn-ea"/>
                <a:cs typeface="+mn-cs"/>
              </a:rPr>
              <a:t>vier Perspektiven </a:t>
            </a:r>
            <a:r>
              <a:rPr lang="de-DE" sz="1200" kern="1200" dirty="0">
                <a:solidFill>
                  <a:schemeClr val="tx1"/>
                </a:solidFill>
                <a:effectLst/>
                <a:latin typeface="+mn-lt"/>
                <a:ea typeface="+mn-ea"/>
                <a:cs typeface="+mn-cs"/>
              </a:rPr>
              <a:t>(in der Regel in finanzielle Perspektive, Kundenperspektive, interne Prozessperspektive sowie eine Lern- und Entwicklungsperspektive) untergliedert. In diesen Perspektiven sind sowohl </a:t>
            </a:r>
            <a:r>
              <a:rPr lang="de-DE" sz="1200" b="1" kern="1200" dirty="0">
                <a:solidFill>
                  <a:schemeClr val="tx1"/>
                </a:solidFill>
                <a:effectLst/>
                <a:latin typeface="+mn-lt"/>
                <a:ea typeface="+mn-ea"/>
                <a:cs typeface="+mn-cs"/>
              </a:rPr>
              <a:t>quantitative als auch qualitative Kennzahlen kausal miteinander verknüpft</a:t>
            </a:r>
            <a:r>
              <a:rPr lang="de-DE" sz="1200" kern="1200" dirty="0">
                <a:solidFill>
                  <a:schemeClr val="tx1"/>
                </a:solidFill>
                <a:effectLst/>
                <a:latin typeface="+mn-lt"/>
                <a:ea typeface="+mn-ea"/>
                <a:cs typeface="+mn-cs"/>
              </a:rPr>
              <a:t>. Die Vorteile liegen im integrativen Charakter, in der raschen Reaktionsfähigkeit durch eine stetige Befassung mit Zielen und Kennzahlen. Auf einen Blick erhält man so eine Übersicht über Kennzahlen, ihre Zielsetzungen, Vorgaben und notwendige Maßnahmen, die je nach erreichtem Kennzahlenwert umzusetzen sind.“  </a:t>
            </a:r>
          </a:p>
          <a:p>
            <a:r>
              <a:rPr lang="de-DE" sz="1200" kern="1200" dirty="0">
                <a:solidFill>
                  <a:schemeClr val="tx1"/>
                </a:solidFill>
                <a:effectLst/>
                <a:latin typeface="+mn-lt"/>
                <a:ea typeface="+mn-ea"/>
                <a:cs typeface="+mn-cs"/>
              </a:rPr>
              <a:t> </a:t>
            </a:r>
          </a:p>
          <a:p>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Vgl. </a:t>
            </a:r>
            <a:r>
              <a:rPr lang="de-DE" sz="1200" kern="1200" dirty="0" err="1">
                <a:solidFill>
                  <a:schemeClr val="tx1"/>
                </a:solidFill>
                <a:effectLst/>
                <a:latin typeface="+mn-lt"/>
                <a:ea typeface="+mn-ea"/>
                <a:cs typeface="+mn-cs"/>
              </a:rPr>
              <a:t>Lingnau</a:t>
            </a:r>
            <a:r>
              <a:rPr lang="de-DE" sz="1200" kern="1200" dirty="0">
                <a:solidFill>
                  <a:schemeClr val="tx1"/>
                </a:solidFill>
                <a:effectLst/>
                <a:latin typeface="+mn-lt"/>
                <a:ea typeface="+mn-ea"/>
                <a:cs typeface="+mn-cs"/>
              </a:rPr>
              <a:t>, Volker: </a:t>
            </a:r>
            <a:r>
              <a:rPr lang="de-DE" sz="1200" kern="1200" dirty="0" err="1">
                <a:solidFill>
                  <a:schemeClr val="tx1"/>
                </a:solidFill>
                <a:effectLst/>
                <a:latin typeface="+mn-lt"/>
                <a:ea typeface="+mn-ea"/>
                <a:cs typeface="+mn-cs"/>
              </a:rPr>
              <a:t>Sustainability</a:t>
            </a:r>
            <a:r>
              <a:rPr lang="de-DE" sz="1200" kern="1200" dirty="0">
                <a:solidFill>
                  <a:schemeClr val="tx1"/>
                </a:solidFill>
                <a:effectLst/>
                <a:latin typeface="+mn-lt"/>
                <a:ea typeface="+mn-ea"/>
                <a:cs typeface="+mn-cs"/>
              </a:rPr>
              <a:t> Accounting - Möglichkeiten und Grenzen der Berücksichtigung von Nachhaltigkeitsaspekten im Rechnungswesen, in: Hauff, Michael von/</a:t>
            </a:r>
            <a:r>
              <a:rPr lang="de-DE" sz="1200" kern="1200" dirty="0" err="1">
                <a:solidFill>
                  <a:schemeClr val="tx1"/>
                </a:solidFill>
                <a:effectLst/>
                <a:latin typeface="+mn-lt"/>
                <a:ea typeface="+mn-ea"/>
                <a:cs typeface="+mn-cs"/>
              </a:rPr>
              <a:t>Lingnau</a:t>
            </a:r>
            <a:r>
              <a:rPr lang="de-DE" sz="1200" kern="1200" dirty="0">
                <a:solidFill>
                  <a:schemeClr val="tx1"/>
                </a:solidFill>
                <a:effectLst/>
                <a:latin typeface="+mn-lt"/>
                <a:ea typeface="+mn-ea"/>
                <a:cs typeface="+mn-cs"/>
              </a:rPr>
              <a:t>, Volker/Zink, Klaus J. (Hrsg.): Nachhaltiges Wirtschaften - Integrierte Konzepte, Baden-Baden 2008, S. 93.</a:t>
            </a:r>
          </a:p>
          <a:p>
            <a:r>
              <a:rPr lang="de-DE" sz="1200" kern="1200" dirty="0">
                <a:solidFill>
                  <a:schemeClr val="tx1"/>
                </a:solidFill>
                <a:effectLst/>
                <a:latin typeface="+mn-lt"/>
                <a:ea typeface="+mn-ea"/>
                <a:cs typeface="+mn-cs"/>
              </a:rPr>
              <a:t>Vgl. Kals, 2015, S. 141f.</a:t>
            </a:r>
          </a:p>
          <a:p>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6</a:t>
            </a:fld>
            <a:endParaRPr lang="de-DE"/>
          </a:p>
        </p:txBody>
      </p:sp>
    </p:spTree>
    <p:extLst>
      <p:ext uri="{BB962C8B-B14F-4D97-AF65-F5344CB8AC3E}">
        <p14:creationId xmlns:p14="http://schemas.microsoft.com/office/powerpoint/2010/main" val="832340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Source: Kals, Johannes: ISO 50001 Energy Management Systems – What managers need to know about energy and </a:t>
            </a:r>
          </a:p>
          <a:p>
            <a:r>
              <a:rPr lang="en-US" dirty="0" smtClean="0"/>
              <a:t>business administration, New York 2015, P.142.</a:t>
            </a:r>
            <a:r>
              <a:rPr lang="en-US" baseline="0" dirty="0" smtClean="0"/>
              <a:t> </a:t>
            </a:r>
            <a:endParaRPr lang="de-DE" dirty="0" smtClean="0"/>
          </a:p>
          <a:p>
            <a:endParaRPr lang="de-DE" dirty="0" smtClean="0"/>
          </a:p>
          <a:p>
            <a:r>
              <a:rPr lang="de-DE" dirty="0" smtClean="0"/>
              <a:t>Figure 14.4 Energy-oriented BSC. </a:t>
            </a:r>
          </a:p>
          <a:p>
            <a:endParaRPr lang="de-DE" dirty="0" smtClean="0"/>
          </a:p>
          <a:p>
            <a:r>
              <a:rPr lang="en-US" sz="1200" kern="1200" dirty="0" smtClean="0">
                <a:solidFill>
                  <a:schemeClr val="tx1"/>
                </a:solidFill>
                <a:effectLst/>
                <a:latin typeface="+mn-lt"/>
                <a:ea typeface="+mn-ea"/>
                <a:cs typeface="+mn-cs"/>
              </a:rPr>
              <a:t>There are three options to combine EnPIs and BSC:</a:t>
            </a:r>
            <a:endParaRPr lang="de-DE" sz="1200" kern="1200" dirty="0" smtClean="0">
              <a:solidFill>
                <a:schemeClr val="tx1"/>
              </a:solidFill>
              <a:effectLst/>
              <a:latin typeface="+mn-lt"/>
              <a:ea typeface="+mn-ea"/>
              <a:cs typeface="+mn-cs"/>
            </a:endParaRPr>
          </a:p>
          <a:p>
            <a:endParaRPr lang="de-DE"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1) Elaborate EnPIs as a stand-alone solution besides BSC. If a BSC is the established system of KPIs in a firm, this option only makes sense as a tentative transition period.</a:t>
            </a:r>
            <a:endParaRPr lang="de-DE"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2) Integrate energy as part of sustainability as a fifth perspective into BSC. In most companies, energy and sustainability do not have the importance to be equally lined in.   3)</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Integrate EnPIs into the established perspectives. This is in most cases the appropriate, long-lasting method meeting the importance that energy has in the given surroundings. </a:t>
            </a:r>
            <a:endParaRPr lang="de-DE" dirty="0"/>
          </a:p>
        </p:txBody>
      </p:sp>
      <p:sp>
        <p:nvSpPr>
          <p:cNvPr id="4" name="Slide Number Placeholder 3"/>
          <p:cNvSpPr>
            <a:spLocks noGrp="1"/>
          </p:cNvSpPr>
          <p:nvPr>
            <p:ph type="sldNum" sz="quarter" idx="10"/>
          </p:nvPr>
        </p:nvSpPr>
        <p:spPr/>
        <p:txBody>
          <a:bodyPr/>
          <a:lstStyle/>
          <a:p>
            <a:fld id="{7EC4B8A9-7CB8-4021-8A24-A81FA61F397E}" type="slidenum">
              <a:rPr lang="de-DE" smtClean="0"/>
              <a:t>7</a:t>
            </a:fld>
            <a:endParaRPr lang="de-DE"/>
          </a:p>
        </p:txBody>
      </p:sp>
    </p:spTree>
    <p:extLst>
      <p:ext uri="{BB962C8B-B14F-4D97-AF65-F5344CB8AC3E}">
        <p14:creationId xmlns:p14="http://schemas.microsoft.com/office/powerpoint/2010/main" val="287022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Eigene Darstellung</a:t>
            </a:r>
          </a:p>
          <a:p>
            <a:endParaRPr lang="de-DE" sz="1200" kern="1200" dirty="0">
              <a:solidFill>
                <a:schemeClr val="tx1"/>
              </a:solidFill>
              <a:effectLst/>
              <a:latin typeface="+mn-lt"/>
              <a:ea typeface="+mn-ea"/>
              <a:cs typeface="+mn-cs"/>
            </a:endParaRPr>
          </a:p>
          <a:p>
            <a:r>
              <a:rPr lang="de-DE" dirty="0"/>
              <a:t>Vgl</a:t>
            </a:r>
            <a:r>
              <a:rPr lang="de-DE" baseline="0" dirty="0"/>
              <a:t>. </a:t>
            </a:r>
            <a:r>
              <a:rPr lang="de-DE" dirty="0" err="1"/>
              <a:t>Krück</a:t>
            </a:r>
            <a:r>
              <a:rPr lang="de-DE" dirty="0"/>
              <a:t>, Dennis</a:t>
            </a:r>
            <a:r>
              <a:rPr lang="de-DE" baseline="0" dirty="0"/>
              <a:t>: Betriebswirtschaftslehre und Energie – Unterstützung für Veröffentlichungen und Projekte des betreuenden Professors im Bereich Energiecontrolling (Masterarbeit), Heidelberg/Ludwigshafen 2015, S. 109 </a:t>
            </a:r>
          </a:p>
          <a:p>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„Verwenden Unternehmen bereits ein Kennzahlensystem wie die BSC, bestehen drei grundsätzliche Möglichkeiten, um Energiekennzahlen darin zu integrieren:</a:t>
            </a:r>
          </a:p>
          <a:p>
            <a:r>
              <a:rPr lang="de-DE"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Man leitet eine vollkommen neue BSC ab, die sich auf verschiedene Energieperspektiven fokussiert (1)</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Man erweitert die BSC um ein Art „Nachhaltigkeitsperspektive“ (Stichwort: </a:t>
            </a:r>
            <a:r>
              <a:rPr lang="de-DE" sz="1200" kern="1200" dirty="0" err="1">
                <a:solidFill>
                  <a:schemeClr val="tx1"/>
                </a:solidFill>
                <a:effectLst/>
                <a:latin typeface="+mn-lt"/>
                <a:ea typeface="+mn-ea"/>
                <a:cs typeface="+mn-cs"/>
              </a:rPr>
              <a:t>Sustainability</a:t>
            </a:r>
            <a:r>
              <a:rPr lang="de-DE" sz="1200" kern="1200" dirty="0">
                <a:solidFill>
                  <a:schemeClr val="tx1"/>
                </a:solidFill>
                <a:effectLst/>
                <a:latin typeface="+mn-lt"/>
                <a:ea typeface="+mn-ea"/>
                <a:cs typeface="+mn-cs"/>
              </a:rPr>
              <a:t> Balanced </a:t>
            </a:r>
            <a:r>
              <a:rPr lang="de-DE" sz="1200" kern="1200" dirty="0" err="1">
                <a:solidFill>
                  <a:schemeClr val="tx1"/>
                </a:solidFill>
                <a:effectLst/>
                <a:latin typeface="+mn-lt"/>
                <a:ea typeface="+mn-ea"/>
                <a:cs typeface="+mn-cs"/>
              </a:rPr>
              <a:t>Scorecard</a:t>
            </a:r>
            <a:r>
              <a:rPr lang="de-DE" sz="1200" kern="1200" dirty="0">
                <a:solidFill>
                  <a:schemeClr val="tx1"/>
                </a:solidFill>
                <a:effectLst/>
                <a:latin typeface="+mn-lt"/>
                <a:ea typeface="+mn-ea"/>
                <a:cs typeface="+mn-cs"/>
              </a:rPr>
              <a:t>) als fünfte Perspektive, in die auch </a:t>
            </a:r>
            <a:r>
              <a:rPr lang="de-DE" sz="1200" kern="1200" dirty="0" err="1">
                <a:solidFill>
                  <a:schemeClr val="tx1"/>
                </a:solidFill>
                <a:effectLst/>
                <a:latin typeface="+mn-lt"/>
                <a:ea typeface="+mn-ea"/>
                <a:cs typeface="+mn-cs"/>
              </a:rPr>
              <a:t>EnPIs</a:t>
            </a:r>
            <a:r>
              <a:rPr lang="de-DE" sz="1200" kern="1200" dirty="0">
                <a:solidFill>
                  <a:schemeClr val="tx1"/>
                </a:solidFill>
                <a:effectLst/>
                <a:latin typeface="+mn-lt"/>
                <a:ea typeface="+mn-ea"/>
                <a:cs typeface="+mn-cs"/>
              </a:rPr>
              <a:t> als Teilbereich eingehen (2)</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Man integriert Energiekennzahlen in die bestehenden vier Perspektiven (3).“</a:t>
            </a:r>
          </a:p>
          <a:p>
            <a:pPr marL="171450" lvl="0" indent="-171450">
              <a:buFont typeface="Arial" panose="020B0604020202020204" pitchFamily="34" charset="0"/>
              <a:buChar char="•"/>
            </a:pPr>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Vgl. </a:t>
            </a:r>
            <a:r>
              <a:rPr lang="de-DE" sz="1200" kern="1200" dirty="0" err="1">
                <a:solidFill>
                  <a:schemeClr val="tx1"/>
                </a:solidFill>
                <a:effectLst/>
                <a:latin typeface="+mn-lt"/>
                <a:ea typeface="+mn-ea"/>
                <a:cs typeface="+mn-cs"/>
              </a:rPr>
              <a:t>Lingnau</a:t>
            </a:r>
            <a:r>
              <a:rPr lang="de-DE" sz="1200" kern="1200" dirty="0">
                <a:solidFill>
                  <a:schemeClr val="tx1"/>
                </a:solidFill>
                <a:effectLst/>
                <a:latin typeface="+mn-lt"/>
                <a:ea typeface="+mn-ea"/>
                <a:cs typeface="+mn-cs"/>
              </a:rPr>
              <a:t>, Volker: </a:t>
            </a:r>
            <a:r>
              <a:rPr lang="de-DE" sz="1200" kern="1200" dirty="0" err="1">
                <a:solidFill>
                  <a:schemeClr val="tx1"/>
                </a:solidFill>
                <a:effectLst/>
                <a:latin typeface="+mn-lt"/>
                <a:ea typeface="+mn-ea"/>
                <a:cs typeface="+mn-cs"/>
              </a:rPr>
              <a:t>Sustainability</a:t>
            </a:r>
            <a:r>
              <a:rPr lang="de-DE" sz="1200" kern="1200" dirty="0">
                <a:solidFill>
                  <a:schemeClr val="tx1"/>
                </a:solidFill>
                <a:effectLst/>
                <a:latin typeface="+mn-lt"/>
                <a:ea typeface="+mn-ea"/>
                <a:cs typeface="+mn-cs"/>
              </a:rPr>
              <a:t> Accounting - Möglichkeiten und Grenzen der Berücksichtigung von Nachhaltigkeitsaspekten im Rechnungswesen, in: Hauff, Michael von/</a:t>
            </a:r>
            <a:r>
              <a:rPr lang="de-DE" sz="1200" kern="1200" dirty="0" err="1">
                <a:solidFill>
                  <a:schemeClr val="tx1"/>
                </a:solidFill>
                <a:effectLst/>
                <a:latin typeface="+mn-lt"/>
                <a:ea typeface="+mn-ea"/>
                <a:cs typeface="+mn-cs"/>
              </a:rPr>
              <a:t>Lingnau</a:t>
            </a:r>
            <a:r>
              <a:rPr lang="de-DE" sz="1200" kern="1200" dirty="0">
                <a:solidFill>
                  <a:schemeClr val="tx1"/>
                </a:solidFill>
                <a:effectLst/>
                <a:latin typeface="+mn-lt"/>
                <a:ea typeface="+mn-ea"/>
                <a:cs typeface="+mn-cs"/>
              </a:rPr>
              <a:t>, Volker/Zink, Klaus J. (Hrsg.): Nachhaltiges Wirtschaften - Integrierte Konzepte, Baden-Baden 2008, S. 93.</a:t>
            </a:r>
          </a:p>
          <a:p>
            <a:r>
              <a:rPr lang="de-DE" sz="1200" kern="1200" dirty="0">
                <a:solidFill>
                  <a:schemeClr val="tx1"/>
                </a:solidFill>
                <a:effectLst/>
                <a:latin typeface="+mn-lt"/>
                <a:ea typeface="+mn-ea"/>
                <a:cs typeface="+mn-cs"/>
              </a:rPr>
              <a:t>Vgl. Kals, 2015, S. 141f.</a:t>
            </a: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8</a:t>
            </a:fld>
            <a:endParaRPr lang="de-DE"/>
          </a:p>
        </p:txBody>
      </p:sp>
    </p:spTree>
    <p:extLst>
      <p:ext uri="{BB962C8B-B14F-4D97-AF65-F5344CB8AC3E}">
        <p14:creationId xmlns:p14="http://schemas.microsoft.com/office/powerpoint/2010/main" val="2164092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Source: Kals, Johannes: ISO 50001 Energy Management Systems – What managers need to know about energy and </a:t>
            </a:r>
          </a:p>
          <a:p>
            <a:r>
              <a:rPr lang="en-US" dirty="0" smtClean="0"/>
              <a:t>business administration, New York 2015, P.139.</a:t>
            </a:r>
            <a:r>
              <a:rPr lang="en-US" baseline="0" dirty="0" smtClean="0"/>
              <a:t> </a:t>
            </a:r>
          </a:p>
          <a:p>
            <a:endParaRPr lang="en-US" baseline="0" dirty="0" smtClean="0"/>
          </a:p>
          <a:p>
            <a:r>
              <a:rPr lang="en-US" dirty="0" smtClean="0"/>
              <a:t>Figure </a:t>
            </a:r>
            <a:r>
              <a:rPr lang="de-DE" dirty="0" smtClean="0"/>
              <a:t>14.1: Energy</a:t>
            </a:r>
            <a:r>
              <a:rPr lang="de-DE" baseline="0" dirty="0" smtClean="0"/>
              <a:t> </a:t>
            </a:r>
            <a:r>
              <a:rPr lang="de-DE" dirty="0" smtClean="0"/>
              <a:t>baseline. </a:t>
            </a:r>
          </a:p>
          <a:p>
            <a:endParaRPr lang="en-US" dirty="0" smtClean="0"/>
          </a:p>
          <a:p>
            <a:r>
              <a:rPr lang="en-US" dirty="0" smtClean="0"/>
              <a:t>Energy</a:t>
            </a:r>
            <a:r>
              <a:rPr lang="en-US" baseline="0" dirty="0" smtClean="0"/>
              <a:t> consumption of a building as the X axis shows the time of investment of energy and Y axis shows the energy cost per period in 1000 Dollars. </a:t>
            </a:r>
            <a:endParaRPr lang="en-US" dirty="0" smtClean="0"/>
          </a:p>
        </p:txBody>
      </p:sp>
      <p:sp>
        <p:nvSpPr>
          <p:cNvPr id="4" name="Slide Number Placeholder 3"/>
          <p:cNvSpPr>
            <a:spLocks noGrp="1"/>
          </p:cNvSpPr>
          <p:nvPr>
            <p:ph type="sldNum" sz="quarter" idx="10"/>
          </p:nvPr>
        </p:nvSpPr>
        <p:spPr/>
        <p:txBody>
          <a:bodyPr/>
          <a:lstStyle/>
          <a:p>
            <a:fld id="{7EC4B8A9-7CB8-4021-8A24-A81FA61F397E}" type="slidenum">
              <a:rPr lang="de-DE" smtClean="0"/>
              <a:t>9</a:t>
            </a:fld>
            <a:endParaRPr lang="de-DE"/>
          </a:p>
        </p:txBody>
      </p:sp>
    </p:spTree>
    <p:extLst>
      <p:ext uri="{BB962C8B-B14F-4D97-AF65-F5344CB8AC3E}">
        <p14:creationId xmlns:p14="http://schemas.microsoft.com/office/powerpoint/2010/main" val="3922373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de-DE" dirty="0" smtClean="0"/>
              <a:t>Source: </a:t>
            </a:r>
            <a:r>
              <a:rPr lang="en-US" dirty="0" err="1" smtClean="0"/>
              <a:t>Nutreon</a:t>
            </a:r>
            <a:r>
              <a:rPr lang="en-US" dirty="0" smtClean="0"/>
              <a:t> Engineering, 2014</a:t>
            </a:r>
            <a:endParaRPr lang="de-DE" dirty="0" smtClean="0"/>
          </a:p>
          <a:p>
            <a:endParaRPr lang="de-D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Figure 14.2: Baseline with volatility of energy cost per day.</a:t>
            </a:r>
            <a:r>
              <a:rPr lang="en-US" baseline="0" dirty="0" smtClean="0"/>
              <a:t> </a:t>
            </a:r>
            <a:endParaRPr lang="de-DE" dirty="0" smtClean="0"/>
          </a:p>
          <a:p>
            <a:endParaRPr lang="en-US" dirty="0" smtClean="0"/>
          </a:p>
          <a:p>
            <a:r>
              <a:rPr lang="en-US" dirty="0" smtClean="0"/>
              <a:t>The</a:t>
            </a:r>
            <a:r>
              <a:rPr lang="en-US" baseline="0" dirty="0" smtClean="0"/>
              <a:t> interpretation of the figure leads us to volatile energy consumption from food industry. </a:t>
            </a:r>
            <a:endParaRPr lang="de-D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spread between 8,000 and 14,000 euros energy cost per day has to be analyzed with the help of technical parameters, as explained, to gain hints in measuring energy conservations.</a:t>
            </a:r>
            <a:endParaRPr lang="de-DE" sz="1200" kern="1200" dirty="0" smtClean="0">
              <a:solidFill>
                <a:schemeClr val="tx1"/>
              </a:solidFill>
              <a:effectLst/>
              <a:latin typeface="+mn-lt"/>
              <a:ea typeface="+mn-ea"/>
              <a:cs typeface="+mn-cs"/>
            </a:endParaRPr>
          </a:p>
          <a:p>
            <a:endParaRPr lang="de-DE" dirty="0"/>
          </a:p>
        </p:txBody>
      </p:sp>
      <p:sp>
        <p:nvSpPr>
          <p:cNvPr id="4" name="Slide Number Placeholder 3"/>
          <p:cNvSpPr>
            <a:spLocks noGrp="1"/>
          </p:cNvSpPr>
          <p:nvPr>
            <p:ph type="sldNum" sz="quarter" idx="10"/>
          </p:nvPr>
        </p:nvSpPr>
        <p:spPr/>
        <p:txBody>
          <a:bodyPr/>
          <a:lstStyle/>
          <a:p>
            <a:fld id="{7EC4B8A9-7CB8-4021-8A24-A81FA61F397E}" type="slidenum">
              <a:rPr lang="de-DE" smtClean="0"/>
              <a:t>10</a:t>
            </a:fld>
            <a:endParaRPr lang="de-DE"/>
          </a:p>
        </p:txBody>
      </p:sp>
    </p:spTree>
    <p:extLst>
      <p:ext uri="{BB962C8B-B14F-4D97-AF65-F5344CB8AC3E}">
        <p14:creationId xmlns:p14="http://schemas.microsoft.com/office/powerpoint/2010/main" val="3505131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r>
              <a:rPr lang="en-US" dirty="0" smtClean="0"/>
              <a:t>Source: Kals, Johannes: ISO 50001 Energy Management Systems – What managers need to know about energy and </a:t>
            </a:r>
          </a:p>
          <a:p>
            <a:r>
              <a:rPr lang="en-US" dirty="0" smtClean="0"/>
              <a:t>business administration, New York 2015, P.144-145.</a:t>
            </a:r>
          </a:p>
          <a:p>
            <a:r>
              <a:rPr lang="en-US" baseline="0" dirty="0" smtClean="0"/>
              <a:t> </a:t>
            </a:r>
            <a:endParaRPr lang="de-DE" dirty="0" smtClean="0"/>
          </a:p>
          <a:p>
            <a:r>
              <a:rPr lang="en-US" sz="1200" b="0" i="0" u="none" strike="noStrike" kern="1200" baseline="0" dirty="0" smtClean="0">
                <a:solidFill>
                  <a:schemeClr val="tx1"/>
                </a:solidFill>
                <a:latin typeface="+mn-lt"/>
                <a:ea typeface="+mn-ea"/>
                <a:cs typeface="+mn-cs"/>
              </a:rPr>
              <a:t>Who defines an optimal level of IT and EnPIs application? The marginal cost of data acquisition and processing has to be evaluated against the marginal benefit of better decision making. It is up to managerial accounting to decide which of these masses of indicators should be defined and interpreted. As explained before, the costs of data logging and processing are going down rapidly, consequently, the number of indicators that should be used is increasing. Hierarchies of indicators offer the option to supply the managers only with few numbers at first, but the management accountants themselves have the possibility to go into detail and to help managers do likewise.</a:t>
            </a:r>
            <a:endParaRPr lang="de-DE" dirty="0"/>
          </a:p>
        </p:txBody>
      </p:sp>
      <p:sp>
        <p:nvSpPr>
          <p:cNvPr id="4" name="Foliennummernplatzhalter 3"/>
          <p:cNvSpPr>
            <a:spLocks noGrp="1"/>
          </p:cNvSpPr>
          <p:nvPr>
            <p:ph type="sldNum" sz="quarter" idx="10"/>
          </p:nvPr>
        </p:nvSpPr>
        <p:spPr/>
        <p:txBody>
          <a:bodyPr/>
          <a:lstStyle/>
          <a:p>
            <a:fld id="{0E3414D0-EC8A-4C99-8461-6FAEC129A0CE}" type="slidenum">
              <a:rPr lang="de-DE" smtClean="0"/>
              <a:t>11</a:t>
            </a:fld>
            <a:endParaRPr lang="de-DE"/>
          </a:p>
        </p:txBody>
      </p:sp>
    </p:spTree>
    <p:extLst>
      <p:ext uri="{BB962C8B-B14F-4D97-AF65-F5344CB8AC3E}">
        <p14:creationId xmlns:p14="http://schemas.microsoft.com/office/powerpoint/2010/main" val="799107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4FBF6A-41CC-4422-857B-25EB7A0D167B}" type="datetimeFigureOut">
              <a:rPr lang="de-DE" smtClean="0"/>
              <a:t>27.08.2018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3412071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FBF6A-41CC-4422-857B-25EB7A0D167B}" type="datetimeFigureOut">
              <a:rPr lang="de-DE" smtClean="0"/>
              <a:t>27.08.2018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1751300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3"/>
            <a:ext cx="1971675" cy="435887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273843"/>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FBF6A-41CC-4422-857B-25EB7A0D167B}" type="datetimeFigureOut">
              <a:rPr lang="de-DE" smtClean="0"/>
              <a:t>27.08.2018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455682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21"/>
            <a:ext cx="7772400" cy="1102519"/>
          </a:xfrm>
        </p:spPr>
        <p:txBody>
          <a:bodyPr/>
          <a:lstStyle/>
          <a:p>
            <a:r>
              <a:rPr lang="de-DE"/>
              <a:t>Titelmasterformat durch Klicken bearbeiten</a:t>
            </a:r>
          </a:p>
        </p:txBody>
      </p:sp>
      <p:sp>
        <p:nvSpPr>
          <p:cNvPr id="3" name="Unterti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1A3E5344-3D85-4BAB-8B86-BCACE308862B}"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9539656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B11D980-AA93-4F7A-A4A1-505FE4A1B26E}"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0610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7"/>
            <a:ext cx="7772400" cy="1021556"/>
          </a:xfrm>
        </p:spPr>
        <p:txBody>
          <a:bodyPr anchor="t"/>
          <a:lstStyle>
            <a:lvl1pPr algn="l">
              <a:defRPr sz="3000" b="1" cap="all"/>
            </a:lvl1pPr>
          </a:lstStyle>
          <a:p>
            <a:r>
              <a:rPr lang="de-DE"/>
              <a:t>Titelmasterformat durch Klicken bearbeiten</a:t>
            </a:r>
          </a:p>
        </p:txBody>
      </p:sp>
      <p:sp>
        <p:nvSpPr>
          <p:cNvPr id="3" name="Textplatzhalt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B4DA9B24-A9E3-4685-98A3-3FB5A923617E}"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207756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200152"/>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200152"/>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5C32B80-6028-41AA-BE06-2B88455F5BC3}" type="datetime1">
              <a:rPr lang="de-DE" smtClean="0">
                <a:solidFill>
                  <a:prstClr val="black">
                    <a:tint val="75000"/>
                  </a:prstClr>
                </a:solidFill>
              </a:rPr>
              <a:pPr/>
              <a:t>27.08.2018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728570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Textmasterformate durch Klicken bearbeiten</a:t>
            </a:r>
          </a:p>
        </p:txBody>
      </p:sp>
      <p:sp>
        <p:nvSpPr>
          <p:cNvPr id="4" name="Inhaltsplatzhalt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7"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Textmasterformate durch Klicken bearbeiten</a:t>
            </a:r>
          </a:p>
        </p:txBody>
      </p:sp>
      <p:sp>
        <p:nvSpPr>
          <p:cNvPr id="6" name="Inhaltsplatzhalter 5"/>
          <p:cNvSpPr>
            <a:spLocks noGrp="1"/>
          </p:cNvSpPr>
          <p:nvPr>
            <p:ph sz="quarter" idx="4"/>
          </p:nvPr>
        </p:nvSpPr>
        <p:spPr>
          <a:xfrm>
            <a:off x="4645027"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A0E0FD6F-DF6F-4592-BF12-59CD2C548F6B}" type="datetime1">
              <a:rPr lang="de-DE" smtClean="0">
                <a:solidFill>
                  <a:prstClr val="black">
                    <a:tint val="75000"/>
                  </a:prstClr>
                </a:solidFill>
              </a:rPr>
              <a:pPr/>
              <a:t>27.08.2018</a:t>
            </a:fld>
            <a:endParaRPr lang="de-DE">
              <a:solidFill>
                <a:prstClr val="black">
                  <a:tint val="75000"/>
                </a:prstClr>
              </a:solidFill>
            </a:endParaRPr>
          </a:p>
        </p:txBody>
      </p:sp>
      <p:sp>
        <p:nvSpPr>
          <p:cNvPr id="8" name="Fußzeilenplatzhalter 7"/>
          <p:cNvSpPr>
            <a:spLocks noGrp="1"/>
          </p:cNvSpPr>
          <p:nvPr>
            <p:ph type="ftr" sz="quarter" idx="11"/>
          </p:nvPr>
        </p:nvSpPr>
        <p:spPr/>
        <p:txBody>
          <a:bodyPr/>
          <a:lstStyle/>
          <a:p>
            <a:endParaRPr lang="de-DE">
              <a:solidFill>
                <a:prstClr val="black">
                  <a:tint val="75000"/>
                </a:prstClr>
              </a:solidFill>
            </a:endParaRPr>
          </a:p>
        </p:txBody>
      </p:sp>
      <p:sp>
        <p:nvSpPr>
          <p:cNvPr id="9" name="Foliennummernplatzhalter 8"/>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605810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A0F58E11-2C08-47F0-91F5-DD1F29F6A0CE}" type="datetime1">
              <a:rPr lang="de-DE" smtClean="0">
                <a:solidFill>
                  <a:prstClr val="black">
                    <a:tint val="75000"/>
                  </a:prstClr>
                </a:solidFill>
              </a:rPr>
              <a:pPr/>
              <a:t>27.08.2018</a:t>
            </a:fld>
            <a:endParaRPr lang="de-DE">
              <a:solidFill>
                <a:prstClr val="black">
                  <a:tint val="75000"/>
                </a:prstClr>
              </a:solidFill>
            </a:endParaRPr>
          </a:p>
        </p:txBody>
      </p:sp>
      <p:sp>
        <p:nvSpPr>
          <p:cNvPr id="4" name="Fußzeilenplatzhalter 3"/>
          <p:cNvSpPr>
            <a:spLocks noGrp="1"/>
          </p:cNvSpPr>
          <p:nvPr>
            <p:ph type="ftr" sz="quarter" idx="11"/>
          </p:nvPr>
        </p:nvSpPr>
        <p:spPr/>
        <p:txBody>
          <a:bodyPr/>
          <a:lstStyle/>
          <a:p>
            <a:endParaRPr lang="de-DE">
              <a:solidFill>
                <a:prstClr val="black">
                  <a:tint val="75000"/>
                </a:prstClr>
              </a:solidFill>
            </a:endParaRPr>
          </a:p>
        </p:txBody>
      </p:sp>
      <p:sp>
        <p:nvSpPr>
          <p:cNvPr id="5" name="Foliennummernplatzhalter 4"/>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794712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C9A0F1E-231F-4B09-BFCA-B7C481861F04}" type="datetime1">
              <a:rPr lang="de-DE" smtClean="0">
                <a:solidFill>
                  <a:prstClr val="black">
                    <a:tint val="75000"/>
                  </a:prstClr>
                </a:solidFill>
              </a:rPr>
              <a:pPr/>
              <a:t>27.08.2018</a:t>
            </a:fld>
            <a:endParaRPr lang="de-DE">
              <a:solidFill>
                <a:prstClr val="black">
                  <a:tint val="75000"/>
                </a:prstClr>
              </a:solidFill>
            </a:endParaRPr>
          </a:p>
        </p:txBody>
      </p:sp>
      <p:sp>
        <p:nvSpPr>
          <p:cNvPr id="3" name="Fußzeilenplatzhalter 2"/>
          <p:cNvSpPr>
            <a:spLocks noGrp="1"/>
          </p:cNvSpPr>
          <p:nvPr>
            <p:ph type="ftr" sz="quarter" idx="11"/>
          </p:nvPr>
        </p:nvSpPr>
        <p:spPr/>
        <p:txBody>
          <a:bodyPr/>
          <a:lstStyle/>
          <a:p>
            <a:endParaRPr lang="de-DE">
              <a:solidFill>
                <a:prstClr val="black">
                  <a:tint val="75000"/>
                </a:prstClr>
              </a:solidFill>
            </a:endParaRPr>
          </a:p>
        </p:txBody>
      </p:sp>
      <p:sp>
        <p:nvSpPr>
          <p:cNvPr id="4" name="Foliennummernplatzhalter 3"/>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547546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2" y="204787"/>
            <a:ext cx="3008313" cy="871538"/>
          </a:xfrm>
        </p:spPr>
        <p:txBody>
          <a:bodyPr anchor="b"/>
          <a:lstStyle>
            <a:lvl1pPr algn="l">
              <a:defRPr sz="1500" b="1"/>
            </a:lvl1pPr>
          </a:lstStyle>
          <a:p>
            <a:r>
              <a:rPr lang="de-DE"/>
              <a:t>Titelmasterformat durch Klicken bearbeiten</a:t>
            </a:r>
          </a:p>
        </p:txBody>
      </p:sp>
      <p:sp>
        <p:nvSpPr>
          <p:cNvPr id="3" name="Inhaltsplatzhalter 2"/>
          <p:cNvSpPr>
            <a:spLocks noGrp="1"/>
          </p:cNvSpPr>
          <p:nvPr>
            <p:ph idx="1"/>
          </p:nvPr>
        </p:nvSpPr>
        <p:spPr>
          <a:xfrm>
            <a:off x="3575050" y="204789"/>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2" y="1076327"/>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D7F4A0B9-4E12-4E0C-9736-79BB8D04938F}" type="datetime1">
              <a:rPr lang="de-DE" smtClean="0">
                <a:solidFill>
                  <a:prstClr val="black">
                    <a:tint val="75000"/>
                  </a:prstClr>
                </a:solidFill>
              </a:rPr>
              <a:pPr/>
              <a:t>27.08.2018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3392658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4FBF6A-41CC-4422-857B-25EB7A0D167B}" type="datetimeFigureOut">
              <a:rPr lang="de-DE" smtClean="0"/>
              <a:t>27.08.2018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894037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1500" b="1"/>
            </a:lvl1pPr>
          </a:lstStyle>
          <a:p>
            <a:r>
              <a:rPr lang="de-DE"/>
              <a:t>Titelmasterformat durch Klicken bearbeiten</a:t>
            </a:r>
          </a:p>
        </p:txBody>
      </p:sp>
      <p:sp>
        <p:nvSpPr>
          <p:cNvPr id="3" name="Bildplatzhalt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FD40478E-D82A-4149-A9B3-9FA7339FB717}" type="datetime1">
              <a:rPr lang="de-DE" smtClean="0">
                <a:solidFill>
                  <a:prstClr val="black">
                    <a:tint val="75000"/>
                  </a:prstClr>
                </a:solidFill>
              </a:rPr>
              <a:pPr/>
              <a:t>27.08.2018</a:t>
            </a:fld>
            <a:endParaRPr lang="de-DE">
              <a:solidFill>
                <a:prstClr val="black">
                  <a:tint val="75000"/>
                </a:prstClr>
              </a:solidFill>
            </a:endParaRPr>
          </a:p>
        </p:txBody>
      </p:sp>
      <p:sp>
        <p:nvSpPr>
          <p:cNvPr id="6" name="Fußzeilenplatzhalter 5"/>
          <p:cNvSpPr>
            <a:spLocks noGrp="1"/>
          </p:cNvSpPr>
          <p:nvPr>
            <p:ph type="ftr" sz="quarter" idx="11"/>
          </p:nvPr>
        </p:nvSpPr>
        <p:spPr/>
        <p:txBody>
          <a:bodyPr/>
          <a:lstStyle/>
          <a:p>
            <a:endParaRPr lang="de-DE">
              <a:solidFill>
                <a:prstClr val="black">
                  <a:tint val="75000"/>
                </a:prstClr>
              </a:solidFill>
            </a:endParaRPr>
          </a:p>
        </p:txBody>
      </p:sp>
      <p:sp>
        <p:nvSpPr>
          <p:cNvPr id="7" name="Foliennummernplatzhalter 6"/>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549428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A253C447-3473-4E88-9325-0DD618D26151}"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997824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05980"/>
            <a:ext cx="2057400" cy="4388644"/>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05980"/>
            <a:ext cx="6019800" cy="4388644"/>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562C625B-74E9-410D-8746-853226617EA3}"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11"/>
          </p:nvPr>
        </p:nvSpPr>
        <p:spPr/>
        <p:txBody>
          <a:bodyPr/>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2825407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442099"/>
            <a:ext cx="7886700" cy="112514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FBF6A-41CC-4422-857B-25EB7A0D167B}" type="datetimeFigureOut">
              <a:rPr lang="de-DE" smtClean="0"/>
              <a:t>27.08.2018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486340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369218"/>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369218"/>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4FBF6A-41CC-4422-857B-25EB7A0D167B}" type="datetimeFigureOut">
              <a:rPr lang="de-DE" smtClean="0"/>
              <a:t>27.08.2018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97765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4FBF6A-41CC-4422-857B-25EB7A0D167B}" type="datetimeFigureOut">
              <a:rPr lang="de-DE" smtClean="0"/>
              <a:t>27.08.2018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3813622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4FBF6A-41CC-4422-857B-25EB7A0D167B}" type="datetimeFigureOut">
              <a:rPr lang="de-DE" smtClean="0"/>
              <a:t>27.08.2018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409125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FBF6A-41CC-4422-857B-25EB7A0D167B}" type="datetimeFigureOut">
              <a:rPr lang="de-DE" smtClean="0"/>
              <a:t>27.08.2018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2724252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740570"/>
            <a:ext cx="4629150" cy="36552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BF6A-41CC-4422-857B-25EB7A0D167B}" type="datetimeFigureOut">
              <a:rPr lang="de-DE" smtClean="0"/>
              <a:t>27.08.2018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1878947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740570"/>
            <a:ext cx="4629150" cy="365521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BF6A-41CC-4422-857B-25EB7A0D167B}" type="datetimeFigureOut">
              <a:rPr lang="de-DE" smtClean="0"/>
              <a:t>27.08.2018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545AF8D-C24B-4B62-838F-53EFA2072BEB}" type="slidenum">
              <a:rPr lang="de-DE" smtClean="0"/>
              <a:t>‹Nr.›</a:t>
            </a:fld>
            <a:endParaRPr lang="de-DE"/>
          </a:p>
        </p:txBody>
      </p:sp>
    </p:spTree>
    <p:extLst>
      <p:ext uri="{BB962C8B-B14F-4D97-AF65-F5344CB8AC3E}">
        <p14:creationId xmlns:p14="http://schemas.microsoft.com/office/powerpoint/2010/main" val="176107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B4FBF6A-41CC-4422-857B-25EB7A0D167B}" type="datetimeFigureOut">
              <a:rPr lang="de-DE" smtClean="0"/>
              <a:t>27.08.2018</a:t>
            </a:fld>
            <a:endParaRPr lang="de-DE"/>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545AF8D-C24B-4B62-838F-53EFA2072BEB}" type="slidenum">
              <a:rPr lang="de-DE" smtClean="0"/>
              <a:t>‹Nr.›</a:t>
            </a:fld>
            <a:endParaRPr lang="de-DE"/>
          </a:p>
        </p:txBody>
      </p:sp>
    </p:spTree>
    <p:extLst>
      <p:ext uri="{BB962C8B-B14F-4D97-AF65-F5344CB8AC3E}">
        <p14:creationId xmlns:p14="http://schemas.microsoft.com/office/powerpoint/2010/main" val="1957230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200152"/>
            <a:ext cx="8229600" cy="3394472"/>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7F4BF04-FC0E-483E-B184-0E58C0BB7493}" type="datetime1">
              <a:rPr lang="de-DE" smtClean="0">
                <a:solidFill>
                  <a:prstClr val="black">
                    <a:tint val="75000"/>
                  </a:prstClr>
                </a:solidFill>
              </a:rPr>
              <a:pPr/>
              <a:t>27.08.2018</a:t>
            </a:fld>
            <a:endParaRPr lang="de-DE">
              <a:solidFill>
                <a:prstClr val="black">
                  <a:tint val="75000"/>
                </a:prstClr>
              </a:solidFill>
            </a:endParaRPr>
          </a:p>
        </p:txBody>
      </p:sp>
      <p:sp>
        <p:nvSpPr>
          <p:cNvPr id="5" name="Fußzeilenplatzhalt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solidFill>
                <a:prstClr val="black">
                  <a:tint val="75000"/>
                </a:prstClr>
              </a:solidFill>
            </a:endParaRPr>
          </a:p>
        </p:txBody>
      </p:sp>
      <p:sp>
        <p:nvSpPr>
          <p:cNvPr id="6" name="Foliennummernplatzhalt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79D5831-8B0E-44B0-9352-D9540241F8D3}"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1245177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508A11F4-F0F8-4B5B-B075-753C58DBD519}" type="slidenum">
              <a:rPr lang="de-DE" smtClean="0">
                <a:solidFill>
                  <a:prstClr val="black">
                    <a:tint val="75000"/>
                  </a:prstClr>
                </a:solidFill>
              </a:rPr>
              <a:pPr/>
              <a:t>1</a:t>
            </a:fld>
            <a:endParaRPr lang="de-DE">
              <a:solidFill>
                <a:prstClr val="black">
                  <a:tint val="75000"/>
                </a:prstClr>
              </a:solidFill>
            </a:endParaRPr>
          </a:p>
        </p:txBody>
      </p:sp>
      <p:sp>
        <p:nvSpPr>
          <p:cNvPr id="6" name="Titel 3"/>
          <p:cNvSpPr txBox="1">
            <a:spLocks/>
          </p:cNvSpPr>
          <p:nvPr/>
        </p:nvSpPr>
        <p:spPr>
          <a:xfrm>
            <a:off x="208590" y="1066026"/>
            <a:ext cx="8698734" cy="2484276"/>
          </a:xfrm>
          <a:prstGeom prst="rect">
            <a:avLst/>
          </a:prstGeom>
        </p:spPr>
        <p:txBody>
          <a:bodyPr>
            <a:norm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en-US" sz="3200" dirty="0" smtClean="0"/>
              <a:t>Energy Oriented Business Administration</a:t>
            </a:r>
            <a:br>
              <a:rPr lang="en-US" sz="3200" dirty="0" smtClean="0"/>
            </a:br>
            <a:r>
              <a:rPr lang="en-US" sz="3200" dirty="0" smtClean="0"/>
              <a:t>Prof. Dr. Johannes Kals</a:t>
            </a:r>
            <a:br>
              <a:rPr lang="en-US" sz="3200" dirty="0" smtClean="0"/>
            </a:br>
            <a:r>
              <a:rPr lang="en-US" sz="3200" dirty="0" smtClean="0"/>
              <a:t/>
            </a:r>
            <a:br>
              <a:rPr lang="en-US" sz="3200" dirty="0" smtClean="0"/>
            </a:br>
            <a:r>
              <a:rPr lang="en-US" sz="3200" dirty="0" smtClean="0"/>
              <a:t>3.4 </a:t>
            </a:r>
            <a:r>
              <a:rPr lang="de-DE" sz="3200" dirty="0"/>
              <a:t>Management Accounting</a:t>
            </a:r>
            <a:endParaRPr lang="en-US" sz="1800" dirty="0"/>
          </a:p>
        </p:txBody>
      </p:sp>
    </p:spTree>
    <p:extLst>
      <p:ext uri="{BB962C8B-B14F-4D97-AF65-F5344CB8AC3E}">
        <p14:creationId xmlns:p14="http://schemas.microsoft.com/office/powerpoint/2010/main" val="2014509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629" y="1095414"/>
            <a:ext cx="8692488" cy="3486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15091" y="185726"/>
            <a:ext cx="7717563" cy="780699"/>
          </a:xfrm>
        </p:spPr>
        <p:txBody>
          <a:bodyPr>
            <a:noAutofit/>
          </a:bodyPr>
          <a:lstStyle/>
          <a:p>
            <a:pPr algn="ctr"/>
            <a:r>
              <a:rPr lang="en-US" sz="2800" dirty="0" smtClean="0">
                <a:latin typeface="+mn-lt"/>
              </a:rPr>
              <a:t>Baseline volatility of energy cost as statistical information</a:t>
            </a:r>
            <a:endParaRPr lang="en-US" sz="2800" dirty="0">
              <a:latin typeface="+mn-lt"/>
            </a:endParaRPr>
          </a:p>
        </p:txBody>
      </p:sp>
      <p:sp>
        <p:nvSpPr>
          <p:cNvPr id="3" name="Rechteck 2"/>
          <p:cNvSpPr/>
          <p:nvPr/>
        </p:nvSpPr>
        <p:spPr>
          <a:xfrm>
            <a:off x="365852" y="4585999"/>
            <a:ext cx="2190023" cy="261610"/>
          </a:xfrm>
          <a:prstGeom prst="rect">
            <a:avLst/>
          </a:prstGeom>
        </p:spPr>
        <p:txBody>
          <a:bodyPr wrap="none">
            <a:spAutoFit/>
          </a:bodyPr>
          <a:lstStyle/>
          <a:p>
            <a:r>
              <a:rPr lang="de-DE" sz="1100" dirty="0"/>
              <a:t>Source: </a:t>
            </a:r>
            <a:r>
              <a:rPr lang="en-US" sz="1100" dirty="0" err="1"/>
              <a:t>Nutreon</a:t>
            </a:r>
            <a:r>
              <a:rPr lang="en-US" sz="1100" dirty="0"/>
              <a:t> Engineering, 2014</a:t>
            </a:r>
            <a:endParaRPr lang="de-DE" sz="1100" dirty="0"/>
          </a:p>
        </p:txBody>
      </p:sp>
    </p:spTree>
    <p:extLst>
      <p:ext uri="{BB962C8B-B14F-4D97-AF65-F5344CB8AC3E}">
        <p14:creationId xmlns:p14="http://schemas.microsoft.com/office/powerpoint/2010/main" val="3987474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15686" y="139949"/>
            <a:ext cx="8643257" cy="642938"/>
          </a:xfrm>
        </p:spPr>
        <p:txBody>
          <a:bodyPr>
            <a:noAutofit/>
          </a:bodyPr>
          <a:lstStyle/>
          <a:p>
            <a:pPr algn="ctr"/>
            <a:r>
              <a:rPr lang="en-US" sz="2400" dirty="0" smtClean="0">
                <a:latin typeface="+mn-lt"/>
              </a:rPr>
              <a:t>Context of </a:t>
            </a:r>
            <a:r>
              <a:rPr lang="en-US" sz="2400" dirty="0" err="1" smtClean="0">
                <a:latin typeface="+mn-lt"/>
              </a:rPr>
              <a:t>EnPIs</a:t>
            </a:r>
            <a:r>
              <a:rPr lang="en-US" sz="2400" dirty="0" smtClean="0">
                <a:latin typeface="+mn-lt"/>
              </a:rPr>
              <a:t> and IT will be detailed in the next presentation, here is just one crucial idea </a:t>
            </a:r>
            <a:endParaRPr lang="en-US" sz="2400" dirty="0">
              <a:latin typeface="+mn-lt"/>
            </a:endParaRPr>
          </a:p>
        </p:txBody>
      </p:sp>
      <p:graphicFrame>
        <p:nvGraphicFramePr>
          <p:cNvPr id="3" name="Diagramm 2"/>
          <p:cNvGraphicFramePr/>
          <p:nvPr>
            <p:extLst>
              <p:ext uri="{D42A27DB-BD31-4B8C-83A1-F6EECF244321}">
                <p14:modId xmlns:p14="http://schemas.microsoft.com/office/powerpoint/2010/main" val="4160012952"/>
              </p:ext>
            </p:extLst>
          </p:nvPr>
        </p:nvGraphicFramePr>
        <p:xfrm>
          <a:off x="223285" y="554036"/>
          <a:ext cx="8793125" cy="45454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feld 3"/>
          <p:cNvSpPr txBox="1"/>
          <p:nvPr/>
        </p:nvSpPr>
        <p:spPr>
          <a:xfrm>
            <a:off x="3679120" y="1714630"/>
            <a:ext cx="1676651" cy="2246769"/>
          </a:xfrm>
          <a:prstGeom prst="rect">
            <a:avLst/>
          </a:prstGeom>
          <a:noFill/>
        </p:spPr>
        <p:txBody>
          <a:bodyPr wrap="square" rtlCol="0">
            <a:spAutoFit/>
          </a:bodyPr>
          <a:lstStyle/>
          <a:p>
            <a:pPr algn="ctr"/>
            <a:r>
              <a:rPr lang="en-US" sz="2000" dirty="0" smtClean="0"/>
              <a:t>Decision about deployment of </a:t>
            </a:r>
            <a:r>
              <a:rPr lang="en-US" sz="2000" dirty="0"/>
              <a:t>IT and </a:t>
            </a:r>
            <a:r>
              <a:rPr lang="en-US" sz="2000" dirty="0" err="1" smtClean="0"/>
              <a:t>EnPIs</a:t>
            </a:r>
            <a:r>
              <a:rPr lang="en-US" sz="2000" dirty="0" smtClean="0"/>
              <a:t> by managerial accounting </a:t>
            </a:r>
            <a:endParaRPr lang="en-US" sz="2000" dirty="0"/>
          </a:p>
        </p:txBody>
      </p:sp>
    </p:spTree>
    <p:extLst>
      <p:ext uri="{BB962C8B-B14F-4D97-AF65-F5344CB8AC3E}">
        <p14:creationId xmlns:p14="http://schemas.microsoft.com/office/powerpoint/2010/main" val="2999424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76" y="63795"/>
            <a:ext cx="8842786" cy="1449704"/>
          </a:xfrm>
        </p:spPr>
        <p:txBody>
          <a:bodyPr>
            <a:noAutofit/>
          </a:bodyPr>
          <a:lstStyle/>
          <a:p>
            <a:r>
              <a:rPr lang="en-US" sz="2400" dirty="0" smtClean="0"/>
              <a:t>Managerial accounting, financial accounting </a:t>
            </a:r>
            <a:br>
              <a:rPr lang="en-US" sz="2400" dirty="0" smtClean="0"/>
            </a:br>
            <a:r>
              <a:rPr lang="en-US" sz="2400" dirty="0" smtClean="0"/>
              <a:t>(in German „Controlling“):</a:t>
            </a:r>
            <a:br>
              <a:rPr lang="en-US" sz="2400" dirty="0" smtClean="0"/>
            </a:br>
            <a:r>
              <a:rPr lang="en-US" sz="2400" dirty="0" smtClean="0"/>
              <a:t>Advisor, consultant, pilot, mate, steersman of management (captain)</a:t>
            </a:r>
            <a:endParaRPr lang="en-US" sz="2400" dirty="0"/>
          </a:p>
        </p:txBody>
      </p:sp>
      <p:pic>
        <p:nvPicPr>
          <p:cNvPr id="6" name="Picture 2" descr="Pilot Boat, Fog, Kieler Firth, Baltic Sea, Ki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4502" y="1495906"/>
            <a:ext cx="5805605" cy="3404746"/>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p:cNvSpPr txBox="1"/>
          <p:nvPr/>
        </p:nvSpPr>
        <p:spPr>
          <a:xfrm>
            <a:off x="6191672" y="4866501"/>
            <a:ext cx="2952328" cy="261608"/>
          </a:xfrm>
          <a:prstGeom prst="rect">
            <a:avLst/>
          </a:prstGeom>
          <a:noFill/>
        </p:spPr>
        <p:txBody>
          <a:bodyPr wrap="square" lIns="91438" tIns="45719" rIns="91438" bIns="45719" rtlCol="0">
            <a:spAutoFit/>
          </a:bodyPr>
          <a:lstStyle/>
          <a:p>
            <a:r>
              <a:rPr lang="de-DE" sz="1100" dirty="0"/>
              <a:t>Pixabay.com</a:t>
            </a:r>
          </a:p>
        </p:txBody>
      </p:sp>
    </p:spTree>
    <p:extLst>
      <p:ext uri="{BB962C8B-B14F-4D97-AF65-F5344CB8AC3E}">
        <p14:creationId xmlns:p14="http://schemas.microsoft.com/office/powerpoint/2010/main" val="1093765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nhaltsplatzhalter 3"/>
          <p:cNvGraphicFramePr>
            <a:graphicFrameLocks/>
          </p:cNvGraphicFramePr>
          <p:nvPr>
            <p:extLst>
              <p:ext uri="{D42A27DB-BD31-4B8C-83A1-F6EECF244321}">
                <p14:modId xmlns:p14="http://schemas.microsoft.com/office/powerpoint/2010/main" val="1941965422"/>
              </p:ext>
            </p:extLst>
          </p:nvPr>
        </p:nvGraphicFramePr>
        <p:xfrm>
          <a:off x="521550" y="183412"/>
          <a:ext cx="8250310" cy="4449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7337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842410328"/>
              </p:ext>
            </p:extLst>
          </p:nvPr>
        </p:nvGraphicFramePr>
        <p:xfrm>
          <a:off x="306212" y="710326"/>
          <a:ext cx="8442250" cy="4290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feld 2"/>
          <p:cNvSpPr txBox="1"/>
          <p:nvPr/>
        </p:nvSpPr>
        <p:spPr>
          <a:xfrm>
            <a:off x="244550" y="0"/>
            <a:ext cx="8527311" cy="830997"/>
          </a:xfrm>
          <a:prstGeom prst="rect">
            <a:avLst/>
          </a:prstGeom>
          <a:noFill/>
        </p:spPr>
        <p:txBody>
          <a:bodyPr wrap="square" rtlCol="0">
            <a:spAutoFit/>
          </a:bodyPr>
          <a:lstStyle/>
          <a:p>
            <a:pPr algn="ctr"/>
            <a:r>
              <a:rPr lang="en-US" sz="2400" dirty="0" smtClean="0"/>
              <a:t>Consequently, managerial accounting is involved in many presentations of this course and all business domains </a:t>
            </a:r>
            <a:endParaRPr lang="en-US" sz="2400" dirty="0"/>
          </a:p>
        </p:txBody>
      </p:sp>
    </p:spTree>
    <p:extLst>
      <p:ext uri="{BB962C8B-B14F-4D97-AF65-F5344CB8AC3E}">
        <p14:creationId xmlns:p14="http://schemas.microsoft.com/office/powerpoint/2010/main" val="3126579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633026"/>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de-DE" sz="1350"/>
          </a:p>
        </p:txBody>
      </p:sp>
      <p:graphicFrame>
        <p:nvGraphicFramePr>
          <p:cNvPr id="3" name="Diagramm 2"/>
          <p:cNvGraphicFramePr/>
          <p:nvPr>
            <p:extLst>
              <p:ext uri="{D42A27DB-BD31-4B8C-83A1-F6EECF244321}">
                <p14:modId xmlns:p14="http://schemas.microsoft.com/office/powerpoint/2010/main" val="3959668326"/>
              </p:ext>
            </p:extLst>
          </p:nvPr>
        </p:nvGraphicFramePr>
        <p:xfrm>
          <a:off x="701305" y="1047528"/>
          <a:ext cx="9002111" cy="3973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a:spLocks noChangeArrowheads="1"/>
          </p:cNvSpPr>
          <p:nvPr/>
        </p:nvSpPr>
        <p:spPr bwMode="auto">
          <a:xfrm>
            <a:off x="1" y="2561839"/>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fontAlgn="base">
              <a:spcBef>
                <a:spcPct val="0"/>
              </a:spcBef>
              <a:spcAft>
                <a:spcPct val="0"/>
              </a:spcAft>
            </a:pPr>
            <a:endParaRPr lang="de-DE" altLang="de-DE" sz="1350">
              <a:cs typeface="Arial" pitchFamily="34" charset="0"/>
            </a:endParaRPr>
          </a:p>
        </p:txBody>
      </p:sp>
      <p:sp>
        <p:nvSpPr>
          <p:cNvPr id="5" name="Title 4"/>
          <p:cNvSpPr>
            <a:spLocks noGrp="1"/>
          </p:cNvSpPr>
          <p:nvPr>
            <p:ph type="title"/>
          </p:nvPr>
        </p:nvSpPr>
        <p:spPr>
          <a:xfrm>
            <a:off x="138565" y="1"/>
            <a:ext cx="5773136" cy="1866014"/>
          </a:xfrm>
        </p:spPr>
        <p:txBody>
          <a:bodyPr>
            <a:normAutofit fontScale="90000"/>
          </a:bodyPr>
          <a:lstStyle/>
          <a:p>
            <a:pPr algn="ctr"/>
            <a:r>
              <a:rPr lang="en-US" sz="2800" dirty="0" smtClean="0">
                <a:latin typeface="+mn-lt"/>
              </a:rPr>
              <a:t>Here concentration on </a:t>
            </a:r>
            <a:br>
              <a:rPr lang="en-US" sz="2800" dirty="0" smtClean="0">
                <a:latin typeface="+mn-lt"/>
              </a:rPr>
            </a:br>
            <a:r>
              <a:rPr lang="en-US" sz="2800" dirty="0" smtClean="0">
                <a:latin typeface="+mn-lt"/>
              </a:rPr>
              <a:t>energy performance </a:t>
            </a:r>
            <a:r>
              <a:rPr lang="en-US" sz="2800" dirty="0">
                <a:latin typeface="+mn-lt"/>
              </a:rPr>
              <a:t>i</a:t>
            </a:r>
            <a:r>
              <a:rPr lang="en-US" sz="2800" dirty="0" smtClean="0">
                <a:latin typeface="+mn-lt"/>
              </a:rPr>
              <a:t>ndicators (</a:t>
            </a:r>
            <a:r>
              <a:rPr lang="en-US" sz="2800" dirty="0" err="1" smtClean="0">
                <a:latin typeface="+mn-lt"/>
              </a:rPr>
              <a:t>EnPIs</a:t>
            </a:r>
            <a:r>
              <a:rPr lang="en-US" sz="2800" dirty="0" smtClean="0">
                <a:latin typeface="+mn-lt"/>
              </a:rPr>
              <a:t>) as part of key performance indicators (KPIs).</a:t>
            </a:r>
            <a:br>
              <a:rPr lang="en-US" sz="2800" dirty="0" smtClean="0">
                <a:latin typeface="+mn-lt"/>
              </a:rPr>
            </a:br>
            <a:r>
              <a:rPr lang="en-US" sz="2800" dirty="0" smtClean="0">
                <a:latin typeface="+mn-lt"/>
              </a:rPr>
              <a:t> </a:t>
            </a:r>
            <a:br>
              <a:rPr lang="en-US" sz="2800" dirty="0" smtClean="0">
                <a:latin typeface="+mn-lt"/>
              </a:rPr>
            </a:br>
            <a:r>
              <a:rPr lang="en-US" sz="2800" dirty="0" smtClean="0">
                <a:latin typeface="+mn-lt"/>
              </a:rPr>
              <a:t>How to derive </a:t>
            </a:r>
            <a:r>
              <a:rPr lang="en-US" sz="2800" dirty="0" err="1" smtClean="0">
                <a:latin typeface="+mn-lt"/>
              </a:rPr>
              <a:t>EnPIs</a:t>
            </a:r>
            <a:r>
              <a:rPr lang="en-US" sz="2800" dirty="0" smtClean="0">
                <a:latin typeface="+mn-lt"/>
              </a:rPr>
              <a:t> from energy balances?</a:t>
            </a:r>
            <a:endParaRPr lang="de-DE" sz="2800" dirty="0">
              <a:latin typeface="+mn-lt"/>
            </a:endParaRPr>
          </a:p>
        </p:txBody>
      </p:sp>
    </p:spTree>
    <p:extLst>
      <p:ext uri="{BB962C8B-B14F-4D97-AF65-F5344CB8AC3E}">
        <p14:creationId xmlns:p14="http://schemas.microsoft.com/office/powerpoint/2010/main" val="3887948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1"/>
            <a:ext cx="8270801" cy="994172"/>
          </a:xfrm>
        </p:spPr>
        <p:txBody>
          <a:bodyPr>
            <a:normAutofit/>
          </a:bodyPr>
          <a:lstStyle/>
          <a:p>
            <a:pPr algn="ctr"/>
            <a:r>
              <a:rPr lang="en-US" sz="2800" dirty="0" smtClean="0">
                <a:latin typeface="Arial" panose="020B0604020202020204" pitchFamily="34" charset="0"/>
                <a:cs typeface="Arial" panose="020B0604020202020204" pitchFamily="34" charset="0"/>
              </a:rPr>
              <a:t>How to structure KPIs? Balanced Scorecard (BSC)</a:t>
            </a:r>
            <a:endParaRPr lang="en-US" sz="2800" dirty="0">
              <a:latin typeface="Arial" panose="020B0604020202020204" pitchFamily="34" charset="0"/>
              <a:cs typeface="Arial" panose="020B0604020202020204" pitchFamily="34" charset="0"/>
            </a:endParaRPr>
          </a:p>
        </p:txBody>
      </p:sp>
      <p:graphicFrame>
        <p:nvGraphicFramePr>
          <p:cNvPr id="4" name="Diagramm 3"/>
          <p:cNvGraphicFramePr/>
          <p:nvPr>
            <p:extLst>
              <p:ext uri="{D42A27DB-BD31-4B8C-83A1-F6EECF244321}">
                <p14:modId xmlns:p14="http://schemas.microsoft.com/office/powerpoint/2010/main" val="4235187137"/>
              </p:ext>
            </p:extLst>
          </p:nvPr>
        </p:nvGraphicFramePr>
        <p:xfrm>
          <a:off x="744280" y="994173"/>
          <a:ext cx="7899991" cy="37506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6518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533747481"/>
              </p:ext>
            </p:extLst>
          </p:nvPr>
        </p:nvGraphicFramePr>
        <p:xfrm>
          <a:off x="193644" y="591525"/>
          <a:ext cx="8842786" cy="4955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628650" y="0"/>
            <a:ext cx="7886700" cy="520240"/>
          </a:xfrm>
        </p:spPr>
        <p:txBody>
          <a:bodyPr>
            <a:normAutofit/>
          </a:bodyPr>
          <a:lstStyle/>
          <a:p>
            <a:pPr algn="ctr"/>
            <a:r>
              <a:rPr lang="en-US" sz="2800" dirty="0" smtClean="0">
                <a:latin typeface="+mn-lt"/>
              </a:rPr>
              <a:t>Energy-oriented balanced scorecard with examples</a:t>
            </a:r>
            <a:endParaRPr lang="en-US" sz="2800" dirty="0">
              <a:latin typeface="+mn-lt"/>
            </a:endParaRPr>
          </a:p>
        </p:txBody>
      </p:sp>
    </p:spTree>
    <p:extLst>
      <p:ext uri="{BB962C8B-B14F-4D97-AF65-F5344CB8AC3E}">
        <p14:creationId xmlns:p14="http://schemas.microsoft.com/office/powerpoint/2010/main" val="2988473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0753" y="103668"/>
            <a:ext cx="8559210" cy="972964"/>
          </a:xfrm>
        </p:spPr>
        <p:txBody>
          <a:bodyPr>
            <a:normAutofit/>
          </a:bodyPr>
          <a:lstStyle/>
          <a:p>
            <a:pPr algn="ctr"/>
            <a:r>
              <a:rPr lang="en-US" sz="2400" dirty="0" smtClean="0">
                <a:latin typeface="Arial" panose="020B0604020202020204" pitchFamily="34" charset="0"/>
                <a:cs typeface="Arial" panose="020B0604020202020204" pitchFamily="34" charset="0"/>
              </a:rPr>
              <a:t>Three principal possibilities to include </a:t>
            </a:r>
            <a:r>
              <a:rPr lang="en-US" sz="2400" dirty="0" err="1" smtClean="0">
                <a:latin typeface="Arial" panose="020B0604020202020204" pitchFamily="34" charset="0"/>
                <a:cs typeface="Arial" panose="020B0604020202020204" pitchFamily="34" charset="0"/>
              </a:rPr>
              <a:t>EnPIs</a:t>
            </a:r>
            <a:r>
              <a:rPr lang="en-US" sz="2400" dirty="0" smtClean="0">
                <a:latin typeface="Arial" panose="020B0604020202020204" pitchFamily="34" charset="0"/>
                <a:cs typeface="Arial" panose="020B0604020202020204" pitchFamily="34" charset="0"/>
              </a:rPr>
              <a:t> or KPIs of sustainability in a Balanced Scorecard (BSC)</a:t>
            </a:r>
            <a:endParaRPr lang="en-US" sz="2400" dirty="0">
              <a:latin typeface="Arial" panose="020B0604020202020204" pitchFamily="34" charset="0"/>
              <a:cs typeface="Arial" panose="020B0604020202020204" pitchFamily="34" charset="0"/>
            </a:endParaRPr>
          </a:p>
        </p:txBody>
      </p:sp>
      <p:graphicFrame>
        <p:nvGraphicFramePr>
          <p:cNvPr id="3" name="Diagramm 2"/>
          <p:cNvGraphicFramePr/>
          <p:nvPr>
            <p:extLst>
              <p:ext uri="{D42A27DB-BD31-4B8C-83A1-F6EECF244321}">
                <p14:modId xmlns:p14="http://schemas.microsoft.com/office/powerpoint/2010/main" val="4283291032"/>
              </p:ext>
            </p:extLst>
          </p:nvPr>
        </p:nvGraphicFramePr>
        <p:xfrm>
          <a:off x="276447" y="733276"/>
          <a:ext cx="8612372" cy="4593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1745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 2"/>
          <p:cNvGraphicFramePr/>
          <p:nvPr>
            <p:extLst>
              <p:ext uri="{D42A27DB-BD31-4B8C-83A1-F6EECF244321}">
                <p14:modId xmlns:p14="http://schemas.microsoft.com/office/powerpoint/2010/main" val="2567511700"/>
              </p:ext>
            </p:extLst>
          </p:nvPr>
        </p:nvGraphicFramePr>
        <p:xfrm>
          <a:off x="137835" y="881744"/>
          <a:ext cx="8659114" cy="407125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feld 3"/>
          <p:cNvSpPr txBox="1"/>
          <p:nvPr/>
        </p:nvSpPr>
        <p:spPr>
          <a:xfrm>
            <a:off x="5151475" y="3114561"/>
            <a:ext cx="1499191" cy="923330"/>
          </a:xfrm>
          <a:prstGeom prst="rect">
            <a:avLst/>
          </a:prstGeom>
          <a:noFill/>
        </p:spPr>
        <p:txBody>
          <a:bodyPr wrap="square" rtlCol="0">
            <a:spAutoFit/>
          </a:bodyPr>
          <a:lstStyle/>
          <a:p>
            <a:pPr algn="ctr"/>
            <a:r>
              <a:rPr lang="en-US" dirty="0"/>
              <a:t>Investment in energy  efficiency</a:t>
            </a:r>
          </a:p>
        </p:txBody>
      </p:sp>
      <p:sp>
        <p:nvSpPr>
          <p:cNvPr id="7" name="Textfeld 4"/>
          <p:cNvSpPr txBox="1"/>
          <p:nvPr/>
        </p:nvSpPr>
        <p:spPr>
          <a:xfrm>
            <a:off x="5546354" y="1521511"/>
            <a:ext cx="2208623" cy="369332"/>
          </a:xfrm>
          <a:prstGeom prst="rect">
            <a:avLst/>
          </a:prstGeom>
          <a:noFill/>
        </p:spPr>
        <p:txBody>
          <a:bodyPr wrap="square" rtlCol="0">
            <a:spAutoFit/>
          </a:bodyPr>
          <a:lstStyle/>
          <a:p>
            <a:r>
              <a:rPr lang="en-US" dirty="0"/>
              <a:t>Energy</a:t>
            </a:r>
            <a:r>
              <a:rPr lang="de-DE" dirty="0"/>
              <a:t> </a:t>
            </a:r>
            <a:r>
              <a:rPr lang="en-US" dirty="0"/>
              <a:t>baseline</a:t>
            </a:r>
          </a:p>
        </p:txBody>
      </p:sp>
      <p:cxnSp>
        <p:nvCxnSpPr>
          <p:cNvPr id="8" name="Gerade Verbindung 8"/>
          <p:cNvCxnSpPr/>
          <p:nvPr/>
        </p:nvCxnSpPr>
        <p:spPr>
          <a:xfrm>
            <a:off x="2523176" y="1847129"/>
            <a:ext cx="388843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 name="Textfeld 7"/>
          <p:cNvSpPr txBox="1"/>
          <p:nvPr/>
        </p:nvSpPr>
        <p:spPr>
          <a:xfrm>
            <a:off x="8464949" y="4424599"/>
            <a:ext cx="918543" cy="369332"/>
          </a:xfrm>
          <a:prstGeom prst="rect">
            <a:avLst/>
          </a:prstGeom>
          <a:noFill/>
        </p:spPr>
        <p:txBody>
          <a:bodyPr wrap="square" rtlCol="0">
            <a:spAutoFit/>
          </a:bodyPr>
          <a:lstStyle/>
          <a:p>
            <a:r>
              <a:rPr lang="de-DE" dirty="0"/>
              <a:t>Time</a:t>
            </a:r>
          </a:p>
        </p:txBody>
      </p:sp>
      <p:sp>
        <p:nvSpPr>
          <p:cNvPr id="10" name="Rectangle 7"/>
          <p:cNvSpPr>
            <a:spLocks noGrp="1" noChangeArrowheads="1"/>
          </p:cNvSpPr>
          <p:nvPr>
            <p:ph type="title"/>
          </p:nvPr>
        </p:nvSpPr>
        <p:spPr bwMode="auto">
          <a:xfrm>
            <a:off x="870857" y="21777"/>
            <a:ext cx="7500257" cy="844847"/>
          </a:xfrm>
          <a:prstGeom prst="rect">
            <a:avLst/>
          </a:prstGeom>
          <a:noFill/>
          <a:ln w="9525">
            <a:noFill/>
            <a:miter lim="800000"/>
            <a:headEnd/>
            <a:tailEnd/>
          </a:ln>
          <a:effectLst/>
        </p:spPr>
        <p:txBody>
          <a:bodyPr vert="horz" wrap="square" lIns="68580" tIns="34290" rIns="68580" bIns="34290" numCol="1" rtlCol="0" anchor="ctr" anchorCtr="0" compatLnSpc="1">
            <a:prstTxWarp prst="textNoShape">
              <a:avLst/>
            </a:prstTxWarp>
            <a:spAutoFit/>
          </a:bodyPr>
          <a:lstStyle/>
          <a:p>
            <a:pPr algn="ctr"/>
            <a:r>
              <a:rPr lang="en-US" sz="2800" dirty="0" smtClean="0">
                <a:latin typeface="+mn-lt"/>
              </a:rPr>
              <a:t>Fixing energy baselines as exemplary </a:t>
            </a:r>
            <a:r>
              <a:rPr lang="en-US" sz="2800" dirty="0" err="1" smtClean="0">
                <a:latin typeface="+mn-lt"/>
              </a:rPr>
              <a:t>EnPIs</a:t>
            </a:r>
            <a:r>
              <a:rPr lang="en-US" sz="2800" dirty="0" smtClean="0">
                <a:latin typeface="+mn-lt"/>
              </a:rPr>
              <a:t/>
            </a:r>
            <a:br>
              <a:rPr lang="en-US" sz="2800" dirty="0" smtClean="0">
                <a:latin typeface="+mn-lt"/>
              </a:rPr>
            </a:br>
            <a:r>
              <a:rPr lang="en-US" sz="2800" dirty="0" smtClean="0">
                <a:latin typeface="+mn-lt"/>
              </a:rPr>
              <a:t>to measure the cost-cuts of investments</a:t>
            </a:r>
            <a:endParaRPr lang="en-US" sz="2800" dirty="0">
              <a:latin typeface="+mn-lt"/>
            </a:endParaRPr>
          </a:p>
        </p:txBody>
      </p:sp>
    </p:spTree>
    <p:extLst>
      <p:ext uri="{BB962C8B-B14F-4D97-AF65-F5344CB8AC3E}">
        <p14:creationId xmlns:p14="http://schemas.microsoft.com/office/powerpoint/2010/main" val="14357802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1545</Words>
  <Application>Microsoft Office PowerPoint</Application>
  <PresentationFormat>Bildschirmpräsentation (16:9)</PresentationFormat>
  <Paragraphs>141</Paragraphs>
  <Slides>11</Slides>
  <Notes>8</Notes>
  <HiddenSlides>0</HiddenSlides>
  <MMClips>0</MMClips>
  <ScaleCrop>false</ScaleCrop>
  <HeadingPairs>
    <vt:vector size="4" baseType="variant">
      <vt:variant>
        <vt:lpstr>Design</vt:lpstr>
      </vt:variant>
      <vt:variant>
        <vt:i4>2</vt:i4>
      </vt:variant>
      <vt:variant>
        <vt:lpstr>Folientitel</vt:lpstr>
      </vt:variant>
      <vt:variant>
        <vt:i4>11</vt:i4>
      </vt:variant>
    </vt:vector>
  </HeadingPairs>
  <TitlesOfParts>
    <vt:vector size="13" baseType="lpstr">
      <vt:lpstr>Office Theme</vt:lpstr>
      <vt:lpstr>Larissa-Design</vt:lpstr>
      <vt:lpstr>PowerPoint-Präsentation</vt:lpstr>
      <vt:lpstr>Managerial accounting, financial accounting  (in German „Controlling“): Advisor, consultant, pilot, mate, steersman of management (captain)</vt:lpstr>
      <vt:lpstr>PowerPoint-Präsentation</vt:lpstr>
      <vt:lpstr>PowerPoint-Präsentation</vt:lpstr>
      <vt:lpstr>Here concentration on  energy performance indicators (EnPIs) as part of key performance indicators (KPIs).   How to derive EnPIs from energy balances?</vt:lpstr>
      <vt:lpstr>How to structure KPIs? Balanced Scorecard (BSC)</vt:lpstr>
      <vt:lpstr>Energy-oriented balanced scorecard with examples</vt:lpstr>
      <vt:lpstr>Three principal possibilities to include EnPIs or KPIs of sustainability in a Balanced Scorecard (BSC)</vt:lpstr>
      <vt:lpstr>Fixing energy baselines as exemplary EnPIs to measure the cost-cuts of investments</vt:lpstr>
      <vt:lpstr>Baseline volatility of energy cost as statistical information</vt:lpstr>
      <vt:lpstr>Context of EnPIs and IT will be detailed in the next presentation, here is just one crucial idea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Najwan</dc:creator>
  <cp:lastModifiedBy>Kunzendorff, Johanna</cp:lastModifiedBy>
  <cp:revision>42</cp:revision>
  <dcterms:created xsi:type="dcterms:W3CDTF">2017-03-22T10:49:22Z</dcterms:created>
  <dcterms:modified xsi:type="dcterms:W3CDTF">2018-08-27T06:41:52Z</dcterms:modified>
</cp:coreProperties>
</file>