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2"/>
  </p:sldMasterIdLst>
  <p:notesMasterIdLst>
    <p:notesMasterId r:id="rId50"/>
  </p:notesMasterIdLst>
  <p:sldIdLst>
    <p:sldId id="275" r:id="rId13"/>
    <p:sldId id="276" r:id="rId14"/>
    <p:sldId id="309" r:id="rId15"/>
    <p:sldId id="310" r:id="rId16"/>
    <p:sldId id="316" r:id="rId17"/>
    <p:sldId id="311" r:id="rId18"/>
    <p:sldId id="313" r:id="rId19"/>
    <p:sldId id="314" r:id="rId20"/>
    <p:sldId id="315" r:id="rId21"/>
    <p:sldId id="299" r:id="rId22"/>
    <p:sldId id="282" r:id="rId23"/>
    <p:sldId id="283" r:id="rId24"/>
    <p:sldId id="317" r:id="rId25"/>
    <p:sldId id="318" r:id="rId26"/>
    <p:sldId id="320" r:id="rId27"/>
    <p:sldId id="319" r:id="rId28"/>
    <p:sldId id="322" r:id="rId29"/>
    <p:sldId id="300" r:id="rId30"/>
    <p:sldId id="303" r:id="rId31"/>
    <p:sldId id="288" r:id="rId32"/>
    <p:sldId id="328" r:id="rId33"/>
    <p:sldId id="301" r:id="rId34"/>
    <p:sldId id="323" r:id="rId35"/>
    <p:sldId id="306" r:id="rId36"/>
    <p:sldId id="291" r:id="rId37"/>
    <p:sldId id="326" r:id="rId38"/>
    <p:sldId id="292" r:id="rId39"/>
    <p:sldId id="325" r:id="rId40"/>
    <p:sldId id="331" r:id="rId41"/>
    <p:sldId id="329" r:id="rId42"/>
    <p:sldId id="302" r:id="rId43"/>
    <p:sldId id="332" r:id="rId44"/>
    <p:sldId id="305" r:id="rId45"/>
    <p:sldId id="260" r:id="rId46"/>
    <p:sldId id="333" r:id="rId47"/>
    <p:sldId id="327" r:id="rId48"/>
    <p:sldId id="304"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122" autoAdjust="0"/>
  </p:normalViewPr>
  <p:slideViewPr>
    <p:cSldViewPr snapToGrid="0" showGuides="1">
      <p:cViewPr varScale="1">
        <p:scale>
          <a:sx n="67" d="100"/>
          <a:sy n="67" d="100"/>
        </p:scale>
        <p:origin x="129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customXml" Target="../customXml/item8.xml"/><Relationship Id="rId51"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hyperlink" Target="https://www.unglobalcompact.org/" TargetMode="External"/><Relationship Id="rId2" Type="http://schemas.openxmlformats.org/officeDocument/2006/relationships/hyperlink" Target="http://www.cdproject.net/" TargetMode="External"/><Relationship Id="rId1" Type="http://schemas.openxmlformats.org/officeDocument/2006/relationships/hyperlink" Target="http://www.accountability.org/" TargetMode="External"/><Relationship Id="rId6" Type="http://schemas.openxmlformats.org/officeDocument/2006/relationships/hyperlink" Target="http://www.deutscher-nachhaltigkeitskodex.de/" TargetMode="External"/><Relationship Id="rId5" Type="http://schemas.openxmlformats.org/officeDocument/2006/relationships/hyperlink" Target="http://www.wbcsd.org/" TargetMode="External"/><Relationship Id="rId4" Type="http://schemas.openxmlformats.org/officeDocument/2006/relationships/hyperlink" Target="http://www.globalreporting.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26055-A8E5-4053-BAFE-AC2A2137781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587A9D92-5497-4B45-B820-58A7E9238390}">
      <dgm:prSet phldrT="[Text]" custT="1"/>
      <dgm:spPr/>
      <dgm:t>
        <a:bodyPr/>
        <a:lstStyle/>
        <a:p>
          <a:r>
            <a:rPr lang="de-DE" sz="3200" b="1" dirty="0" err="1" smtClean="0">
              <a:solidFill>
                <a:schemeClr val="tx1"/>
              </a:solidFill>
            </a:rPr>
            <a:t>Sustainability</a:t>
          </a:r>
          <a:r>
            <a:rPr lang="de-DE" sz="3200" b="1" dirty="0" smtClean="0">
              <a:solidFill>
                <a:schemeClr val="tx1"/>
              </a:solidFill>
            </a:rPr>
            <a:t> </a:t>
          </a:r>
          <a:r>
            <a:rPr lang="de-DE" sz="3200" b="1" dirty="0" err="1" smtClean="0">
              <a:solidFill>
                <a:schemeClr val="tx1"/>
              </a:solidFill>
            </a:rPr>
            <a:t>balances</a:t>
          </a:r>
          <a:r>
            <a:rPr lang="de-DE" sz="3200" b="1" dirty="0" smtClean="0">
              <a:solidFill>
                <a:schemeClr val="tx1"/>
              </a:solidFill>
            </a:rPr>
            <a:t> </a:t>
          </a:r>
          <a:endParaRPr lang="de-DE" sz="3200" b="1" dirty="0"/>
        </a:p>
      </dgm:t>
    </dgm:pt>
    <dgm:pt modelId="{DD147E57-268D-4BF2-A503-9D1767F46B01}" type="parTrans" cxnId="{D4809D67-6737-4271-B64B-E1CBB05C869C}">
      <dgm:prSet/>
      <dgm:spPr/>
      <dgm:t>
        <a:bodyPr/>
        <a:lstStyle/>
        <a:p>
          <a:endParaRPr lang="de-DE" sz="1600"/>
        </a:p>
      </dgm:t>
    </dgm:pt>
    <dgm:pt modelId="{7508980E-19B0-4BBC-B758-F4CD82CCB0A1}" type="sibTrans" cxnId="{D4809D67-6737-4271-B64B-E1CBB05C869C}">
      <dgm:prSet/>
      <dgm:spPr/>
      <dgm:t>
        <a:bodyPr/>
        <a:lstStyle/>
        <a:p>
          <a:endParaRPr lang="de-DE" sz="1600"/>
        </a:p>
      </dgm:t>
    </dgm:pt>
    <dgm:pt modelId="{BF9710E4-D271-4698-B21B-77548520C125}">
      <dgm:prSet phldrT="[Text]" custT="1"/>
      <dgm:spPr/>
      <dgm:t>
        <a:bodyPr/>
        <a:lstStyle/>
        <a:p>
          <a:r>
            <a:rPr lang="de-DE" sz="2400" dirty="0" smtClean="0"/>
            <a:t>Environmental </a:t>
          </a:r>
          <a:r>
            <a:rPr lang="de-DE" sz="2400" dirty="0" err="1" smtClean="0"/>
            <a:t>balance</a:t>
          </a:r>
          <a:endParaRPr lang="de-DE" sz="2400" dirty="0"/>
        </a:p>
      </dgm:t>
    </dgm:pt>
    <dgm:pt modelId="{79FE4B64-9968-42D1-B451-0CDB92F7BD46}" type="parTrans" cxnId="{BC12B6D1-D3BD-46FB-BD12-A371B38CB7D1}">
      <dgm:prSet/>
      <dgm:spPr/>
      <dgm:t>
        <a:bodyPr/>
        <a:lstStyle/>
        <a:p>
          <a:endParaRPr lang="de-DE" sz="1600"/>
        </a:p>
      </dgm:t>
    </dgm:pt>
    <dgm:pt modelId="{234EA437-42A6-49B6-86DF-24A008778004}" type="sibTrans" cxnId="{BC12B6D1-D3BD-46FB-BD12-A371B38CB7D1}">
      <dgm:prSet/>
      <dgm:spPr/>
      <dgm:t>
        <a:bodyPr/>
        <a:lstStyle/>
        <a:p>
          <a:endParaRPr lang="de-DE" sz="1600"/>
        </a:p>
      </dgm:t>
    </dgm:pt>
    <dgm:pt modelId="{06C8C663-79B2-4CF9-A3C2-6A073EEAECC2}">
      <dgm:prSet phldrT="[Text]" custT="1"/>
      <dgm:spPr/>
      <dgm:t>
        <a:bodyPr/>
        <a:lstStyle/>
        <a:p>
          <a:r>
            <a:rPr lang="de-DE" sz="2400" dirty="0" err="1" smtClean="0"/>
            <a:t>Energy</a:t>
          </a:r>
          <a:r>
            <a:rPr lang="de-DE" sz="2400" dirty="0" smtClean="0"/>
            <a:t> </a:t>
          </a:r>
          <a:r>
            <a:rPr lang="de-DE" sz="2400" dirty="0" err="1" smtClean="0"/>
            <a:t>balance</a:t>
          </a:r>
          <a:endParaRPr lang="de-DE" sz="2400" dirty="0"/>
        </a:p>
      </dgm:t>
    </dgm:pt>
    <dgm:pt modelId="{2DE8C01A-C796-4BF3-95C6-9FF48550C2D4}" type="parTrans" cxnId="{A1C87D1B-B68A-40A2-989C-9151CE8A9702}">
      <dgm:prSet/>
      <dgm:spPr/>
      <dgm:t>
        <a:bodyPr/>
        <a:lstStyle/>
        <a:p>
          <a:endParaRPr lang="de-DE" sz="1600"/>
        </a:p>
      </dgm:t>
    </dgm:pt>
    <dgm:pt modelId="{D5859919-6700-4B95-B6F2-FC5B632999F1}" type="sibTrans" cxnId="{A1C87D1B-B68A-40A2-989C-9151CE8A9702}">
      <dgm:prSet/>
      <dgm:spPr/>
      <dgm:t>
        <a:bodyPr/>
        <a:lstStyle/>
        <a:p>
          <a:endParaRPr lang="de-DE" sz="1600"/>
        </a:p>
      </dgm:t>
    </dgm:pt>
    <dgm:pt modelId="{2CD02119-C556-4E77-9783-278664B6061D}">
      <dgm:prSet phldrT="[Text]" custT="1"/>
      <dgm:spPr/>
      <dgm:t>
        <a:bodyPr/>
        <a:lstStyle/>
        <a:p>
          <a:r>
            <a:rPr lang="de-DE" sz="2400" dirty="0" smtClean="0"/>
            <a:t>CO</a:t>
          </a:r>
          <a:r>
            <a:rPr lang="de-DE" sz="2400" baseline="-25000" dirty="0" smtClean="0"/>
            <a:t>2</a:t>
          </a:r>
          <a:r>
            <a:rPr lang="de-DE" sz="2400" dirty="0" smtClean="0"/>
            <a:t>-/ </a:t>
          </a:r>
          <a:r>
            <a:rPr lang="de-DE" sz="2400" dirty="0" err="1" smtClean="0"/>
            <a:t>Greenhouse</a:t>
          </a:r>
          <a:r>
            <a:rPr lang="de-DE" sz="2400" dirty="0" smtClean="0"/>
            <a:t> Gas (GHG) </a:t>
          </a:r>
          <a:r>
            <a:rPr lang="de-DE" sz="2400" dirty="0" err="1" smtClean="0"/>
            <a:t>balance</a:t>
          </a:r>
          <a:r>
            <a:rPr lang="de-DE" sz="2400" dirty="0" smtClean="0"/>
            <a:t> </a:t>
          </a:r>
          <a:endParaRPr lang="de-DE" sz="2000" dirty="0"/>
        </a:p>
      </dgm:t>
    </dgm:pt>
    <dgm:pt modelId="{5CDBC04A-9558-486C-AB98-FCA9FF1271AC}" type="parTrans" cxnId="{CC6992B3-D01A-4864-9AB2-FEEE72E3A4A9}">
      <dgm:prSet/>
      <dgm:spPr/>
      <dgm:t>
        <a:bodyPr/>
        <a:lstStyle/>
        <a:p>
          <a:endParaRPr lang="de-DE" sz="1600"/>
        </a:p>
      </dgm:t>
    </dgm:pt>
    <dgm:pt modelId="{C796AC09-03B5-4A0F-BA33-568B1F397F5D}" type="sibTrans" cxnId="{CC6992B3-D01A-4864-9AB2-FEEE72E3A4A9}">
      <dgm:prSet/>
      <dgm:spPr/>
      <dgm:t>
        <a:bodyPr/>
        <a:lstStyle/>
        <a:p>
          <a:endParaRPr lang="de-DE" sz="1600"/>
        </a:p>
      </dgm:t>
    </dgm:pt>
    <dgm:pt modelId="{85D38DA0-ED2C-4BB6-AD58-C2E072404307}" type="pres">
      <dgm:prSet presAssocID="{57B26055-A8E5-4053-BAFE-AC2A2137781D}" presName="Name0" presStyleCnt="0">
        <dgm:presLayoutVars>
          <dgm:chMax val="7"/>
          <dgm:dir/>
          <dgm:animLvl val="lvl"/>
          <dgm:resizeHandles val="exact"/>
        </dgm:presLayoutVars>
      </dgm:prSet>
      <dgm:spPr/>
      <dgm:t>
        <a:bodyPr/>
        <a:lstStyle/>
        <a:p>
          <a:endParaRPr lang="de-DE"/>
        </a:p>
      </dgm:t>
    </dgm:pt>
    <dgm:pt modelId="{C1FF0CB3-5F4E-4C34-B859-C918065B813B}" type="pres">
      <dgm:prSet presAssocID="{587A9D92-5497-4B45-B820-58A7E9238390}" presName="circle1" presStyleLbl="node1" presStyleIdx="0" presStyleCnt="4"/>
      <dgm:spPr/>
    </dgm:pt>
    <dgm:pt modelId="{8740656F-C723-4B59-A4A8-3905CD137387}" type="pres">
      <dgm:prSet presAssocID="{587A9D92-5497-4B45-B820-58A7E9238390}" presName="space" presStyleCnt="0"/>
      <dgm:spPr/>
    </dgm:pt>
    <dgm:pt modelId="{A1233743-64A2-401E-8D86-61D152AF74FE}" type="pres">
      <dgm:prSet presAssocID="{587A9D92-5497-4B45-B820-58A7E9238390}" presName="rect1" presStyleLbl="alignAcc1" presStyleIdx="0" presStyleCnt="4"/>
      <dgm:spPr/>
      <dgm:t>
        <a:bodyPr/>
        <a:lstStyle/>
        <a:p>
          <a:endParaRPr lang="de-DE"/>
        </a:p>
      </dgm:t>
    </dgm:pt>
    <dgm:pt modelId="{0E7F6771-6637-4FA4-AB0C-FDEA07CF81E0}" type="pres">
      <dgm:prSet presAssocID="{BF9710E4-D271-4698-B21B-77548520C125}" presName="vertSpace2" presStyleLbl="node1" presStyleIdx="0" presStyleCnt="4"/>
      <dgm:spPr/>
    </dgm:pt>
    <dgm:pt modelId="{E2F70C3F-07E9-46DA-B8FF-87307AC7293F}" type="pres">
      <dgm:prSet presAssocID="{BF9710E4-D271-4698-B21B-77548520C125}" presName="circle2" presStyleLbl="node1" presStyleIdx="1" presStyleCnt="4"/>
      <dgm:spPr/>
    </dgm:pt>
    <dgm:pt modelId="{9FCAFCFE-2303-41A8-915F-7B3BADE9D583}" type="pres">
      <dgm:prSet presAssocID="{BF9710E4-D271-4698-B21B-77548520C125}" presName="rect2" presStyleLbl="alignAcc1" presStyleIdx="1" presStyleCnt="4"/>
      <dgm:spPr/>
      <dgm:t>
        <a:bodyPr/>
        <a:lstStyle/>
        <a:p>
          <a:endParaRPr lang="de-DE"/>
        </a:p>
      </dgm:t>
    </dgm:pt>
    <dgm:pt modelId="{A73B93B3-5219-431D-9B9F-C429219D09FF}" type="pres">
      <dgm:prSet presAssocID="{06C8C663-79B2-4CF9-A3C2-6A073EEAECC2}" presName="vertSpace3" presStyleLbl="node1" presStyleIdx="1" presStyleCnt="4"/>
      <dgm:spPr/>
    </dgm:pt>
    <dgm:pt modelId="{6E0E45B8-173D-4E98-A18D-2E5B80D4022B}" type="pres">
      <dgm:prSet presAssocID="{06C8C663-79B2-4CF9-A3C2-6A073EEAECC2}" presName="circle3" presStyleLbl="node1" presStyleIdx="2" presStyleCnt="4"/>
      <dgm:spPr/>
    </dgm:pt>
    <dgm:pt modelId="{57BE3EA5-406F-4BB1-A110-BE5649E39F66}" type="pres">
      <dgm:prSet presAssocID="{06C8C663-79B2-4CF9-A3C2-6A073EEAECC2}" presName="rect3" presStyleLbl="alignAcc1" presStyleIdx="2" presStyleCnt="4"/>
      <dgm:spPr/>
      <dgm:t>
        <a:bodyPr/>
        <a:lstStyle/>
        <a:p>
          <a:endParaRPr lang="de-DE"/>
        </a:p>
      </dgm:t>
    </dgm:pt>
    <dgm:pt modelId="{547B0651-9932-4865-9BB1-541C4F1B055F}" type="pres">
      <dgm:prSet presAssocID="{2CD02119-C556-4E77-9783-278664B6061D}" presName="vertSpace4" presStyleLbl="node1" presStyleIdx="2" presStyleCnt="4"/>
      <dgm:spPr/>
    </dgm:pt>
    <dgm:pt modelId="{56840406-5D43-4E8C-830D-0ABB22136409}" type="pres">
      <dgm:prSet presAssocID="{2CD02119-C556-4E77-9783-278664B6061D}" presName="circle4" presStyleLbl="node1" presStyleIdx="3" presStyleCnt="4"/>
      <dgm:spPr/>
    </dgm:pt>
    <dgm:pt modelId="{AAE7DB0C-B55B-4F59-88EF-2382911AFA8C}" type="pres">
      <dgm:prSet presAssocID="{2CD02119-C556-4E77-9783-278664B6061D}" presName="rect4" presStyleLbl="alignAcc1" presStyleIdx="3" presStyleCnt="4"/>
      <dgm:spPr/>
      <dgm:t>
        <a:bodyPr/>
        <a:lstStyle/>
        <a:p>
          <a:endParaRPr lang="de-DE"/>
        </a:p>
      </dgm:t>
    </dgm:pt>
    <dgm:pt modelId="{7BFBE079-E101-4D50-8824-0C8C8E85151E}" type="pres">
      <dgm:prSet presAssocID="{587A9D92-5497-4B45-B820-58A7E9238390}" presName="rect1ParTxNoCh" presStyleLbl="alignAcc1" presStyleIdx="3" presStyleCnt="4">
        <dgm:presLayoutVars>
          <dgm:chMax val="1"/>
          <dgm:bulletEnabled val="1"/>
        </dgm:presLayoutVars>
      </dgm:prSet>
      <dgm:spPr/>
      <dgm:t>
        <a:bodyPr/>
        <a:lstStyle/>
        <a:p>
          <a:endParaRPr lang="de-DE"/>
        </a:p>
      </dgm:t>
    </dgm:pt>
    <dgm:pt modelId="{373FE9FD-ED6A-4FC6-AEEB-4D54F85795F1}" type="pres">
      <dgm:prSet presAssocID="{BF9710E4-D271-4698-B21B-77548520C125}" presName="rect2ParTxNoCh" presStyleLbl="alignAcc1" presStyleIdx="3" presStyleCnt="4">
        <dgm:presLayoutVars>
          <dgm:chMax val="1"/>
          <dgm:bulletEnabled val="1"/>
        </dgm:presLayoutVars>
      </dgm:prSet>
      <dgm:spPr/>
      <dgm:t>
        <a:bodyPr/>
        <a:lstStyle/>
        <a:p>
          <a:endParaRPr lang="de-DE"/>
        </a:p>
      </dgm:t>
    </dgm:pt>
    <dgm:pt modelId="{56A86DE4-7531-472D-B68F-6E78AA810902}" type="pres">
      <dgm:prSet presAssocID="{06C8C663-79B2-4CF9-A3C2-6A073EEAECC2}" presName="rect3ParTxNoCh" presStyleLbl="alignAcc1" presStyleIdx="3" presStyleCnt="4">
        <dgm:presLayoutVars>
          <dgm:chMax val="1"/>
          <dgm:bulletEnabled val="1"/>
        </dgm:presLayoutVars>
      </dgm:prSet>
      <dgm:spPr/>
      <dgm:t>
        <a:bodyPr/>
        <a:lstStyle/>
        <a:p>
          <a:endParaRPr lang="de-DE"/>
        </a:p>
      </dgm:t>
    </dgm:pt>
    <dgm:pt modelId="{E12EFDB0-8E53-46BF-A010-67574D218B89}" type="pres">
      <dgm:prSet presAssocID="{2CD02119-C556-4E77-9783-278664B6061D}" presName="rect4ParTxNoCh" presStyleLbl="alignAcc1" presStyleIdx="3" presStyleCnt="4">
        <dgm:presLayoutVars>
          <dgm:chMax val="1"/>
          <dgm:bulletEnabled val="1"/>
        </dgm:presLayoutVars>
      </dgm:prSet>
      <dgm:spPr/>
      <dgm:t>
        <a:bodyPr/>
        <a:lstStyle/>
        <a:p>
          <a:endParaRPr lang="de-DE"/>
        </a:p>
      </dgm:t>
    </dgm:pt>
  </dgm:ptLst>
  <dgm:cxnLst>
    <dgm:cxn modelId="{BC12B6D1-D3BD-46FB-BD12-A371B38CB7D1}" srcId="{57B26055-A8E5-4053-BAFE-AC2A2137781D}" destId="{BF9710E4-D271-4698-B21B-77548520C125}" srcOrd="1" destOrd="0" parTransId="{79FE4B64-9968-42D1-B451-0CDB92F7BD46}" sibTransId="{234EA437-42A6-49B6-86DF-24A008778004}"/>
    <dgm:cxn modelId="{9E6CCE01-A136-4287-9841-6F792BB0D311}" type="presOf" srcId="{06C8C663-79B2-4CF9-A3C2-6A073EEAECC2}" destId="{56A86DE4-7531-472D-B68F-6E78AA810902}" srcOrd="1" destOrd="0" presId="urn:microsoft.com/office/officeart/2005/8/layout/target3"/>
    <dgm:cxn modelId="{CC6992B3-D01A-4864-9AB2-FEEE72E3A4A9}" srcId="{57B26055-A8E5-4053-BAFE-AC2A2137781D}" destId="{2CD02119-C556-4E77-9783-278664B6061D}" srcOrd="3" destOrd="0" parTransId="{5CDBC04A-9558-486C-AB98-FCA9FF1271AC}" sibTransId="{C796AC09-03B5-4A0F-BA33-568B1F397F5D}"/>
    <dgm:cxn modelId="{74C9F442-FA05-4C77-BCAE-A63CA2F775E9}" type="presOf" srcId="{06C8C663-79B2-4CF9-A3C2-6A073EEAECC2}" destId="{57BE3EA5-406F-4BB1-A110-BE5649E39F66}" srcOrd="0" destOrd="0" presId="urn:microsoft.com/office/officeart/2005/8/layout/target3"/>
    <dgm:cxn modelId="{FAF436A3-5DBA-49F9-A08F-DD94454545E2}" type="presOf" srcId="{587A9D92-5497-4B45-B820-58A7E9238390}" destId="{A1233743-64A2-401E-8D86-61D152AF74FE}" srcOrd="0" destOrd="0" presId="urn:microsoft.com/office/officeart/2005/8/layout/target3"/>
    <dgm:cxn modelId="{A1C87D1B-B68A-40A2-989C-9151CE8A9702}" srcId="{57B26055-A8E5-4053-BAFE-AC2A2137781D}" destId="{06C8C663-79B2-4CF9-A3C2-6A073EEAECC2}" srcOrd="2" destOrd="0" parTransId="{2DE8C01A-C796-4BF3-95C6-9FF48550C2D4}" sibTransId="{D5859919-6700-4B95-B6F2-FC5B632999F1}"/>
    <dgm:cxn modelId="{92D428CF-1AD3-4EC3-A364-F444C19C3B9D}" type="presOf" srcId="{2CD02119-C556-4E77-9783-278664B6061D}" destId="{AAE7DB0C-B55B-4F59-88EF-2382911AFA8C}" srcOrd="0" destOrd="0" presId="urn:microsoft.com/office/officeart/2005/8/layout/target3"/>
    <dgm:cxn modelId="{D4809D67-6737-4271-B64B-E1CBB05C869C}" srcId="{57B26055-A8E5-4053-BAFE-AC2A2137781D}" destId="{587A9D92-5497-4B45-B820-58A7E9238390}" srcOrd="0" destOrd="0" parTransId="{DD147E57-268D-4BF2-A503-9D1767F46B01}" sibTransId="{7508980E-19B0-4BBC-B758-F4CD82CCB0A1}"/>
    <dgm:cxn modelId="{86FE5E62-AA53-4D8F-ADCA-9FE6F0278435}" type="presOf" srcId="{2CD02119-C556-4E77-9783-278664B6061D}" destId="{E12EFDB0-8E53-46BF-A010-67574D218B89}" srcOrd="1" destOrd="0" presId="urn:microsoft.com/office/officeart/2005/8/layout/target3"/>
    <dgm:cxn modelId="{E868346F-F553-4A35-828A-E9C086DE9D71}" type="presOf" srcId="{BF9710E4-D271-4698-B21B-77548520C125}" destId="{373FE9FD-ED6A-4FC6-AEEB-4D54F85795F1}" srcOrd="1" destOrd="0" presId="urn:microsoft.com/office/officeart/2005/8/layout/target3"/>
    <dgm:cxn modelId="{7734463E-FA5B-41A1-B826-18CC0849F3CF}" type="presOf" srcId="{587A9D92-5497-4B45-B820-58A7E9238390}" destId="{7BFBE079-E101-4D50-8824-0C8C8E85151E}" srcOrd="1" destOrd="0" presId="urn:microsoft.com/office/officeart/2005/8/layout/target3"/>
    <dgm:cxn modelId="{4328F809-2148-435E-B88C-222EA19B09C2}" type="presOf" srcId="{57B26055-A8E5-4053-BAFE-AC2A2137781D}" destId="{85D38DA0-ED2C-4BB6-AD58-C2E072404307}" srcOrd="0" destOrd="0" presId="urn:microsoft.com/office/officeart/2005/8/layout/target3"/>
    <dgm:cxn modelId="{678327A1-696A-479B-9524-A420D38F948D}" type="presOf" srcId="{BF9710E4-D271-4698-B21B-77548520C125}" destId="{9FCAFCFE-2303-41A8-915F-7B3BADE9D583}" srcOrd="0" destOrd="0" presId="urn:microsoft.com/office/officeart/2005/8/layout/target3"/>
    <dgm:cxn modelId="{C4125E20-D31A-4CB2-8437-65AE12EC2E00}" type="presParOf" srcId="{85D38DA0-ED2C-4BB6-AD58-C2E072404307}" destId="{C1FF0CB3-5F4E-4C34-B859-C918065B813B}" srcOrd="0" destOrd="0" presId="urn:microsoft.com/office/officeart/2005/8/layout/target3"/>
    <dgm:cxn modelId="{2D9814A4-F3DC-4803-9246-FB45B9E8C699}" type="presParOf" srcId="{85D38DA0-ED2C-4BB6-AD58-C2E072404307}" destId="{8740656F-C723-4B59-A4A8-3905CD137387}" srcOrd="1" destOrd="0" presId="urn:microsoft.com/office/officeart/2005/8/layout/target3"/>
    <dgm:cxn modelId="{18C46FDB-5501-4040-A737-AF62712B844D}" type="presParOf" srcId="{85D38DA0-ED2C-4BB6-AD58-C2E072404307}" destId="{A1233743-64A2-401E-8D86-61D152AF74FE}" srcOrd="2" destOrd="0" presId="urn:microsoft.com/office/officeart/2005/8/layout/target3"/>
    <dgm:cxn modelId="{C1B89162-2BCE-4ABF-8DF8-15DE7D81E501}" type="presParOf" srcId="{85D38DA0-ED2C-4BB6-AD58-C2E072404307}" destId="{0E7F6771-6637-4FA4-AB0C-FDEA07CF81E0}" srcOrd="3" destOrd="0" presId="urn:microsoft.com/office/officeart/2005/8/layout/target3"/>
    <dgm:cxn modelId="{5BC9C54E-9C1D-401E-967E-62D886E69C14}" type="presParOf" srcId="{85D38DA0-ED2C-4BB6-AD58-C2E072404307}" destId="{E2F70C3F-07E9-46DA-B8FF-87307AC7293F}" srcOrd="4" destOrd="0" presId="urn:microsoft.com/office/officeart/2005/8/layout/target3"/>
    <dgm:cxn modelId="{2E5FE2E1-567C-45F8-9975-2AF954A4BCCF}" type="presParOf" srcId="{85D38DA0-ED2C-4BB6-AD58-C2E072404307}" destId="{9FCAFCFE-2303-41A8-915F-7B3BADE9D583}" srcOrd="5" destOrd="0" presId="urn:microsoft.com/office/officeart/2005/8/layout/target3"/>
    <dgm:cxn modelId="{951FF7FE-6AB1-49EF-9424-A13FA857EC39}" type="presParOf" srcId="{85D38DA0-ED2C-4BB6-AD58-C2E072404307}" destId="{A73B93B3-5219-431D-9B9F-C429219D09FF}" srcOrd="6" destOrd="0" presId="urn:microsoft.com/office/officeart/2005/8/layout/target3"/>
    <dgm:cxn modelId="{F5E30427-BC7B-4219-BA63-B58A6EFC51F9}" type="presParOf" srcId="{85D38DA0-ED2C-4BB6-AD58-C2E072404307}" destId="{6E0E45B8-173D-4E98-A18D-2E5B80D4022B}" srcOrd="7" destOrd="0" presId="urn:microsoft.com/office/officeart/2005/8/layout/target3"/>
    <dgm:cxn modelId="{4375DFE5-D016-4392-8610-605294851140}" type="presParOf" srcId="{85D38DA0-ED2C-4BB6-AD58-C2E072404307}" destId="{57BE3EA5-406F-4BB1-A110-BE5649E39F66}" srcOrd="8" destOrd="0" presId="urn:microsoft.com/office/officeart/2005/8/layout/target3"/>
    <dgm:cxn modelId="{96D2F6DC-5A12-4084-A1FC-2ABA73938C8E}" type="presParOf" srcId="{85D38DA0-ED2C-4BB6-AD58-C2E072404307}" destId="{547B0651-9932-4865-9BB1-541C4F1B055F}" srcOrd="9" destOrd="0" presId="urn:microsoft.com/office/officeart/2005/8/layout/target3"/>
    <dgm:cxn modelId="{E04F738D-EDE5-4DA2-8A55-9B57F267C757}" type="presParOf" srcId="{85D38DA0-ED2C-4BB6-AD58-C2E072404307}" destId="{56840406-5D43-4E8C-830D-0ABB22136409}" srcOrd="10" destOrd="0" presId="urn:microsoft.com/office/officeart/2005/8/layout/target3"/>
    <dgm:cxn modelId="{CE7DEA5E-0269-46E3-8C68-2DE5384B06EB}" type="presParOf" srcId="{85D38DA0-ED2C-4BB6-AD58-C2E072404307}" destId="{AAE7DB0C-B55B-4F59-88EF-2382911AFA8C}" srcOrd="11" destOrd="0" presId="urn:microsoft.com/office/officeart/2005/8/layout/target3"/>
    <dgm:cxn modelId="{9CE98EFE-D9BF-4839-8C8E-B0E2E61265C8}" type="presParOf" srcId="{85D38DA0-ED2C-4BB6-AD58-C2E072404307}" destId="{7BFBE079-E101-4D50-8824-0C8C8E85151E}" srcOrd="12" destOrd="0" presId="urn:microsoft.com/office/officeart/2005/8/layout/target3"/>
    <dgm:cxn modelId="{C749BCBF-EED7-4318-B163-89DF0EE13906}" type="presParOf" srcId="{85D38DA0-ED2C-4BB6-AD58-C2E072404307}" destId="{373FE9FD-ED6A-4FC6-AEEB-4D54F85795F1}" srcOrd="13" destOrd="0" presId="urn:microsoft.com/office/officeart/2005/8/layout/target3"/>
    <dgm:cxn modelId="{92703525-4C11-4A15-8FDF-B9615406BE07}" type="presParOf" srcId="{85D38DA0-ED2C-4BB6-AD58-C2E072404307}" destId="{56A86DE4-7531-472D-B68F-6E78AA810902}" srcOrd="14" destOrd="0" presId="urn:microsoft.com/office/officeart/2005/8/layout/target3"/>
    <dgm:cxn modelId="{30AAE93F-1BC0-4B1D-837F-B1793DC7C6E6}" type="presParOf" srcId="{85D38DA0-ED2C-4BB6-AD58-C2E072404307}" destId="{E12EFDB0-8E53-46BF-A010-67574D218B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B26055-A8E5-4053-BAFE-AC2A2137781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587A9D92-5497-4B45-B820-58A7E9238390}">
      <dgm:prSet phldrT="[Text]" custT="1"/>
      <dgm:spPr/>
      <dgm:t>
        <a:bodyPr/>
        <a:lstStyle/>
        <a:p>
          <a:r>
            <a:rPr lang="de-DE" sz="2400" b="0" dirty="0" err="1" smtClean="0">
              <a:solidFill>
                <a:schemeClr val="tx1"/>
              </a:solidFill>
            </a:rPr>
            <a:t>Sustainability</a:t>
          </a:r>
          <a:r>
            <a:rPr lang="de-DE" sz="2400" b="0" dirty="0" smtClean="0">
              <a:solidFill>
                <a:schemeClr val="tx1"/>
              </a:solidFill>
            </a:rPr>
            <a:t> </a:t>
          </a:r>
          <a:r>
            <a:rPr lang="de-DE" sz="2400" b="0" dirty="0" err="1" smtClean="0">
              <a:solidFill>
                <a:schemeClr val="tx1"/>
              </a:solidFill>
            </a:rPr>
            <a:t>balances</a:t>
          </a:r>
          <a:r>
            <a:rPr lang="de-DE" sz="2400" b="0" dirty="0" smtClean="0">
              <a:solidFill>
                <a:schemeClr val="tx1"/>
              </a:solidFill>
            </a:rPr>
            <a:t> </a:t>
          </a:r>
          <a:endParaRPr lang="de-DE" sz="2400" b="0" dirty="0"/>
        </a:p>
      </dgm:t>
    </dgm:pt>
    <dgm:pt modelId="{DD147E57-268D-4BF2-A503-9D1767F46B01}" type="parTrans" cxnId="{D4809D67-6737-4271-B64B-E1CBB05C869C}">
      <dgm:prSet/>
      <dgm:spPr/>
      <dgm:t>
        <a:bodyPr/>
        <a:lstStyle/>
        <a:p>
          <a:endParaRPr lang="de-DE" sz="1600"/>
        </a:p>
      </dgm:t>
    </dgm:pt>
    <dgm:pt modelId="{7508980E-19B0-4BBC-B758-F4CD82CCB0A1}" type="sibTrans" cxnId="{D4809D67-6737-4271-B64B-E1CBB05C869C}">
      <dgm:prSet/>
      <dgm:spPr/>
      <dgm:t>
        <a:bodyPr/>
        <a:lstStyle/>
        <a:p>
          <a:endParaRPr lang="de-DE" sz="1600"/>
        </a:p>
      </dgm:t>
    </dgm:pt>
    <dgm:pt modelId="{BF9710E4-D271-4698-B21B-77548520C125}">
      <dgm:prSet phldrT="[Text]" custT="1"/>
      <dgm:spPr/>
      <dgm:t>
        <a:bodyPr/>
        <a:lstStyle/>
        <a:p>
          <a:r>
            <a:rPr lang="de-DE" sz="3200" b="1" dirty="0" smtClean="0"/>
            <a:t>Environmental </a:t>
          </a:r>
          <a:r>
            <a:rPr lang="de-DE" sz="3200" b="1" dirty="0" err="1" smtClean="0"/>
            <a:t>balance</a:t>
          </a:r>
          <a:endParaRPr lang="de-DE" sz="3200" b="1" dirty="0"/>
        </a:p>
      </dgm:t>
    </dgm:pt>
    <dgm:pt modelId="{79FE4B64-9968-42D1-B451-0CDB92F7BD46}" type="parTrans" cxnId="{BC12B6D1-D3BD-46FB-BD12-A371B38CB7D1}">
      <dgm:prSet/>
      <dgm:spPr/>
      <dgm:t>
        <a:bodyPr/>
        <a:lstStyle/>
        <a:p>
          <a:endParaRPr lang="de-DE" sz="1600"/>
        </a:p>
      </dgm:t>
    </dgm:pt>
    <dgm:pt modelId="{234EA437-42A6-49B6-86DF-24A008778004}" type="sibTrans" cxnId="{BC12B6D1-D3BD-46FB-BD12-A371B38CB7D1}">
      <dgm:prSet/>
      <dgm:spPr/>
      <dgm:t>
        <a:bodyPr/>
        <a:lstStyle/>
        <a:p>
          <a:endParaRPr lang="de-DE" sz="1600"/>
        </a:p>
      </dgm:t>
    </dgm:pt>
    <dgm:pt modelId="{06C8C663-79B2-4CF9-A3C2-6A073EEAECC2}">
      <dgm:prSet phldrT="[Text]" custT="1"/>
      <dgm:spPr/>
      <dgm:t>
        <a:bodyPr/>
        <a:lstStyle/>
        <a:p>
          <a:r>
            <a:rPr lang="de-DE" sz="2400" dirty="0" err="1" smtClean="0"/>
            <a:t>Energy</a:t>
          </a:r>
          <a:r>
            <a:rPr lang="de-DE" sz="2400" dirty="0" smtClean="0"/>
            <a:t> </a:t>
          </a:r>
          <a:r>
            <a:rPr lang="de-DE" sz="2400" dirty="0" err="1" smtClean="0"/>
            <a:t>balance</a:t>
          </a:r>
          <a:endParaRPr lang="de-DE" sz="2400" dirty="0"/>
        </a:p>
      </dgm:t>
    </dgm:pt>
    <dgm:pt modelId="{2DE8C01A-C796-4BF3-95C6-9FF48550C2D4}" type="parTrans" cxnId="{A1C87D1B-B68A-40A2-989C-9151CE8A9702}">
      <dgm:prSet/>
      <dgm:spPr/>
      <dgm:t>
        <a:bodyPr/>
        <a:lstStyle/>
        <a:p>
          <a:endParaRPr lang="de-DE" sz="1600"/>
        </a:p>
      </dgm:t>
    </dgm:pt>
    <dgm:pt modelId="{D5859919-6700-4B95-B6F2-FC5B632999F1}" type="sibTrans" cxnId="{A1C87D1B-B68A-40A2-989C-9151CE8A9702}">
      <dgm:prSet/>
      <dgm:spPr/>
      <dgm:t>
        <a:bodyPr/>
        <a:lstStyle/>
        <a:p>
          <a:endParaRPr lang="de-DE" sz="1600"/>
        </a:p>
      </dgm:t>
    </dgm:pt>
    <dgm:pt modelId="{2CD02119-C556-4E77-9783-278664B6061D}">
      <dgm:prSet phldrT="[Text]" custT="1"/>
      <dgm:spPr/>
      <dgm:t>
        <a:bodyPr/>
        <a:lstStyle/>
        <a:p>
          <a:r>
            <a:rPr lang="de-DE" sz="2400" dirty="0" smtClean="0"/>
            <a:t>CO</a:t>
          </a:r>
          <a:r>
            <a:rPr lang="de-DE" sz="2400" baseline="-25000" dirty="0" smtClean="0"/>
            <a:t>2</a:t>
          </a:r>
          <a:r>
            <a:rPr lang="de-DE" sz="2400" dirty="0" smtClean="0"/>
            <a:t>-/ </a:t>
          </a:r>
          <a:r>
            <a:rPr lang="de-DE" sz="2400" dirty="0" err="1" smtClean="0"/>
            <a:t>Greenhouse</a:t>
          </a:r>
          <a:r>
            <a:rPr lang="de-DE" sz="2400" dirty="0" smtClean="0"/>
            <a:t> Gas (GHG) </a:t>
          </a:r>
          <a:r>
            <a:rPr lang="de-DE" sz="2400" dirty="0" err="1" smtClean="0"/>
            <a:t>balance</a:t>
          </a:r>
          <a:r>
            <a:rPr lang="de-DE" sz="2400" dirty="0" smtClean="0"/>
            <a:t> </a:t>
          </a:r>
          <a:endParaRPr lang="de-DE" sz="2000" dirty="0"/>
        </a:p>
      </dgm:t>
    </dgm:pt>
    <dgm:pt modelId="{5CDBC04A-9558-486C-AB98-FCA9FF1271AC}" type="parTrans" cxnId="{CC6992B3-D01A-4864-9AB2-FEEE72E3A4A9}">
      <dgm:prSet/>
      <dgm:spPr/>
      <dgm:t>
        <a:bodyPr/>
        <a:lstStyle/>
        <a:p>
          <a:endParaRPr lang="de-DE" sz="1600"/>
        </a:p>
      </dgm:t>
    </dgm:pt>
    <dgm:pt modelId="{C796AC09-03B5-4A0F-BA33-568B1F397F5D}" type="sibTrans" cxnId="{CC6992B3-D01A-4864-9AB2-FEEE72E3A4A9}">
      <dgm:prSet/>
      <dgm:spPr/>
      <dgm:t>
        <a:bodyPr/>
        <a:lstStyle/>
        <a:p>
          <a:endParaRPr lang="de-DE" sz="1600"/>
        </a:p>
      </dgm:t>
    </dgm:pt>
    <dgm:pt modelId="{85D38DA0-ED2C-4BB6-AD58-C2E072404307}" type="pres">
      <dgm:prSet presAssocID="{57B26055-A8E5-4053-BAFE-AC2A2137781D}" presName="Name0" presStyleCnt="0">
        <dgm:presLayoutVars>
          <dgm:chMax val="7"/>
          <dgm:dir/>
          <dgm:animLvl val="lvl"/>
          <dgm:resizeHandles val="exact"/>
        </dgm:presLayoutVars>
      </dgm:prSet>
      <dgm:spPr/>
      <dgm:t>
        <a:bodyPr/>
        <a:lstStyle/>
        <a:p>
          <a:endParaRPr lang="de-DE"/>
        </a:p>
      </dgm:t>
    </dgm:pt>
    <dgm:pt modelId="{C1FF0CB3-5F4E-4C34-B859-C918065B813B}" type="pres">
      <dgm:prSet presAssocID="{587A9D92-5497-4B45-B820-58A7E9238390}" presName="circle1" presStyleLbl="node1" presStyleIdx="0" presStyleCnt="4"/>
      <dgm:spPr/>
    </dgm:pt>
    <dgm:pt modelId="{8740656F-C723-4B59-A4A8-3905CD137387}" type="pres">
      <dgm:prSet presAssocID="{587A9D92-5497-4B45-B820-58A7E9238390}" presName="space" presStyleCnt="0"/>
      <dgm:spPr/>
    </dgm:pt>
    <dgm:pt modelId="{A1233743-64A2-401E-8D86-61D152AF74FE}" type="pres">
      <dgm:prSet presAssocID="{587A9D92-5497-4B45-B820-58A7E9238390}" presName="rect1" presStyleLbl="alignAcc1" presStyleIdx="0" presStyleCnt="4"/>
      <dgm:spPr/>
      <dgm:t>
        <a:bodyPr/>
        <a:lstStyle/>
        <a:p>
          <a:endParaRPr lang="de-DE"/>
        </a:p>
      </dgm:t>
    </dgm:pt>
    <dgm:pt modelId="{0E7F6771-6637-4FA4-AB0C-FDEA07CF81E0}" type="pres">
      <dgm:prSet presAssocID="{BF9710E4-D271-4698-B21B-77548520C125}" presName="vertSpace2" presStyleLbl="node1" presStyleIdx="0" presStyleCnt="4"/>
      <dgm:spPr/>
    </dgm:pt>
    <dgm:pt modelId="{E2F70C3F-07E9-46DA-B8FF-87307AC7293F}" type="pres">
      <dgm:prSet presAssocID="{BF9710E4-D271-4698-B21B-77548520C125}" presName="circle2" presStyleLbl="node1" presStyleIdx="1" presStyleCnt="4"/>
      <dgm:spPr/>
    </dgm:pt>
    <dgm:pt modelId="{9FCAFCFE-2303-41A8-915F-7B3BADE9D583}" type="pres">
      <dgm:prSet presAssocID="{BF9710E4-D271-4698-B21B-77548520C125}" presName="rect2" presStyleLbl="alignAcc1" presStyleIdx="1" presStyleCnt="4"/>
      <dgm:spPr/>
      <dgm:t>
        <a:bodyPr/>
        <a:lstStyle/>
        <a:p>
          <a:endParaRPr lang="de-DE"/>
        </a:p>
      </dgm:t>
    </dgm:pt>
    <dgm:pt modelId="{A73B93B3-5219-431D-9B9F-C429219D09FF}" type="pres">
      <dgm:prSet presAssocID="{06C8C663-79B2-4CF9-A3C2-6A073EEAECC2}" presName="vertSpace3" presStyleLbl="node1" presStyleIdx="1" presStyleCnt="4"/>
      <dgm:spPr/>
    </dgm:pt>
    <dgm:pt modelId="{6E0E45B8-173D-4E98-A18D-2E5B80D4022B}" type="pres">
      <dgm:prSet presAssocID="{06C8C663-79B2-4CF9-A3C2-6A073EEAECC2}" presName="circle3" presStyleLbl="node1" presStyleIdx="2" presStyleCnt="4"/>
      <dgm:spPr/>
    </dgm:pt>
    <dgm:pt modelId="{57BE3EA5-406F-4BB1-A110-BE5649E39F66}" type="pres">
      <dgm:prSet presAssocID="{06C8C663-79B2-4CF9-A3C2-6A073EEAECC2}" presName="rect3" presStyleLbl="alignAcc1" presStyleIdx="2" presStyleCnt="4"/>
      <dgm:spPr/>
      <dgm:t>
        <a:bodyPr/>
        <a:lstStyle/>
        <a:p>
          <a:endParaRPr lang="de-DE"/>
        </a:p>
      </dgm:t>
    </dgm:pt>
    <dgm:pt modelId="{547B0651-9932-4865-9BB1-541C4F1B055F}" type="pres">
      <dgm:prSet presAssocID="{2CD02119-C556-4E77-9783-278664B6061D}" presName="vertSpace4" presStyleLbl="node1" presStyleIdx="2" presStyleCnt="4"/>
      <dgm:spPr/>
    </dgm:pt>
    <dgm:pt modelId="{56840406-5D43-4E8C-830D-0ABB22136409}" type="pres">
      <dgm:prSet presAssocID="{2CD02119-C556-4E77-9783-278664B6061D}" presName="circle4" presStyleLbl="node1" presStyleIdx="3" presStyleCnt="4"/>
      <dgm:spPr/>
    </dgm:pt>
    <dgm:pt modelId="{AAE7DB0C-B55B-4F59-88EF-2382911AFA8C}" type="pres">
      <dgm:prSet presAssocID="{2CD02119-C556-4E77-9783-278664B6061D}" presName="rect4" presStyleLbl="alignAcc1" presStyleIdx="3" presStyleCnt="4"/>
      <dgm:spPr/>
      <dgm:t>
        <a:bodyPr/>
        <a:lstStyle/>
        <a:p>
          <a:endParaRPr lang="de-DE"/>
        </a:p>
      </dgm:t>
    </dgm:pt>
    <dgm:pt modelId="{7BFBE079-E101-4D50-8824-0C8C8E85151E}" type="pres">
      <dgm:prSet presAssocID="{587A9D92-5497-4B45-B820-58A7E9238390}" presName="rect1ParTxNoCh" presStyleLbl="alignAcc1" presStyleIdx="3" presStyleCnt="4">
        <dgm:presLayoutVars>
          <dgm:chMax val="1"/>
          <dgm:bulletEnabled val="1"/>
        </dgm:presLayoutVars>
      </dgm:prSet>
      <dgm:spPr/>
      <dgm:t>
        <a:bodyPr/>
        <a:lstStyle/>
        <a:p>
          <a:endParaRPr lang="de-DE"/>
        </a:p>
      </dgm:t>
    </dgm:pt>
    <dgm:pt modelId="{373FE9FD-ED6A-4FC6-AEEB-4D54F85795F1}" type="pres">
      <dgm:prSet presAssocID="{BF9710E4-D271-4698-B21B-77548520C125}" presName="rect2ParTxNoCh" presStyleLbl="alignAcc1" presStyleIdx="3" presStyleCnt="4">
        <dgm:presLayoutVars>
          <dgm:chMax val="1"/>
          <dgm:bulletEnabled val="1"/>
        </dgm:presLayoutVars>
      </dgm:prSet>
      <dgm:spPr/>
      <dgm:t>
        <a:bodyPr/>
        <a:lstStyle/>
        <a:p>
          <a:endParaRPr lang="de-DE"/>
        </a:p>
      </dgm:t>
    </dgm:pt>
    <dgm:pt modelId="{56A86DE4-7531-472D-B68F-6E78AA810902}" type="pres">
      <dgm:prSet presAssocID="{06C8C663-79B2-4CF9-A3C2-6A073EEAECC2}" presName="rect3ParTxNoCh" presStyleLbl="alignAcc1" presStyleIdx="3" presStyleCnt="4">
        <dgm:presLayoutVars>
          <dgm:chMax val="1"/>
          <dgm:bulletEnabled val="1"/>
        </dgm:presLayoutVars>
      </dgm:prSet>
      <dgm:spPr/>
      <dgm:t>
        <a:bodyPr/>
        <a:lstStyle/>
        <a:p>
          <a:endParaRPr lang="de-DE"/>
        </a:p>
      </dgm:t>
    </dgm:pt>
    <dgm:pt modelId="{E12EFDB0-8E53-46BF-A010-67574D218B89}" type="pres">
      <dgm:prSet presAssocID="{2CD02119-C556-4E77-9783-278664B6061D}" presName="rect4ParTxNoCh" presStyleLbl="alignAcc1" presStyleIdx="3" presStyleCnt="4">
        <dgm:presLayoutVars>
          <dgm:chMax val="1"/>
          <dgm:bulletEnabled val="1"/>
        </dgm:presLayoutVars>
      </dgm:prSet>
      <dgm:spPr/>
      <dgm:t>
        <a:bodyPr/>
        <a:lstStyle/>
        <a:p>
          <a:endParaRPr lang="de-DE"/>
        </a:p>
      </dgm:t>
    </dgm:pt>
  </dgm:ptLst>
  <dgm:cxnLst>
    <dgm:cxn modelId="{12FD2771-DA9D-4C15-A758-602EEF13AE8C}" type="presOf" srcId="{06C8C663-79B2-4CF9-A3C2-6A073EEAECC2}" destId="{57BE3EA5-406F-4BB1-A110-BE5649E39F66}" srcOrd="0" destOrd="0" presId="urn:microsoft.com/office/officeart/2005/8/layout/target3"/>
    <dgm:cxn modelId="{BC12B6D1-D3BD-46FB-BD12-A371B38CB7D1}" srcId="{57B26055-A8E5-4053-BAFE-AC2A2137781D}" destId="{BF9710E4-D271-4698-B21B-77548520C125}" srcOrd="1" destOrd="0" parTransId="{79FE4B64-9968-42D1-B451-0CDB92F7BD46}" sibTransId="{234EA437-42A6-49B6-86DF-24A008778004}"/>
    <dgm:cxn modelId="{CC6992B3-D01A-4864-9AB2-FEEE72E3A4A9}" srcId="{57B26055-A8E5-4053-BAFE-AC2A2137781D}" destId="{2CD02119-C556-4E77-9783-278664B6061D}" srcOrd="3" destOrd="0" parTransId="{5CDBC04A-9558-486C-AB98-FCA9FF1271AC}" sibTransId="{C796AC09-03B5-4A0F-BA33-568B1F397F5D}"/>
    <dgm:cxn modelId="{B18CE750-6A1A-4B5F-9A54-5F99C1FDE9C9}" type="presOf" srcId="{BF9710E4-D271-4698-B21B-77548520C125}" destId="{9FCAFCFE-2303-41A8-915F-7B3BADE9D583}" srcOrd="0" destOrd="0" presId="urn:microsoft.com/office/officeart/2005/8/layout/target3"/>
    <dgm:cxn modelId="{BCF08968-5442-4568-B12C-E652F420B93D}" type="presOf" srcId="{06C8C663-79B2-4CF9-A3C2-6A073EEAECC2}" destId="{56A86DE4-7531-472D-B68F-6E78AA810902}" srcOrd="1" destOrd="0" presId="urn:microsoft.com/office/officeart/2005/8/layout/target3"/>
    <dgm:cxn modelId="{85D65259-AFB3-4D53-B49C-158252F572A0}" type="presOf" srcId="{587A9D92-5497-4B45-B820-58A7E9238390}" destId="{7BFBE079-E101-4D50-8824-0C8C8E85151E}" srcOrd="1" destOrd="0" presId="urn:microsoft.com/office/officeart/2005/8/layout/target3"/>
    <dgm:cxn modelId="{A1C87D1B-B68A-40A2-989C-9151CE8A9702}" srcId="{57B26055-A8E5-4053-BAFE-AC2A2137781D}" destId="{06C8C663-79B2-4CF9-A3C2-6A073EEAECC2}" srcOrd="2" destOrd="0" parTransId="{2DE8C01A-C796-4BF3-95C6-9FF48550C2D4}" sibTransId="{D5859919-6700-4B95-B6F2-FC5B632999F1}"/>
    <dgm:cxn modelId="{D4809D67-6737-4271-B64B-E1CBB05C869C}" srcId="{57B26055-A8E5-4053-BAFE-AC2A2137781D}" destId="{587A9D92-5497-4B45-B820-58A7E9238390}" srcOrd="0" destOrd="0" parTransId="{DD147E57-268D-4BF2-A503-9D1767F46B01}" sibTransId="{7508980E-19B0-4BBC-B758-F4CD82CCB0A1}"/>
    <dgm:cxn modelId="{31CDAC9B-C526-4E01-8BB5-3D4D22F6B0BE}" type="presOf" srcId="{BF9710E4-D271-4698-B21B-77548520C125}" destId="{373FE9FD-ED6A-4FC6-AEEB-4D54F85795F1}" srcOrd="1" destOrd="0" presId="urn:microsoft.com/office/officeart/2005/8/layout/target3"/>
    <dgm:cxn modelId="{4D40C58E-A306-401D-9598-31575ADAD95B}" type="presOf" srcId="{2CD02119-C556-4E77-9783-278664B6061D}" destId="{E12EFDB0-8E53-46BF-A010-67574D218B89}" srcOrd="1" destOrd="0" presId="urn:microsoft.com/office/officeart/2005/8/layout/target3"/>
    <dgm:cxn modelId="{1713D738-1D57-4B71-B81B-1EFE4511536F}" type="presOf" srcId="{2CD02119-C556-4E77-9783-278664B6061D}" destId="{AAE7DB0C-B55B-4F59-88EF-2382911AFA8C}" srcOrd="0" destOrd="0" presId="urn:microsoft.com/office/officeart/2005/8/layout/target3"/>
    <dgm:cxn modelId="{32291A43-002B-44BC-A86F-AFC6CCC0E12A}" type="presOf" srcId="{57B26055-A8E5-4053-BAFE-AC2A2137781D}" destId="{85D38DA0-ED2C-4BB6-AD58-C2E072404307}" srcOrd="0" destOrd="0" presId="urn:microsoft.com/office/officeart/2005/8/layout/target3"/>
    <dgm:cxn modelId="{BE2D9124-E80B-4659-B6FB-5E695423FD00}" type="presOf" srcId="{587A9D92-5497-4B45-B820-58A7E9238390}" destId="{A1233743-64A2-401E-8D86-61D152AF74FE}" srcOrd="0" destOrd="0" presId="urn:microsoft.com/office/officeart/2005/8/layout/target3"/>
    <dgm:cxn modelId="{FF65BEC8-9597-44FD-822F-C88DF42A3BC2}" type="presParOf" srcId="{85D38DA0-ED2C-4BB6-AD58-C2E072404307}" destId="{C1FF0CB3-5F4E-4C34-B859-C918065B813B}" srcOrd="0" destOrd="0" presId="urn:microsoft.com/office/officeart/2005/8/layout/target3"/>
    <dgm:cxn modelId="{C4DB031E-1DFC-4622-BD66-14FF0DDD6504}" type="presParOf" srcId="{85D38DA0-ED2C-4BB6-AD58-C2E072404307}" destId="{8740656F-C723-4B59-A4A8-3905CD137387}" srcOrd="1" destOrd="0" presId="urn:microsoft.com/office/officeart/2005/8/layout/target3"/>
    <dgm:cxn modelId="{94DF73BE-3EA4-4296-8C3B-5056D665BC41}" type="presParOf" srcId="{85D38DA0-ED2C-4BB6-AD58-C2E072404307}" destId="{A1233743-64A2-401E-8D86-61D152AF74FE}" srcOrd="2" destOrd="0" presId="urn:microsoft.com/office/officeart/2005/8/layout/target3"/>
    <dgm:cxn modelId="{89D1203C-4E7B-424A-B749-CCA22CE1F6A0}" type="presParOf" srcId="{85D38DA0-ED2C-4BB6-AD58-C2E072404307}" destId="{0E7F6771-6637-4FA4-AB0C-FDEA07CF81E0}" srcOrd="3" destOrd="0" presId="urn:microsoft.com/office/officeart/2005/8/layout/target3"/>
    <dgm:cxn modelId="{330FDC43-B84F-4757-A4F5-E4AB0887E04E}" type="presParOf" srcId="{85D38DA0-ED2C-4BB6-AD58-C2E072404307}" destId="{E2F70C3F-07E9-46DA-B8FF-87307AC7293F}" srcOrd="4" destOrd="0" presId="urn:microsoft.com/office/officeart/2005/8/layout/target3"/>
    <dgm:cxn modelId="{2BF3DB4C-A276-4137-A984-949BFAE7B40B}" type="presParOf" srcId="{85D38DA0-ED2C-4BB6-AD58-C2E072404307}" destId="{9FCAFCFE-2303-41A8-915F-7B3BADE9D583}" srcOrd="5" destOrd="0" presId="urn:microsoft.com/office/officeart/2005/8/layout/target3"/>
    <dgm:cxn modelId="{88F17E3E-7FF5-4231-A64E-DD14174C22DE}" type="presParOf" srcId="{85D38DA0-ED2C-4BB6-AD58-C2E072404307}" destId="{A73B93B3-5219-431D-9B9F-C429219D09FF}" srcOrd="6" destOrd="0" presId="urn:microsoft.com/office/officeart/2005/8/layout/target3"/>
    <dgm:cxn modelId="{C92AC944-A1F0-4819-9BF5-6043BEC69ED6}" type="presParOf" srcId="{85D38DA0-ED2C-4BB6-AD58-C2E072404307}" destId="{6E0E45B8-173D-4E98-A18D-2E5B80D4022B}" srcOrd="7" destOrd="0" presId="urn:microsoft.com/office/officeart/2005/8/layout/target3"/>
    <dgm:cxn modelId="{B7F011F2-D5B4-4E65-9D05-8A669A90806F}" type="presParOf" srcId="{85D38DA0-ED2C-4BB6-AD58-C2E072404307}" destId="{57BE3EA5-406F-4BB1-A110-BE5649E39F66}" srcOrd="8" destOrd="0" presId="urn:microsoft.com/office/officeart/2005/8/layout/target3"/>
    <dgm:cxn modelId="{6FA0B01A-2973-4064-A02C-7FB4E64FF51A}" type="presParOf" srcId="{85D38DA0-ED2C-4BB6-AD58-C2E072404307}" destId="{547B0651-9932-4865-9BB1-541C4F1B055F}" srcOrd="9" destOrd="0" presId="urn:microsoft.com/office/officeart/2005/8/layout/target3"/>
    <dgm:cxn modelId="{41A6A7C2-D195-47A2-899E-99B6F7A76E9D}" type="presParOf" srcId="{85D38DA0-ED2C-4BB6-AD58-C2E072404307}" destId="{56840406-5D43-4E8C-830D-0ABB22136409}" srcOrd="10" destOrd="0" presId="urn:microsoft.com/office/officeart/2005/8/layout/target3"/>
    <dgm:cxn modelId="{1A9E8A6A-36B6-41C9-A259-DE3DEDA5DF87}" type="presParOf" srcId="{85D38DA0-ED2C-4BB6-AD58-C2E072404307}" destId="{AAE7DB0C-B55B-4F59-88EF-2382911AFA8C}" srcOrd="11" destOrd="0" presId="urn:microsoft.com/office/officeart/2005/8/layout/target3"/>
    <dgm:cxn modelId="{7038AD8F-9B9C-4D8C-BDA1-841384040846}" type="presParOf" srcId="{85D38DA0-ED2C-4BB6-AD58-C2E072404307}" destId="{7BFBE079-E101-4D50-8824-0C8C8E85151E}" srcOrd="12" destOrd="0" presId="urn:microsoft.com/office/officeart/2005/8/layout/target3"/>
    <dgm:cxn modelId="{A0F52FDF-5866-4F9E-A2A8-301729DA7D5C}" type="presParOf" srcId="{85D38DA0-ED2C-4BB6-AD58-C2E072404307}" destId="{373FE9FD-ED6A-4FC6-AEEB-4D54F85795F1}" srcOrd="13" destOrd="0" presId="urn:microsoft.com/office/officeart/2005/8/layout/target3"/>
    <dgm:cxn modelId="{EF84B849-D430-4BD7-8E6C-C58AF29ADC0F}" type="presParOf" srcId="{85D38DA0-ED2C-4BB6-AD58-C2E072404307}" destId="{56A86DE4-7531-472D-B68F-6E78AA810902}" srcOrd="14" destOrd="0" presId="urn:microsoft.com/office/officeart/2005/8/layout/target3"/>
    <dgm:cxn modelId="{551CE804-4212-4DA3-87AB-06AAEBDBA171}" type="presParOf" srcId="{85D38DA0-ED2C-4BB6-AD58-C2E072404307}" destId="{E12EFDB0-8E53-46BF-A010-67574D218B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B26055-A8E5-4053-BAFE-AC2A2137781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587A9D92-5497-4B45-B820-58A7E9238390}">
      <dgm:prSet phldrT="[Text]" custT="1"/>
      <dgm:spPr/>
      <dgm:t>
        <a:bodyPr/>
        <a:lstStyle/>
        <a:p>
          <a:r>
            <a:rPr lang="de-DE" sz="2400" b="0" dirty="0" err="1" smtClean="0">
              <a:solidFill>
                <a:schemeClr val="tx1"/>
              </a:solidFill>
            </a:rPr>
            <a:t>Sustainability</a:t>
          </a:r>
          <a:r>
            <a:rPr lang="de-DE" sz="2400" b="0" dirty="0" smtClean="0">
              <a:solidFill>
                <a:schemeClr val="tx1"/>
              </a:solidFill>
            </a:rPr>
            <a:t> </a:t>
          </a:r>
          <a:r>
            <a:rPr lang="de-DE" sz="2400" b="0" dirty="0" err="1" smtClean="0">
              <a:solidFill>
                <a:schemeClr val="tx1"/>
              </a:solidFill>
            </a:rPr>
            <a:t>balances</a:t>
          </a:r>
          <a:r>
            <a:rPr lang="de-DE" sz="2400" b="0" dirty="0" smtClean="0">
              <a:solidFill>
                <a:schemeClr val="tx1"/>
              </a:solidFill>
            </a:rPr>
            <a:t> </a:t>
          </a:r>
          <a:endParaRPr lang="de-DE" sz="2400" b="0" dirty="0"/>
        </a:p>
      </dgm:t>
    </dgm:pt>
    <dgm:pt modelId="{DD147E57-268D-4BF2-A503-9D1767F46B01}" type="parTrans" cxnId="{D4809D67-6737-4271-B64B-E1CBB05C869C}">
      <dgm:prSet/>
      <dgm:spPr/>
      <dgm:t>
        <a:bodyPr/>
        <a:lstStyle/>
        <a:p>
          <a:endParaRPr lang="de-DE" sz="1600"/>
        </a:p>
      </dgm:t>
    </dgm:pt>
    <dgm:pt modelId="{7508980E-19B0-4BBC-B758-F4CD82CCB0A1}" type="sibTrans" cxnId="{D4809D67-6737-4271-B64B-E1CBB05C869C}">
      <dgm:prSet/>
      <dgm:spPr/>
      <dgm:t>
        <a:bodyPr/>
        <a:lstStyle/>
        <a:p>
          <a:endParaRPr lang="de-DE" sz="1600"/>
        </a:p>
      </dgm:t>
    </dgm:pt>
    <dgm:pt modelId="{BF9710E4-D271-4698-B21B-77548520C125}">
      <dgm:prSet phldrT="[Text]" custT="1"/>
      <dgm:spPr/>
      <dgm:t>
        <a:bodyPr/>
        <a:lstStyle/>
        <a:p>
          <a:r>
            <a:rPr lang="de-DE" sz="2400" dirty="0" smtClean="0"/>
            <a:t>Environmental </a:t>
          </a:r>
          <a:r>
            <a:rPr lang="de-DE" sz="2400" dirty="0" err="1" smtClean="0"/>
            <a:t>balance</a:t>
          </a:r>
          <a:endParaRPr lang="de-DE" sz="2400" dirty="0"/>
        </a:p>
      </dgm:t>
    </dgm:pt>
    <dgm:pt modelId="{79FE4B64-9968-42D1-B451-0CDB92F7BD46}" type="parTrans" cxnId="{BC12B6D1-D3BD-46FB-BD12-A371B38CB7D1}">
      <dgm:prSet/>
      <dgm:spPr/>
      <dgm:t>
        <a:bodyPr/>
        <a:lstStyle/>
        <a:p>
          <a:endParaRPr lang="de-DE" sz="1600"/>
        </a:p>
      </dgm:t>
    </dgm:pt>
    <dgm:pt modelId="{234EA437-42A6-49B6-86DF-24A008778004}" type="sibTrans" cxnId="{BC12B6D1-D3BD-46FB-BD12-A371B38CB7D1}">
      <dgm:prSet/>
      <dgm:spPr/>
      <dgm:t>
        <a:bodyPr/>
        <a:lstStyle/>
        <a:p>
          <a:endParaRPr lang="de-DE" sz="1600"/>
        </a:p>
      </dgm:t>
    </dgm:pt>
    <dgm:pt modelId="{06C8C663-79B2-4CF9-A3C2-6A073EEAECC2}">
      <dgm:prSet phldrT="[Text]" custT="1"/>
      <dgm:spPr/>
      <dgm:t>
        <a:bodyPr/>
        <a:lstStyle/>
        <a:p>
          <a:r>
            <a:rPr lang="de-DE" sz="3200" b="1" dirty="0" err="1" smtClean="0"/>
            <a:t>Energy</a:t>
          </a:r>
          <a:r>
            <a:rPr lang="de-DE" sz="3200" b="1" dirty="0" smtClean="0"/>
            <a:t> </a:t>
          </a:r>
          <a:r>
            <a:rPr lang="de-DE" sz="3200" b="1" dirty="0" err="1" smtClean="0"/>
            <a:t>balance</a:t>
          </a:r>
          <a:endParaRPr lang="de-DE" sz="3200" b="1" dirty="0"/>
        </a:p>
      </dgm:t>
    </dgm:pt>
    <dgm:pt modelId="{2DE8C01A-C796-4BF3-95C6-9FF48550C2D4}" type="parTrans" cxnId="{A1C87D1B-B68A-40A2-989C-9151CE8A9702}">
      <dgm:prSet/>
      <dgm:spPr/>
      <dgm:t>
        <a:bodyPr/>
        <a:lstStyle/>
        <a:p>
          <a:endParaRPr lang="de-DE" sz="1600"/>
        </a:p>
      </dgm:t>
    </dgm:pt>
    <dgm:pt modelId="{D5859919-6700-4B95-B6F2-FC5B632999F1}" type="sibTrans" cxnId="{A1C87D1B-B68A-40A2-989C-9151CE8A9702}">
      <dgm:prSet/>
      <dgm:spPr/>
      <dgm:t>
        <a:bodyPr/>
        <a:lstStyle/>
        <a:p>
          <a:endParaRPr lang="de-DE" sz="1600"/>
        </a:p>
      </dgm:t>
    </dgm:pt>
    <dgm:pt modelId="{2CD02119-C556-4E77-9783-278664B6061D}">
      <dgm:prSet phldrT="[Text]" custT="1"/>
      <dgm:spPr/>
      <dgm:t>
        <a:bodyPr/>
        <a:lstStyle/>
        <a:p>
          <a:r>
            <a:rPr lang="de-DE" sz="2400" dirty="0" smtClean="0"/>
            <a:t>CO</a:t>
          </a:r>
          <a:r>
            <a:rPr lang="de-DE" sz="2400" baseline="-25000" dirty="0" smtClean="0"/>
            <a:t>2</a:t>
          </a:r>
          <a:r>
            <a:rPr lang="de-DE" sz="2400" dirty="0" smtClean="0"/>
            <a:t>-/ </a:t>
          </a:r>
          <a:r>
            <a:rPr lang="de-DE" sz="2400" dirty="0" err="1" smtClean="0"/>
            <a:t>Greenhouse</a:t>
          </a:r>
          <a:r>
            <a:rPr lang="de-DE" sz="2400" dirty="0" smtClean="0"/>
            <a:t> Gas (GHG) </a:t>
          </a:r>
          <a:r>
            <a:rPr lang="de-DE" sz="2400" dirty="0" err="1" smtClean="0"/>
            <a:t>balance</a:t>
          </a:r>
          <a:r>
            <a:rPr lang="de-DE" sz="2400" dirty="0" smtClean="0"/>
            <a:t> </a:t>
          </a:r>
          <a:endParaRPr lang="de-DE" sz="2000" dirty="0"/>
        </a:p>
      </dgm:t>
    </dgm:pt>
    <dgm:pt modelId="{5CDBC04A-9558-486C-AB98-FCA9FF1271AC}" type="parTrans" cxnId="{CC6992B3-D01A-4864-9AB2-FEEE72E3A4A9}">
      <dgm:prSet/>
      <dgm:spPr/>
      <dgm:t>
        <a:bodyPr/>
        <a:lstStyle/>
        <a:p>
          <a:endParaRPr lang="de-DE" sz="1600"/>
        </a:p>
      </dgm:t>
    </dgm:pt>
    <dgm:pt modelId="{C796AC09-03B5-4A0F-BA33-568B1F397F5D}" type="sibTrans" cxnId="{CC6992B3-D01A-4864-9AB2-FEEE72E3A4A9}">
      <dgm:prSet/>
      <dgm:spPr/>
      <dgm:t>
        <a:bodyPr/>
        <a:lstStyle/>
        <a:p>
          <a:endParaRPr lang="de-DE" sz="1600"/>
        </a:p>
      </dgm:t>
    </dgm:pt>
    <dgm:pt modelId="{85D38DA0-ED2C-4BB6-AD58-C2E072404307}" type="pres">
      <dgm:prSet presAssocID="{57B26055-A8E5-4053-BAFE-AC2A2137781D}" presName="Name0" presStyleCnt="0">
        <dgm:presLayoutVars>
          <dgm:chMax val="7"/>
          <dgm:dir/>
          <dgm:animLvl val="lvl"/>
          <dgm:resizeHandles val="exact"/>
        </dgm:presLayoutVars>
      </dgm:prSet>
      <dgm:spPr/>
      <dgm:t>
        <a:bodyPr/>
        <a:lstStyle/>
        <a:p>
          <a:endParaRPr lang="de-DE"/>
        </a:p>
      </dgm:t>
    </dgm:pt>
    <dgm:pt modelId="{C1FF0CB3-5F4E-4C34-B859-C918065B813B}" type="pres">
      <dgm:prSet presAssocID="{587A9D92-5497-4B45-B820-58A7E9238390}" presName="circle1" presStyleLbl="node1" presStyleIdx="0" presStyleCnt="4"/>
      <dgm:spPr/>
    </dgm:pt>
    <dgm:pt modelId="{8740656F-C723-4B59-A4A8-3905CD137387}" type="pres">
      <dgm:prSet presAssocID="{587A9D92-5497-4B45-B820-58A7E9238390}" presName="space" presStyleCnt="0"/>
      <dgm:spPr/>
    </dgm:pt>
    <dgm:pt modelId="{A1233743-64A2-401E-8D86-61D152AF74FE}" type="pres">
      <dgm:prSet presAssocID="{587A9D92-5497-4B45-B820-58A7E9238390}" presName="rect1" presStyleLbl="alignAcc1" presStyleIdx="0" presStyleCnt="4"/>
      <dgm:spPr/>
      <dgm:t>
        <a:bodyPr/>
        <a:lstStyle/>
        <a:p>
          <a:endParaRPr lang="de-DE"/>
        </a:p>
      </dgm:t>
    </dgm:pt>
    <dgm:pt modelId="{0E7F6771-6637-4FA4-AB0C-FDEA07CF81E0}" type="pres">
      <dgm:prSet presAssocID="{BF9710E4-D271-4698-B21B-77548520C125}" presName="vertSpace2" presStyleLbl="node1" presStyleIdx="0" presStyleCnt="4"/>
      <dgm:spPr/>
    </dgm:pt>
    <dgm:pt modelId="{E2F70C3F-07E9-46DA-B8FF-87307AC7293F}" type="pres">
      <dgm:prSet presAssocID="{BF9710E4-D271-4698-B21B-77548520C125}" presName="circle2" presStyleLbl="node1" presStyleIdx="1" presStyleCnt="4"/>
      <dgm:spPr/>
    </dgm:pt>
    <dgm:pt modelId="{9FCAFCFE-2303-41A8-915F-7B3BADE9D583}" type="pres">
      <dgm:prSet presAssocID="{BF9710E4-D271-4698-B21B-77548520C125}" presName="rect2" presStyleLbl="alignAcc1" presStyleIdx="1" presStyleCnt="4"/>
      <dgm:spPr/>
      <dgm:t>
        <a:bodyPr/>
        <a:lstStyle/>
        <a:p>
          <a:endParaRPr lang="de-DE"/>
        </a:p>
      </dgm:t>
    </dgm:pt>
    <dgm:pt modelId="{A73B93B3-5219-431D-9B9F-C429219D09FF}" type="pres">
      <dgm:prSet presAssocID="{06C8C663-79B2-4CF9-A3C2-6A073EEAECC2}" presName="vertSpace3" presStyleLbl="node1" presStyleIdx="1" presStyleCnt="4"/>
      <dgm:spPr/>
    </dgm:pt>
    <dgm:pt modelId="{6E0E45B8-173D-4E98-A18D-2E5B80D4022B}" type="pres">
      <dgm:prSet presAssocID="{06C8C663-79B2-4CF9-A3C2-6A073EEAECC2}" presName="circle3" presStyleLbl="node1" presStyleIdx="2" presStyleCnt="4"/>
      <dgm:spPr/>
    </dgm:pt>
    <dgm:pt modelId="{57BE3EA5-406F-4BB1-A110-BE5649E39F66}" type="pres">
      <dgm:prSet presAssocID="{06C8C663-79B2-4CF9-A3C2-6A073EEAECC2}" presName="rect3" presStyleLbl="alignAcc1" presStyleIdx="2" presStyleCnt="4"/>
      <dgm:spPr/>
      <dgm:t>
        <a:bodyPr/>
        <a:lstStyle/>
        <a:p>
          <a:endParaRPr lang="de-DE"/>
        </a:p>
      </dgm:t>
    </dgm:pt>
    <dgm:pt modelId="{547B0651-9932-4865-9BB1-541C4F1B055F}" type="pres">
      <dgm:prSet presAssocID="{2CD02119-C556-4E77-9783-278664B6061D}" presName="vertSpace4" presStyleLbl="node1" presStyleIdx="2" presStyleCnt="4"/>
      <dgm:spPr/>
    </dgm:pt>
    <dgm:pt modelId="{56840406-5D43-4E8C-830D-0ABB22136409}" type="pres">
      <dgm:prSet presAssocID="{2CD02119-C556-4E77-9783-278664B6061D}" presName="circle4" presStyleLbl="node1" presStyleIdx="3" presStyleCnt="4"/>
      <dgm:spPr/>
    </dgm:pt>
    <dgm:pt modelId="{AAE7DB0C-B55B-4F59-88EF-2382911AFA8C}" type="pres">
      <dgm:prSet presAssocID="{2CD02119-C556-4E77-9783-278664B6061D}" presName="rect4" presStyleLbl="alignAcc1" presStyleIdx="3" presStyleCnt="4"/>
      <dgm:spPr/>
      <dgm:t>
        <a:bodyPr/>
        <a:lstStyle/>
        <a:p>
          <a:endParaRPr lang="de-DE"/>
        </a:p>
      </dgm:t>
    </dgm:pt>
    <dgm:pt modelId="{7BFBE079-E101-4D50-8824-0C8C8E85151E}" type="pres">
      <dgm:prSet presAssocID="{587A9D92-5497-4B45-B820-58A7E9238390}" presName="rect1ParTxNoCh" presStyleLbl="alignAcc1" presStyleIdx="3" presStyleCnt="4">
        <dgm:presLayoutVars>
          <dgm:chMax val="1"/>
          <dgm:bulletEnabled val="1"/>
        </dgm:presLayoutVars>
      </dgm:prSet>
      <dgm:spPr/>
      <dgm:t>
        <a:bodyPr/>
        <a:lstStyle/>
        <a:p>
          <a:endParaRPr lang="de-DE"/>
        </a:p>
      </dgm:t>
    </dgm:pt>
    <dgm:pt modelId="{373FE9FD-ED6A-4FC6-AEEB-4D54F85795F1}" type="pres">
      <dgm:prSet presAssocID="{BF9710E4-D271-4698-B21B-77548520C125}" presName="rect2ParTxNoCh" presStyleLbl="alignAcc1" presStyleIdx="3" presStyleCnt="4">
        <dgm:presLayoutVars>
          <dgm:chMax val="1"/>
          <dgm:bulletEnabled val="1"/>
        </dgm:presLayoutVars>
      </dgm:prSet>
      <dgm:spPr/>
      <dgm:t>
        <a:bodyPr/>
        <a:lstStyle/>
        <a:p>
          <a:endParaRPr lang="de-DE"/>
        </a:p>
      </dgm:t>
    </dgm:pt>
    <dgm:pt modelId="{56A86DE4-7531-472D-B68F-6E78AA810902}" type="pres">
      <dgm:prSet presAssocID="{06C8C663-79B2-4CF9-A3C2-6A073EEAECC2}" presName="rect3ParTxNoCh" presStyleLbl="alignAcc1" presStyleIdx="3" presStyleCnt="4">
        <dgm:presLayoutVars>
          <dgm:chMax val="1"/>
          <dgm:bulletEnabled val="1"/>
        </dgm:presLayoutVars>
      </dgm:prSet>
      <dgm:spPr/>
      <dgm:t>
        <a:bodyPr/>
        <a:lstStyle/>
        <a:p>
          <a:endParaRPr lang="de-DE"/>
        </a:p>
      </dgm:t>
    </dgm:pt>
    <dgm:pt modelId="{E12EFDB0-8E53-46BF-A010-67574D218B89}" type="pres">
      <dgm:prSet presAssocID="{2CD02119-C556-4E77-9783-278664B6061D}" presName="rect4ParTxNoCh" presStyleLbl="alignAcc1" presStyleIdx="3" presStyleCnt="4">
        <dgm:presLayoutVars>
          <dgm:chMax val="1"/>
          <dgm:bulletEnabled val="1"/>
        </dgm:presLayoutVars>
      </dgm:prSet>
      <dgm:spPr/>
      <dgm:t>
        <a:bodyPr/>
        <a:lstStyle/>
        <a:p>
          <a:endParaRPr lang="de-DE"/>
        </a:p>
      </dgm:t>
    </dgm:pt>
  </dgm:ptLst>
  <dgm:cxnLst>
    <dgm:cxn modelId="{BC12B6D1-D3BD-46FB-BD12-A371B38CB7D1}" srcId="{57B26055-A8E5-4053-BAFE-AC2A2137781D}" destId="{BF9710E4-D271-4698-B21B-77548520C125}" srcOrd="1" destOrd="0" parTransId="{79FE4B64-9968-42D1-B451-0CDB92F7BD46}" sibTransId="{234EA437-42A6-49B6-86DF-24A008778004}"/>
    <dgm:cxn modelId="{CC6992B3-D01A-4864-9AB2-FEEE72E3A4A9}" srcId="{57B26055-A8E5-4053-BAFE-AC2A2137781D}" destId="{2CD02119-C556-4E77-9783-278664B6061D}" srcOrd="3" destOrd="0" parTransId="{5CDBC04A-9558-486C-AB98-FCA9FF1271AC}" sibTransId="{C796AC09-03B5-4A0F-BA33-568B1F397F5D}"/>
    <dgm:cxn modelId="{46336969-B031-48D9-AD8E-494432F734B4}" type="presOf" srcId="{57B26055-A8E5-4053-BAFE-AC2A2137781D}" destId="{85D38DA0-ED2C-4BB6-AD58-C2E072404307}" srcOrd="0" destOrd="0" presId="urn:microsoft.com/office/officeart/2005/8/layout/target3"/>
    <dgm:cxn modelId="{3709CFBA-6901-46C0-BC76-62A8BBBCEB19}" type="presOf" srcId="{06C8C663-79B2-4CF9-A3C2-6A073EEAECC2}" destId="{57BE3EA5-406F-4BB1-A110-BE5649E39F66}" srcOrd="0" destOrd="0" presId="urn:microsoft.com/office/officeart/2005/8/layout/target3"/>
    <dgm:cxn modelId="{14991EB5-B3F8-4E49-9BC1-F0DAB73BB34C}" type="presOf" srcId="{587A9D92-5497-4B45-B820-58A7E9238390}" destId="{A1233743-64A2-401E-8D86-61D152AF74FE}" srcOrd="0" destOrd="0" presId="urn:microsoft.com/office/officeart/2005/8/layout/target3"/>
    <dgm:cxn modelId="{4223C9CF-D0DF-4F83-9750-AA8DF7E06E77}" type="presOf" srcId="{06C8C663-79B2-4CF9-A3C2-6A073EEAECC2}" destId="{56A86DE4-7531-472D-B68F-6E78AA810902}" srcOrd="1" destOrd="0" presId="urn:microsoft.com/office/officeart/2005/8/layout/target3"/>
    <dgm:cxn modelId="{62C481EA-8B4E-45E0-8BFB-577D17E36337}" type="presOf" srcId="{2CD02119-C556-4E77-9783-278664B6061D}" destId="{E12EFDB0-8E53-46BF-A010-67574D218B89}" srcOrd="1" destOrd="0" presId="urn:microsoft.com/office/officeart/2005/8/layout/target3"/>
    <dgm:cxn modelId="{A1C87D1B-B68A-40A2-989C-9151CE8A9702}" srcId="{57B26055-A8E5-4053-BAFE-AC2A2137781D}" destId="{06C8C663-79B2-4CF9-A3C2-6A073EEAECC2}" srcOrd="2" destOrd="0" parTransId="{2DE8C01A-C796-4BF3-95C6-9FF48550C2D4}" sibTransId="{D5859919-6700-4B95-B6F2-FC5B632999F1}"/>
    <dgm:cxn modelId="{A8433832-421A-4C8F-A0E8-44370CB88DC3}" type="presOf" srcId="{BF9710E4-D271-4698-B21B-77548520C125}" destId="{9FCAFCFE-2303-41A8-915F-7B3BADE9D583}" srcOrd="0" destOrd="0" presId="urn:microsoft.com/office/officeart/2005/8/layout/target3"/>
    <dgm:cxn modelId="{D4809D67-6737-4271-B64B-E1CBB05C869C}" srcId="{57B26055-A8E5-4053-BAFE-AC2A2137781D}" destId="{587A9D92-5497-4B45-B820-58A7E9238390}" srcOrd="0" destOrd="0" parTransId="{DD147E57-268D-4BF2-A503-9D1767F46B01}" sibTransId="{7508980E-19B0-4BBC-B758-F4CD82CCB0A1}"/>
    <dgm:cxn modelId="{D3556AD7-C243-4714-B56B-A3F09F489FA9}" type="presOf" srcId="{587A9D92-5497-4B45-B820-58A7E9238390}" destId="{7BFBE079-E101-4D50-8824-0C8C8E85151E}" srcOrd="1" destOrd="0" presId="urn:microsoft.com/office/officeart/2005/8/layout/target3"/>
    <dgm:cxn modelId="{4EF3FB10-CAF3-4037-BE54-CFA76F7E0A09}" type="presOf" srcId="{2CD02119-C556-4E77-9783-278664B6061D}" destId="{AAE7DB0C-B55B-4F59-88EF-2382911AFA8C}" srcOrd="0" destOrd="0" presId="urn:microsoft.com/office/officeart/2005/8/layout/target3"/>
    <dgm:cxn modelId="{EC691BE5-64E3-4056-87F6-8306E7AED32A}" type="presOf" srcId="{BF9710E4-D271-4698-B21B-77548520C125}" destId="{373FE9FD-ED6A-4FC6-AEEB-4D54F85795F1}" srcOrd="1" destOrd="0" presId="urn:microsoft.com/office/officeart/2005/8/layout/target3"/>
    <dgm:cxn modelId="{7608E029-BE60-4BCD-BE5E-6042C751E465}" type="presParOf" srcId="{85D38DA0-ED2C-4BB6-AD58-C2E072404307}" destId="{C1FF0CB3-5F4E-4C34-B859-C918065B813B}" srcOrd="0" destOrd="0" presId="urn:microsoft.com/office/officeart/2005/8/layout/target3"/>
    <dgm:cxn modelId="{00065874-3CB1-4DC3-9BC3-7E6FECD4A4A7}" type="presParOf" srcId="{85D38DA0-ED2C-4BB6-AD58-C2E072404307}" destId="{8740656F-C723-4B59-A4A8-3905CD137387}" srcOrd="1" destOrd="0" presId="urn:microsoft.com/office/officeart/2005/8/layout/target3"/>
    <dgm:cxn modelId="{92E8D66F-9010-42F9-AF6E-02CF941865B8}" type="presParOf" srcId="{85D38DA0-ED2C-4BB6-AD58-C2E072404307}" destId="{A1233743-64A2-401E-8D86-61D152AF74FE}" srcOrd="2" destOrd="0" presId="urn:microsoft.com/office/officeart/2005/8/layout/target3"/>
    <dgm:cxn modelId="{AE8ED36D-C614-4929-AF95-FA71F98B27E6}" type="presParOf" srcId="{85D38DA0-ED2C-4BB6-AD58-C2E072404307}" destId="{0E7F6771-6637-4FA4-AB0C-FDEA07CF81E0}" srcOrd="3" destOrd="0" presId="urn:microsoft.com/office/officeart/2005/8/layout/target3"/>
    <dgm:cxn modelId="{9DBCDBDC-48E7-493E-BACB-F8A94868951C}" type="presParOf" srcId="{85D38DA0-ED2C-4BB6-AD58-C2E072404307}" destId="{E2F70C3F-07E9-46DA-B8FF-87307AC7293F}" srcOrd="4" destOrd="0" presId="urn:microsoft.com/office/officeart/2005/8/layout/target3"/>
    <dgm:cxn modelId="{AB574F3F-1CF2-4FB0-969C-C0CBC04F6D5F}" type="presParOf" srcId="{85D38DA0-ED2C-4BB6-AD58-C2E072404307}" destId="{9FCAFCFE-2303-41A8-915F-7B3BADE9D583}" srcOrd="5" destOrd="0" presId="urn:microsoft.com/office/officeart/2005/8/layout/target3"/>
    <dgm:cxn modelId="{6BDE01C7-69EC-466A-BDDA-D0F1921E9F80}" type="presParOf" srcId="{85D38DA0-ED2C-4BB6-AD58-C2E072404307}" destId="{A73B93B3-5219-431D-9B9F-C429219D09FF}" srcOrd="6" destOrd="0" presId="urn:microsoft.com/office/officeart/2005/8/layout/target3"/>
    <dgm:cxn modelId="{9D46BAE4-5277-4623-9C34-8D1EC01FDE7E}" type="presParOf" srcId="{85D38DA0-ED2C-4BB6-AD58-C2E072404307}" destId="{6E0E45B8-173D-4E98-A18D-2E5B80D4022B}" srcOrd="7" destOrd="0" presId="urn:microsoft.com/office/officeart/2005/8/layout/target3"/>
    <dgm:cxn modelId="{E54BF4EA-100E-470C-B357-E4CF3960C2B1}" type="presParOf" srcId="{85D38DA0-ED2C-4BB6-AD58-C2E072404307}" destId="{57BE3EA5-406F-4BB1-A110-BE5649E39F66}" srcOrd="8" destOrd="0" presId="urn:microsoft.com/office/officeart/2005/8/layout/target3"/>
    <dgm:cxn modelId="{41F03B48-AEE5-4FFE-92BA-C58C1EF81477}" type="presParOf" srcId="{85D38DA0-ED2C-4BB6-AD58-C2E072404307}" destId="{547B0651-9932-4865-9BB1-541C4F1B055F}" srcOrd="9" destOrd="0" presId="urn:microsoft.com/office/officeart/2005/8/layout/target3"/>
    <dgm:cxn modelId="{99B6E148-BAD0-479A-913B-48046CC2A329}" type="presParOf" srcId="{85D38DA0-ED2C-4BB6-AD58-C2E072404307}" destId="{56840406-5D43-4E8C-830D-0ABB22136409}" srcOrd="10" destOrd="0" presId="urn:microsoft.com/office/officeart/2005/8/layout/target3"/>
    <dgm:cxn modelId="{1D0BA76F-FB89-4CD8-A89B-94DCBD1D442C}" type="presParOf" srcId="{85D38DA0-ED2C-4BB6-AD58-C2E072404307}" destId="{AAE7DB0C-B55B-4F59-88EF-2382911AFA8C}" srcOrd="11" destOrd="0" presId="urn:microsoft.com/office/officeart/2005/8/layout/target3"/>
    <dgm:cxn modelId="{93B4CE73-2AC4-4C86-8318-DAC26D11302F}" type="presParOf" srcId="{85D38DA0-ED2C-4BB6-AD58-C2E072404307}" destId="{7BFBE079-E101-4D50-8824-0C8C8E85151E}" srcOrd="12" destOrd="0" presId="urn:microsoft.com/office/officeart/2005/8/layout/target3"/>
    <dgm:cxn modelId="{EBC9464B-4B28-45FD-A3B6-5011166E00C7}" type="presParOf" srcId="{85D38DA0-ED2C-4BB6-AD58-C2E072404307}" destId="{373FE9FD-ED6A-4FC6-AEEB-4D54F85795F1}" srcOrd="13" destOrd="0" presId="urn:microsoft.com/office/officeart/2005/8/layout/target3"/>
    <dgm:cxn modelId="{E0A3BE80-4A37-4245-99AB-E27D92E319DD}" type="presParOf" srcId="{85D38DA0-ED2C-4BB6-AD58-C2E072404307}" destId="{56A86DE4-7531-472D-B68F-6E78AA810902}" srcOrd="14" destOrd="0" presId="urn:microsoft.com/office/officeart/2005/8/layout/target3"/>
    <dgm:cxn modelId="{A0E96A78-E7B8-4A61-85D6-2B7634478DEA}" type="presParOf" srcId="{85D38DA0-ED2C-4BB6-AD58-C2E072404307}" destId="{E12EFDB0-8E53-46BF-A010-67574D218B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B26055-A8E5-4053-BAFE-AC2A2137781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de-DE"/>
        </a:p>
      </dgm:t>
    </dgm:pt>
    <dgm:pt modelId="{587A9D92-5497-4B45-B820-58A7E9238390}">
      <dgm:prSet phldrT="[Text]" custT="1"/>
      <dgm:spPr/>
      <dgm:t>
        <a:bodyPr/>
        <a:lstStyle/>
        <a:p>
          <a:r>
            <a:rPr lang="de-DE" sz="2800" b="0" dirty="0" err="1" smtClean="0">
              <a:solidFill>
                <a:schemeClr val="tx1"/>
              </a:solidFill>
            </a:rPr>
            <a:t>Sustainability</a:t>
          </a:r>
          <a:r>
            <a:rPr lang="de-DE" sz="2800" b="0" dirty="0" smtClean="0">
              <a:solidFill>
                <a:schemeClr val="tx1"/>
              </a:solidFill>
            </a:rPr>
            <a:t> </a:t>
          </a:r>
          <a:r>
            <a:rPr lang="de-DE" sz="2800" b="0" dirty="0" err="1" smtClean="0">
              <a:solidFill>
                <a:schemeClr val="tx1"/>
              </a:solidFill>
            </a:rPr>
            <a:t>balances</a:t>
          </a:r>
          <a:r>
            <a:rPr lang="de-DE" sz="2800" b="0" dirty="0" smtClean="0">
              <a:solidFill>
                <a:schemeClr val="tx1"/>
              </a:solidFill>
            </a:rPr>
            <a:t> </a:t>
          </a:r>
          <a:endParaRPr lang="de-DE" sz="2800" b="0" dirty="0"/>
        </a:p>
      </dgm:t>
    </dgm:pt>
    <dgm:pt modelId="{DD147E57-268D-4BF2-A503-9D1767F46B01}" type="parTrans" cxnId="{D4809D67-6737-4271-B64B-E1CBB05C869C}">
      <dgm:prSet/>
      <dgm:spPr/>
      <dgm:t>
        <a:bodyPr/>
        <a:lstStyle/>
        <a:p>
          <a:endParaRPr lang="de-DE" sz="1600"/>
        </a:p>
      </dgm:t>
    </dgm:pt>
    <dgm:pt modelId="{7508980E-19B0-4BBC-B758-F4CD82CCB0A1}" type="sibTrans" cxnId="{D4809D67-6737-4271-B64B-E1CBB05C869C}">
      <dgm:prSet/>
      <dgm:spPr/>
      <dgm:t>
        <a:bodyPr/>
        <a:lstStyle/>
        <a:p>
          <a:endParaRPr lang="de-DE" sz="1600"/>
        </a:p>
      </dgm:t>
    </dgm:pt>
    <dgm:pt modelId="{BF9710E4-D271-4698-B21B-77548520C125}">
      <dgm:prSet phldrT="[Text]" custT="1"/>
      <dgm:spPr/>
      <dgm:t>
        <a:bodyPr/>
        <a:lstStyle/>
        <a:p>
          <a:r>
            <a:rPr lang="de-DE" sz="2400" dirty="0" smtClean="0"/>
            <a:t>Environmental </a:t>
          </a:r>
          <a:r>
            <a:rPr lang="de-DE" sz="2400" dirty="0" err="1" smtClean="0"/>
            <a:t>balance</a:t>
          </a:r>
          <a:endParaRPr lang="de-DE" sz="2400" dirty="0"/>
        </a:p>
      </dgm:t>
    </dgm:pt>
    <dgm:pt modelId="{79FE4B64-9968-42D1-B451-0CDB92F7BD46}" type="parTrans" cxnId="{BC12B6D1-D3BD-46FB-BD12-A371B38CB7D1}">
      <dgm:prSet/>
      <dgm:spPr/>
      <dgm:t>
        <a:bodyPr/>
        <a:lstStyle/>
        <a:p>
          <a:endParaRPr lang="de-DE" sz="1600"/>
        </a:p>
      </dgm:t>
    </dgm:pt>
    <dgm:pt modelId="{234EA437-42A6-49B6-86DF-24A008778004}" type="sibTrans" cxnId="{BC12B6D1-D3BD-46FB-BD12-A371B38CB7D1}">
      <dgm:prSet/>
      <dgm:spPr/>
      <dgm:t>
        <a:bodyPr/>
        <a:lstStyle/>
        <a:p>
          <a:endParaRPr lang="de-DE" sz="1600"/>
        </a:p>
      </dgm:t>
    </dgm:pt>
    <dgm:pt modelId="{06C8C663-79B2-4CF9-A3C2-6A073EEAECC2}">
      <dgm:prSet phldrT="[Text]" custT="1"/>
      <dgm:spPr/>
      <dgm:t>
        <a:bodyPr/>
        <a:lstStyle/>
        <a:p>
          <a:r>
            <a:rPr lang="de-DE" sz="2400" dirty="0" err="1" smtClean="0"/>
            <a:t>Energy</a:t>
          </a:r>
          <a:r>
            <a:rPr lang="de-DE" sz="2400" dirty="0" smtClean="0"/>
            <a:t> </a:t>
          </a:r>
          <a:r>
            <a:rPr lang="de-DE" sz="2400" dirty="0" err="1" smtClean="0"/>
            <a:t>balance</a:t>
          </a:r>
          <a:endParaRPr lang="de-DE" sz="2400" dirty="0"/>
        </a:p>
      </dgm:t>
    </dgm:pt>
    <dgm:pt modelId="{2DE8C01A-C796-4BF3-95C6-9FF48550C2D4}" type="parTrans" cxnId="{A1C87D1B-B68A-40A2-989C-9151CE8A9702}">
      <dgm:prSet/>
      <dgm:spPr/>
      <dgm:t>
        <a:bodyPr/>
        <a:lstStyle/>
        <a:p>
          <a:endParaRPr lang="de-DE" sz="1600"/>
        </a:p>
      </dgm:t>
    </dgm:pt>
    <dgm:pt modelId="{D5859919-6700-4B95-B6F2-FC5B632999F1}" type="sibTrans" cxnId="{A1C87D1B-B68A-40A2-989C-9151CE8A9702}">
      <dgm:prSet/>
      <dgm:spPr/>
      <dgm:t>
        <a:bodyPr/>
        <a:lstStyle/>
        <a:p>
          <a:endParaRPr lang="de-DE" sz="1600"/>
        </a:p>
      </dgm:t>
    </dgm:pt>
    <dgm:pt modelId="{2CD02119-C556-4E77-9783-278664B6061D}">
      <dgm:prSet phldrT="[Text]" custT="1"/>
      <dgm:spPr/>
      <dgm:t>
        <a:bodyPr/>
        <a:lstStyle/>
        <a:p>
          <a:r>
            <a:rPr lang="de-DE" sz="3200" b="1" i="0" dirty="0" smtClean="0"/>
            <a:t>CO</a:t>
          </a:r>
          <a:r>
            <a:rPr lang="de-DE" sz="3200" b="1" i="0" baseline="-25000" dirty="0" smtClean="0"/>
            <a:t>2</a:t>
          </a:r>
          <a:r>
            <a:rPr lang="de-DE" sz="3200" b="1" i="0" dirty="0" smtClean="0"/>
            <a:t>-/ </a:t>
          </a:r>
          <a:r>
            <a:rPr lang="de-DE" sz="3200" b="1" i="0" dirty="0" err="1" smtClean="0"/>
            <a:t>Greenhouse</a:t>
          </a:r>
          <a:r>
            <a:rPr lang="de-DE" sz="3200" b="1" i="0" dirty="0" smtClean="0"/>
            <a:t> Gas (GHG) </a:t>
          </a:r>
          <a:r>
            <a:rPr lang="de-DE" sz="3200" b="1" i="0" dirty="0" err="1" smtClean="0"/>
            <a:t>balance</a:t>
          </a:r>
          <a:r>
            <a:rPr lang="de-DE" sz="3200" b="1" i="0" dirty="0" smtClean="0"/>
            <a:t> </a:t>
          </a:r>
          <a:endParaRPr lang="de-DE" sz="2800" b="1" i="0" dirty="0"/>
        </a:p>
      </dgm:t>
    </dgm:pt>
    <dgm:pt modelId="{5CDBC04A-9558-486C-AB98-FCA9FF1271AC}" type="parTrans" cxnId="{CC6992B3-D01A-4864-9AB2-FEEE72E3A4A9}">
      <dgm:prSet/>
      <dgm:spPr/>
      <dgm:t>
        <a:bodyPr/>
        <a:lstStyle/>
        <a:p>
          <a:endParaRPr lang="de-DE" sz="1600"/>
        </a:p>
      </dgm:t>
    </dgm:pt>
    <dgm:pt modelId="{C796AC09-03B5-4A0F-BA33-568B1F397F5D}" type="sibTrans" cxnId="{CC6992B3-D01A-4864-9AB2-FEEE72E3A4A9}">
      <dgm:prSet/>
      <dgm:spPr/>
      <dgm:t>
        <a:bodyPr/>
        <a:lstStyle/>
        <a:p>
          <a:endParaRPr lang="de-DE" sz="1600"/>
        </a:p>
      </dgm:t>
    </dgm:pt>
    <dgm:pt modelId="{85D38DA0-ED2C-4BB6-AD58-C2E072404307}" type="pres">
      <dgm:prSet presAssocID="{57B26055-A8E5-4053-BAFE-AC2A2137781D}" presName="Name0" presStyleCnt="0">
        <dgm:presLayoutVars>
          <dgm:chMax val="7"/>
          <dgm:dir/>
          <dgm:animLvl val="lvl"/>
          <dgm:resizeHandles val="exact"/>
        </dgm:presLayoutVars>
      </dgm:prSet>
      <dgm:spPr/>
      <dgm:t>
        <a:bodyPr/>
        <a:lstStyle/>
        <a:p>
          <a:endParaRPr lang="de-DE"/>
        </a:p>
      </dgm:t>
    </dgm:pt>
    <dgm:pt modelId="{C1FF0CB3-5F4E-4C34-B859-C918065B813B}" type="pres">
      <dgm:prSet presAssocID="{587A9D92-5497-4B45-B820-58A7E9238390}" presName="circle1" presStyleLbl="node1" presStyleIdx="0" presStyleCnt="4"/>
      <dgm:spPr/>
    </dgm:pt>
    <dgm:pt modelId="{8740656F-C723-4B59-A4A8-3905CD137387}" type="pres">
      <dgm:prSet presAssocID="{587A9D92-5497-4B45-B820-58A7E9238390}" presName="space" presStyleCnt="0"/>
      <dgm:spPr/>
    </dgm:pt>
    <dgm:pt modelId="{A1233743-64A2-401E-8D86-61D152AF74FE}" type="pres">
      <dgm:prSet presAssocID="{587A9D92-5497-4B45-B820-58A7E9238390}" presName="rect1" presStyleLbl="alignAcc1" presStyleIdx="0" presStyleCnt="4"/>
      <dgm:spPr/>
      <dgm:t>
        <a:bodyPr/>
        <a:lstStyle/>
        <a:p>
          <a:endParaRPr lang="de-DE"/>
        </a:p>
      </dgm:t>
    </dgm:pt>
    <dgm:pt modelId="{0E7F6771-6637-4FA4-AB0C-FDEA07CF81E0}" type="pres">
      <dgm:prSet presAssocID="{BF9710E4-D271-4698-B21B-77548520C125}" presName="vertSpace2" presStyleLbl="node1" presStyleIdx="0" presStyleCnt="4"/>
      <dgm:spPr/>
    </dgm:pt>
    <dgm:pt modelId="{E2F70C3F-07E9-46DA-B8FF-87307AC7293F}" type="pres">
      <dgm:prSet presAssocID="{BF9710E4-D271-4698-B21B-77548520C125}" presName="circle2" presStyleLbl="node1" presStyleIdx="1" presStyleCnt="4"/>
      <dgm:spPr/>
    </dgm:pt>
    <dgm:pt modelId="{9FCAFCFE-2303-41A8-915F-7B3BADE9D583}" type="pres">
      <dgm:prSet presAssocID="{BF9710E4-D271-4698-B21B-77548520C125}" presName="rect2" presStyleLbl="alignAcc1" presStyleIdx="1" presStyleCnt="4"/>
      <dgm:spPr/>
      <dgm:t>
        <a:bodyPr/>
        <a:lstStyle/>
        <a:p>
          <a:endParaRPr lang="de-DE"/>
        </a:p>
      </dgm:t>
    </dgm:pt>
    <dgm:pt modelId="{A73B93B3-5219-431D-9B9F-C429219D09FF}" type="pres">
      <dgm:prSet presAssocID="{06C8C663-79B2-4CF9-A3C2-6A073EEAECC2}" presName="vertSpace3" presStyleLbl="node1" presStyleIdx="1" presStyleCnt="4"/>
      <dgm:spPr/>
    </dgm:pt>
    <dgm:pt modelId="{6E0E45B8-173D-4E98-A18D-2E5B80D4022B}" type="pres">
      <dgm:prSet presAssocID="{06C8C663-79B2-4CF9-A3C2-6A073EEAECC2}" presName="circle3" presStyleLbl="node1" presStyleIdx="2" presStyleCnt="4"/>
      <dgm:spPr/>
    </dgm:pt>
    <dgm:pt modelId="{57BE3EA5-406F-4BB1-A110-BE5649E39F66}" type="pres">
      <dgm:prSet presAssocID="{06C8C663-79B2-4CF9-A3C2-6A073EEAECC2}" presName="rect3" presStyleLbl="alignAcc1" presStyleIdx="2" presStyleCnt="4"/>
      <dgm:spPr/>
      <dgm:t>
        <a:bodyPr/>
        <a:lstStyle/>
        <a:p>
          <a:endParaRPr lang="de-DE"/>
        </a:p>
      </dgm:t>
    </dgm:pt>
    <dgm:pt modelId="{547B0651-9932-4865-9BB1-541C4F1B055F}" type="pres">
      <dgm:prSet presAssocID="{2CD02119-C556-4E77-9783-278664B6061D}" presName="vertSpace4" presStyleLbl="node1" presStyleIdx="2" presStyleCnt="4"/>
      <dgm:spPr/>
    </dgm:pt>
    <dgm:pt modelId="{56840406-5D43-4E8C-830D-0ABB22136409}" type="pres">
      <dgm:prSet presAssocID="{2CD02119-C556-4E77-9783-278664B6061D}" presName="circle4" presStyleLbl="node1" presStyleIdx="3" presStyleCnt="4"/>
      <dgm:spPr/>
    </dgm:pt>
    <dgm:pt modelId="{AAE7DB0C-B55B-4F59-88EF-2382911AFA8C}" type="pres">
      <dgm:prSet presAssocID="{2CD02119-C556-4E77-9783-278664B6061D}" presName="rect4" presStyleLbl="alignAcc1" presStyleIdx="3" presStyleCnt="4"/>
      <dgm:spPr/>
      <dgm:t>
        <a:bodyPr/>
        <a:lstStyle/>
        <a:p>
          <a:endParaRPr lang="de-DE"/>
        </a:p>
      </dgm:t>
    </dgm:pt>
    <dgm:pt modelId="{7BFBE079-E101-4D50-8824-0C8C8E85151E}" type="pres">
      <dgm:prSet presAssocID="{587A9D92-5497-4B45-B820-58A7E9238390}" presName="rect1ParTxNoCh" presStyleLbl="alignAcc1" presStyleIdx="3" presStyleCnt="4">
        <dgm:presLayoutVars>
          <dgm:chMax val="1"/>
          <dgm:bulletEnabled val="1"/>
        </dgm:presLayoutVars>
      </dgm:prSet>
      <dgm:spPr/>
      <dgm:t>
        <a:bodyPr/>
        <a:lstStyle/>
        <a:p>
          <a:endParaRPr lang="de-DE"/>
        </a:p>
      </dgm:t>
    </dgm:pt>
    <dgm:pt modelId="{373FE9FD-ED6A-4FC6-AEEB-4D54F85795F1}" type="pres">
      <dgm:prSet presAssocID="{BF9710E4-D271-4698-B21B-77548520C125}" presName="rect2ParTxNoCh" presStyleLbl="alignAcc1" presStyleIdx="3" presStyleCnt="4">
        <dgm:presLayoutVars>
          <dgm:chMax val="1"/>
          <dgm:bulletEnabled val="1"/>
        </dgm:presLayoutVars>
      </dgm:prSet>
      <dgm:spPr/>
      <dgm:t>
        <a:bodyPr/>
        <a:lstStyle/>
        <a:p>
          <a:endParaRPr lang="de-DE"/>
        </a:p>
      </dgm:t>
    </dgm:pt>
    <dgm:pt modelId="{56A86DE4-7531-472D-B68F-6E78AA810902}" type="pres">
      <dgm:prSet presAssocID="{06C8C663-79B2-4CF9-A3C2-6A073EEAECC2}" presName="rect3ParTxNoCh" presStyleLbl="alignAcc1" presStyleIdx="3" presStyleCnt="4">
        <dgm:presLayoutVars>
          <dgm:chMax val="1"/>
          <dgm:bulletEnabled val="1"/>
        </dgm:presLayoutVars>
      </dgm:prSet>
      <dgm:spPr/>
      <dgm:t>
        <a:bodyPr/>
        <a:lstStyle/>
        <a:p>
          <a:endParaRPr lang="de-DE"/>
        </a:p>
      </dgm:t>
    </dgm:pt>
    <dgm:pt modelId="{E12EFDB0-8E53-46BF-A010-67574D218B89}" type="pres">
      <dgm:prSet presAssocID="{2CD02119-C556-4E77-9783-278664B6061D}" presName="rect4ParTxNoCh" presStyleLbl="alignAcc1" presStyleIdx="3" presStyleCnt="4">
        <dgm:presLayoutVars>
          <dgm:chMax val="1"/>
          <dgm:bulletEnabled val="1"/>
        </dgm:presLayoutVars>
      </dgm:prSet>
      <dgm:spPr/>
      <dgm:t>
        <a:bodyPr/>
        <a:lstStyle/>
        <a:p>
          <a:endParaRPr lang="de-DE"/>
        </a:p>
      </dgm:t>
    </dgm:pt>
  </dgm:ptLst>
  <dgm:cxnLst>
    <dgm:cxn modelId="{B10C052F-A652-4912-B03C-6D6EFBBBD279}" type="presOf" srcId="{06C8C663-79B2-4CF9-A3C2-6A073EEAECC2}" destId="{56A86DE4-7531-472D-B68F-6E78AA810902}" srcOrd="1" destOrd="0" presId="urn:microsoft.com/office/officeart/2005/8/layout/target3"/>
    <dgm:cxn modelId="{BC12B6D1-D3BD-46FB-BD12-A371B38CB7D1}" srcId="{57B26055-A8E5-4053-BAFE-AC2A2137781D}" destId="{BF9710E4-D271-4698-B21B-77548520C125}" srcOrd="1" destOrd="0" parTransId="{79FE4B64-9968-42D1-B451-0CDB92F7BD46}" sibTransId="{234EA437-42A6-49B6-86DF-24A008778004}"/>
    <dgm:cxn modelId="{5961F808-0F00-47B6-A1BE-24ECF6382B7C}" type="presOf" srcId="{06C8C663-79B2-4CF9-A3C2-6A073EEAECC2}" destId="{57BE3EA5-406F-4BB1-A110-BE5649E39F66}" srcOrd="0" destOrd="0" presId="urn:microsoft.com/office/officeart/2005/8/layout/target3"/>
    <dgm:cxn modelId="{CC6992B3-D01A-4864-9AB2-FEEE72E3A4A9}" srcId="{57B26055-A8E5-4053-BAFE-AC2A2137781D}" destId="{2CD02119-C556-4E77-9783-278664B6061D}" srcOrd="3" destOrd="0" parTransId="{5CDBC04A-9558-486C-AB98-FCA9FF1271AC}" sibTransId="{C796AC09-03B5-4A0F-BA33-568B1F397F5D}"/>
    <dgm:cxn modelId="{DE7CFD4C-92E5-403F-96B7-9E32F2380B32}" type="presOf" srcId="{BF9710E4-D271-4698-B21B-77548520C125}" destId="{373FE9FD-ED6A-4FC6-AEEB-4D54F85795F1}" srcOrd="1" destOrd="0" presId="urn:microsoft.com/office/officeart/2005/8/layout/target3"/>
    <dgm:cxn modelId="{26A66A50-C1F5-43F4-8233-849F5C83A1B4}" type="presOf" srcId="{2CD02119-C556-4E77-9783-278664B6061D}" destId="{E12EFDB0-8E53-46BF-A010-67574D218B89}" srcOrd="1" destOrd="0" presId="urn:microsoft.com/office/officeart/2005/8/layout/target3"/>
    <dgm:cxn modelId="{C23ACFF8-FD9D-4A03-AD34-D4FF9D9F60BB}" type="presOf" srcId="{BF9710E4-D271-4698-B21B-77548520C125}" destId="{9FCAFCFE-2303-41A8-915F-7B3BADE9D583}" srcOrd="0" destOrd="0" presId="urn:microsoft.com/office/officeart/2005/8/layout/target3"/>
    <dgm:cxn modelId="{A1C87D1B-B68A-40A2-989C-9151CE8A9702}" srcId="{57B26055-A8E5-4053-BAFE-AC2A2137781D}" destId="{06C8C663-79B2-4CF9-A3C2-6A073EEAECC2}" srcOrd="2" destOrd="0" parTransId="{2DE8C01A-C796-4BF3-95C6-9FF48550C2D4}" sibTransId="{D5859919-6700-4B95-B6F2-FC5B632999F1}"/>
    <dgm:cxn modelId="{D4809D67-6737-4271-B64B-E1CBB05C869C}" srcId="{57B26055-A8E5-4053-BAFE-AC2A2137781D}" destId="{587A9D92-5497-4B45-B820-58A7E9238390}" srcOrd="0" destOrd="0" parTransId="{DD147E57-268D-4BF2-A503-9D1767F46B01}" sibTransId="{7508980E-19B0-4BBC-B758-F4CD82CCB0A1}"/>
    <dgm:cxn modelId="{9C78118B-38F0-4550-9E60-E0AE30CD6AA2}" type="presOf" srcId="{2CD02119-C556-4E77-9783-278664B6061D}" destId="{AAE7DB0C-B55B-4F59-88EF-2382911AFA8C}" srcOrd="0" destOrd="0" presId="urn:microsoft.com/office/officeart/2005/8/layout/target3"/>
    <dgm:cxn modelId="{78F0BD95-A33B-4650-A189-69F31CE79325}" type="presOf" srcId="{587A9D92-5497-4B45-B820-58A7E9238390}" destId="{A1233743-64A2-401E-8D86-61D152AF74FE}" srcOrd="0" destOrd="0" presId="urn:microsoft.com/office/officeart/2005/8/layout/target3"/>
    <dgm:cxn modelId="{8684C89D-944A-4B35-81D0-79BBD681E4B6}" type="presOf" srcId="{587A9D92-5497-4B45-B820-58A7E9238390}" destId="{7BFBE079-E101-4D50-8824-0C8C8E85151E}" srcOrd="1" destOrd="0" presId="urn:microsoft.com/office/officeart/2005/8/layout/target3"/>
    <dgm:cxn modelId="{4603A9BE-DDC6-4214-830C-68CD7938FD25}" type="presOf" srcId="{57B26055-A8E5-4053-BAFE-AC2A2137781D}" destId="{85D38DA0-ED2C-4BB6-AD58-C2E072404307}" srcOrd="0" destOrd="0" presId="urn:microsoft.com/office/officeart/2005/8/layout/target3"/>
    <dgm:cxn modelId="{70617A30-48E7-43FE-B3D1-5949C72898D0}" type="presParOf" srcId="{85D38DA0-ED2C-4BB6-AD58-C2E072404307}" destId="{C1FF0CB3-5F4E-4C34-B859-C918065B813B}" srcOrd="0" destOrd="0" presId="urn:microsoft.com/office/officeart/2005/8/layout/target3"/>
    <dgm:cxn modelId="{4464F770-C006-4E5C-9B8D-D13C423D9579}" type="presParOf" srcId="{85D38DA0-ED2C-4BB6-AD58-C2E072404307}" destId="{8740656F-C723-4B59-A4A8-3905CD137387}" srcOrd="1" destOrd="0" presId="urn:microsoft.com/office/officeart/2005/8/layout/target3"/>
    <dgm:cxn modelId="{3E9AE173-1D2F-4FD9-8369-09020538A27B}" type="presParOf" srcId="{85D38DA0-ED2C-4BB6-AD58-C2E072404307}" destId="{A1233743-64A2-401E-8D86-61D152AF74FE}" srcOrd="2" destOrd="0" presId="urn:microsoft.com/office/officeart/2005/8/layout/target3"/>
    <dgm:cxn modelId="{5A5D89C1-E6DB-484B-B6A6-0AE7B3233072}" type="presParOf" srcId="{85D38DA0-ED2C-4BB6-AD58-C2E072404307}" destId="{0E7F6771-6637-4FA4-AB0C-FDEA07CF81E0}" srcOrd="3" destOrd="0" presId="urn:microsoft.com/office/officeart/2005/8/layout/target3"/>
    <dgm:cxn modelId="{C7F35014-6900-4FC1-8075-10A853CB61A9}" type="presParOf" srcId="{85D38DA0-ED2C-4BB6-AD58-C2E072404307}" destId="{E2F70C3F-07E9-46DA-B8FF-87307AC7293F}" srcOrd="4" destOrd="0" presId="urn:microsoft.com/office/officeart/2005/8/layout/target3"/>
    <dgm:cxn modelId="{C87B1D99-9BE7-4B13-B394-C3217B452B37}" type="presParOf" srcId="{85D38DA0-ED2C-4BB6-AD58-C2E072404307}" destId="{9FCAFCFE-2303-41A8-915F-7B3BADE9D583}" srcOrd="5" destOrd="0" presId="urn:microsoft.com/office/officeart/2005/8/layout/target3"/>
    <dgm:cxn modelId="{2CE37079-7B69-4CA2-82F3-942A128DC326}" type="presParOf" srcId="{85D38DA0-ED2C-4BB6-AD58-C2E072404307}" destId="{A73B93B3-5219-431D-9B9F-C429219D09FF}" srcOrd="6" destOrd="0" presId="urn:microsoft.com/office/officeart/2005/8/layout/target3"/>
    <dgm:cxn modelId="{9CB6D2F4-1515-4ACB-99B2-D0EE87789A58}" type="presParOf" srcId="{85D38DA0-ED2C-4BB6-AD58-C2E072404307}" destId="{6E0E45B8-173D-4E98-A18D-2E5B80D4022B}" srcOrd="7" destOrd="0" presId="urn:microsoft.com/office/officeart/2005/8/layout/target3"/>
    <dgm:cxn modelId="{A5BA6113-B3F7-454B-A196-95D7A92BF457}" type="presParOf" srcId="{85D38DA0-ED2C-4BB6-AD58-C2E072404307}" destId="{57BE3EA5-406F-4BB1-A110-BE5649E39F66}" srcOrd="8" destOrd="0" presId="urn:microsoft.com/office/officeart/2005/8/layout/target3"/>
    <dgm:cxn modelId="{F3B3A59F-57FA-4320-989C-862D7B677D9A}" type="presParOf" srcId="{85D38DA0-ED2C-4BB6-AD58-C2E072404307}" destId="{547B0651-9932-4865-9BB1-541C4F1B055F}" srcOrd="9" destOrd="0" presId="urn:microsoft.com/office/officeart/2005/8/layout/target3"/>
    <dgm:cxn modelId="{369FDC81-F1FC-4DF2-9E44-AD3DC6BDEFE6}" type="presParOf" srcId="{85D38DA0-ED2C-4BB6-AD58-C2E072404307}" destId="{56840406-5D43-4E8C-830D-0ABB22136409}" srcOrd="10" destOrd="0" presId="urn:microsoft.com/office/officeart/2005/8/layout/target3"/>
    <dgm:cxn modelId="{D87D51C3-FA7F-41C6-BAB5-13F6CF6613ED}" type="presParOf" srcId="{85D38DA0-ED2C-4BB6-AD58-C2E072404307}" destId="{AAE7DB0C-B55B-4F59-88EF-2382911AFA8C}" srcOrd="11" destOrd="0" presId="urn:microsoft.com/office/officeart/2005/8/layout/target3"/>
    <dgm:cxn modelId="{ADE212C4-5511-4032-8A98-92474EAFC581}" type="presParOf" srcId="{85D38DA0-ED2C-4BB6-AD58-C2E072404307}" destId="{7BFBE079-E101-4D50-8824-0C8C8E85151E}" srcOrd="12" destOrd="0" presId="urn:microsoft.com/office/officeart/2005/8/layout/target3"/>
    <dgm:cxn modelId="{5102455A-9AB0-48DA-8BBF-88293DA331F3}" type="presParOf" srcId="{85D38DA0-ED2C-4BB6-AD58-C2E072404307}" destId="{373FE9FD-ED6A-4FC6-AEEB-4D54F85795F1}" srcOrd="13" destOrd="0" presId="urn:microsoft.com/office/officeart/2005/8/layout/target3"/>
    <dgm:cxn modelId="{31D6B51A-914E-4CEA-9586-26DA46667517}" type="presParOf" srcId="{85D38DA0-ED2C-4BB6-AD58-C2E072404307}" destId="{56A86DE4-7531-472D-B68F-6E78AA810902}" srcOrd="14" destOrd="0" presId="urn:microsoft.com/office/officeart/2005/8/layout/target3"/>
    <dgm:cxn modelId="{740DE113-158E-4327-B0D7-7772CEB3818C}" type="presParOf" srcId="{85D38DA0-ED2C-4BB6-AD58-C2E072404307}" destId="{E12EFDB0-8E53-46BF-A010-67574D218B8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C7662-92FB-47C0-9DA9-75063EA037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399D5E7A-7C8A-48F5-AA3D-9D86E364E5BB}">
      <dgm:prSet phldrT="[Text]" custT="1"/>
      <dgm:spPr/>
      <dgm:t>
        <a:bodyPr/>
        <a:lstStyle/>
        <a:p>
          <a:r>
            <a:rPr lang="en-US" sz="2600" b="0" noProof="0" dirty="0" smtClean="0"/>
            <a:t>Ecological sustainability</a:t>
          </a:r>
          <a:endParaRPr lang="en-US" sz="2600" b="0" noProof="0" dirty="0"/>
        </a:p>
      </dgm:t>
    </dgm:pt>
    <dgm:pt modelId="{0E1CAD2E-5DE2-4A45-944D-E5161A72A8A6}" type="parTrans" cxnId="{C468F2F4-8D24-47B8-B7BE-4C27A3040704}">
      <dgm:prSet/>
      <dgm:spPr/>
      <dgm:t>
        <a:bodyPr/>
        <a:lstStyle/>
        <a:p>
          <a:endParaRPr lang="de-DE" sz="1400"/>
        </a:p>
      </dgm:t>
    </dgm:pt>
    <dgm:pt modelId="{56FC49C3-3B57-4B2C-80FE-693B3672AF9F}" type="sibTrans" cxnId="{C468F2F4-8D24-47B8-B7BE-4C27A3040704}">
      <dgm:prSet/>
      <dgm:spPr/>
      <dgm:t>
        <a:bodyPr/>
        <a:lstStyle/>
        <a:p>
          <a:endParaRPr lang="de-DE" sz="1400"/>
        </a:p>
      </dgm:t>
    </dgm:pt>
    <dgm:pt modelId="{1CAE53F2-FF6B-4E00-AA69-6DA603DC724A}">
      <dgm:prSet phldrT="[Text]" custT="1"/>
      <dgm:spPr/>
      <dgm:t>
        <a:bodyPr/>
        <a:lstStyle/>
        <a:p>
          <a:r>
            <a:rPr lang="en-US" sz="2600" b="0" noProof="0" dirty="0" smtClean="0"/>
            <a:t>Environmental protection:</a:t>
          </a:r>
          <a:endParaRPr lang="en-US" sz="2600" b="0" noProof="0" dirty="0"/>
        </a:p>
      </dgm:t>
    </dgm:pt>
    <dgm:pt modelId="{F0CB7EFE-A954-46C4-A1F8-9294417B885C}" type="parTrans" cxnId="{E861C108-C6BA-4B44-A062-14B8C2B7DCCB}">
      <dgm:prSet/>
      <dgm:spPr/>
      <dgm:t>
        <a:bodyPr/>
        <a:lstStyle/>
        <a:p>
          <a:endParaRPr lang="de-DE" sz="1400"/>
        </a:p>
      </dgm:t>
    </dgm:pt>
    <dgm:pt modelId="{BE2F0CE0-B2FF-45F3-A083-04EC468BE7F6}" type="sibTrans" cxnId="{E861C108-C6BA-4B44-A062-14B8C2B7DCCB}">
      <dgm:prSet/>
      <dgm:spPr/>
      <dgm:t>
        <a:bodyPr/>
        <a:lstStyle/>
        <a:p>
          <a:endParaRPr lang="de-DE" sz="1400"/>
        </a:p>
      </dgm:t>
    </dgm:pt>
    <dgm:pt modelId="{B2AA9984-26C8-4B53-9C71-1BCE60FAB52C}">
      <dgm:prSet phldrT="[Text]" custT="1"/>
      <dgm:spPr/>
      <dgm:t>
        <a:bodyPr/>
        <a:lstStyle/>
        <a:p>
          <a:r>
            <a:rPr lang="en-US" sz="2600" b="0" noProof="0" dirty="0" smtClean="0"/>
            <a:t>Economic sustainability: </a:t>
          </a:r>
          <a:endParaRPr lang="en-US" sz="2600" b="0" noProof="0" dirty="0"/>
        </a:p>
      </dgm:t>
    </dgm:pt>
    <dgm:pt modelId="{E558B18B-26D1-4785-B5B1-CB614503FB58}" type="parTrans" cxnId="{3A5791B8-A979-4713-BB0E-F37B73C9A730}">
      <dgm:prSet/>
      <dgm:spPr/>
      <dgm:t>
        <a:bodyPr/>
        <a:lstStyle/>
        <a:p>
          <a:endParaRPr lang="de-DE" sz="1400"/>
        </a:p>
      </dgm:t>
    </dgm:pt>
    <dgm:pt modelId="{EEF02D97-2CA9-4951-B464-D5895457EF6A}" type="sibTrans" cxnId="{3A5791B8-A979-4713-BB0E-F37B73C9A730}">
      <dgm:prSet/>
      <dgm:spPr/>
      <dgm:t>
        <a:bodyPr/>
        <a:lstStyle/>
        <a:p>
          <a:endParaRPr lang="de-DE" sz="1400"/>
        </a:p>
      </dgm:t>
    </dgm:pt>
    <dgm:pt modelId="{68AF3D09-B81E-4594-B1F5-15BC4B2F89B7}">
      <dgm:prSet phldrT="[Text]" custT="1"/>
      <dgm:spPr/>
      <dgm:t>
        <a:bodyPr/>
        <a:lstStyle/>
        <a:p>
          <a:r>
            <a:rPr lang="en-US" sz="2600" b="0" noProof="0" dirty="0" smtClean="0"/>
            <a:t>Social sustainability</a:t>
          </a:r>
          <a:endParaRPr lang="en-US" sz="2600" b="0" noProof="0" dirty="0"/>
        </a:p>
      </dgm:t>
    </dgm:pt>
    <dgm:pt modelId="{8E71C84E-39D1-4E6E-A83B-6AB86D50CDD7}" type="parTrans" cxnId="{16FBADF9-509F-4079-AADA-419267ADBD31}">
      <dgm:prSet/>
      <dgm:spPr/>
      <dgm:t>
        <a:bodyPr/>
        <a:lstStyle/>
        <a:p>
          <a:endParaRPr lang="de-DE" sz="1400"/>
        </a:p>
      </dgm:t>
    </dgm:pt>
    <dgm:pt modelId="{7A91A9F9-7515-47BB-BEB8-4DAD77679E54}" type="sibTrans" cxnId="{16FBADF9-509F-4079-AADA-419267ADBD31}">
      <dgm:prSet/>
      <dgm:spPr/>
      <dgm:t>
        <a:bodyPr/>
        <a:lstStyle/>
        <a:p>
          <a:endParaRPr lang="de-DE" sz="1400"/>
        </a:p>
      </dgm:t>
    </dgm:pt>
    <dgm:pt modelId="{78AFA3FD-65C6-4442-8DF5-D91F08978247}">
      <dgm:prSet phldrT="[Text]" custT="1"/>
      <dgm:spPr/>
      <dgm:t>
        <a:bodyPr/>
        <a:lstStyle/>
        <a:p>
          <a:r>
            <a:rPr lang="en-US" sz="2600" b="0" noProof="0" dirty="0" smtClean="0"/>
            <a:t>Justice:</a:t>
          </a:r>
          <a:endParaRPr lang="en-US" sz="2600" b="0" noProof="0" dirty="0"/>
        </a:p>
      </dgm:t>
    </dgm:pt>
    <dgm:pt modelId="{5A981CB9-0D59-463F-93E2-6F047645625A}" type="parTrans" cxnId="{5DB4E643-E8D1-4C57-9212-75E8285AC680}">
      <dgm:prSet/>
      <dgm:spPr/>
      <dgm:t>
        <a:bodyPr/>
        <a:lstStyle/>
        <a:p>
          <a:endParaRPr lang="de-DE" sz="1400"/>
        </a:p>
      </dgm:t>
    </dgm:pt>
    <dgm:pt modelId="{F3E6156F-1BD0-4FB3-8EAE-798A9E10F79E}" type="sibTrans" cxnId="{5DB4E643-E8D1-4C57-9212-75E8285AC680}">
      <dgm:prSet/>
      <dgm:spPr/>
      <dgm:t>
        <a:bodyPr/>
        <a:lstStyle/>
        <a:p>
          <a:endParaRPr lang="de-DE" sz="1400"/>
        </a:p>
      </dgm:t>
    </dgm:pt>
    <dgm:pt modelId="{3BCD6CFA-E56F-4E3F-92E8-00F22245BF5F}">
      <dgm:prSet phldrT="[Text]" custT="1"/>
      <dgm:spPr/>
      <dgm:t>
        <a:bodyPr/>
        <a:lstStyle/>
        <a:p>
          <a:r>
            <a:rPr lang="en-US" sz="2600" b="0" noProof="0" dirty="0" smtClean="0"/>
            <a:t>Keeping inequalities in social systems so small that conflicts may be solved peacefully</a:t>
          </a:r>
          <a:endParaRPr lang="en-US" sz="2600" b="0" noProof="0" dirty="0"/>
        </a:p>
      </dgm:t>
    </dgm:pt>
    <dgm:pt modelId="{CBAE17AD-31EA-4343-9888-A32119F301DF}" type="parTrans" cxnId="{80072642-4034-4658-851C-3405CA97B399}">
      <dgm:prSet/>
      <dgm:spPr/>
      <dgm:t>
        <a:bodyPr/>
        <a:lstStyle/>
        <a:p>
          <a:endParaRPr lang="de-DE" sz="1400"/>
        </a:p>
      </dgm:t>
    </dgm:pt>
    <dgm:pt modelId="{294E3559-75B3-4FAE-A4A2-5121CA80D118}" type="sibTrans" cxnId="{80072642-4034-4658-851C-3405CA97B399}">
      <dgm:prSet/>
      <dgm:spPr/>
      <dgm:t>
        <a:bodyPr/>
        <a:lstStyle/>
        <a:p>
          <a:endParaRPr lang="de-DE" sz="1400"/>
        </a:p>
      </dgm:t>
    </dgm:pt>
    <dgm:pt modelId="{F8D05776-6B17-4D94-9A34-17F550D5A17C}">
      <dgm:prSet phldrT="[Text]" custT="1"/>
      <dgm:spPr/>
      <dgm:t>
        <a:bodyPr/>
        <a:lstStyle/>
        <a:p>
          <a:r>
            <a:rPr lang="en-US" sz="2600" b="0" noProof="0" dirty="0" smtClean="0"/>
            <a:t>Making use of ecological resources in an way that they can recover in the same time</a:t>
          </a:r>
          <a:endParaRPr lang="en-US" sz="2600" b="0" noProof="0" dirty="0"/>
        </a:p>
      </dgm:t>
    </dgm:pt>
    <dgm:pt modelId="{15B84435-0E4D-4215-A2A2-88B2CAF16298}" type="parTrans" cxnId="{4AD9BA37-28CD-4F42-ACE2-3EDE9D8E4DCA}">
      <dgm:prSet/>
      <dgm:spPr/>
      <dgm:t>
        <a:bodyPr/>
        <a:lstStyle/>
        <a:p>
          <a:endParaRPr lang="de-DE"/>
        </a:p>
      </dgm:t>
    </dgm:pt>
    <dgm:pt modelId="{F9B19EE4-FEF8-4683-9978-5F6EB4BCF5A1}" type="sibTrans" cxnId="{4AD9BA37-28CD-4F42-ACE2-3EDE9D8E4DCA}">
      <dgm:prSet/>
      <dgm:spPr/>
      <dgm:t>
        <a:bodyPr/>
        <a:lstStyle/>
        <a:p>
          <a:endParaRPr lang="de-DE"/>
        </a:p>
      </dgm:t>
    </dgm:pt>
    <dgm:pt modelId="{B0C44818-1CF6-44B3-8376-F4EA000FC0AA}">
      <dgm:prSet phldrT="[Text]" custT="1"/>
      <dgm:spPr/>
      <dgm:t>
        <a:bodyPr/>
        <a:lstStyle/>
        <a:p>
          <a:r>
            <a:rPr lang="en-US" sz="2600" b="0" noProof="0" dirty="0" smtClean="0"/>
            <a:t>Durability of economic entities:</a:t>
          </a:r>
          <a:endParaRPr lang="en-US" sz="2600" b="0" noProof="0" dirty="0"/>
        </a:p>
      </dgm:t>
    </dgm:pt>
    <dgm:pt modelId="{28DB12EF-01B4-483A-BBFF-7D0B09A0E0D0}" type="parTrans" cxnId="{9E7E670F-B3E0-4DC3-BEE9-44E244F59461}">
      <dgm:prSet/>
      <dgm:spPr/>
      <dgm:t>
        <a:bodyPr/>
        <a:lstStyle/>
        <a:p>
          <a:endParaRPr lang="de-DE"/>
        </a:p>
      </dgm:t>
    </dgm:pt>
    <dgm:pt modelId="{419D0A04-70EC-46D5-8DF7-F2B55A12A237}" type="sibTrans" cxnId="{9E7E670F-B3E0-4DC3-BEE9-44E244F59461}">
      <dgm:prSet/>
      <dgm:spPr/>
      <dgm:t>
        <a:bodyPr/>
        <a:lstStyle/>
        <a:p>
          <a:endParaRPr lang="de-DE"/>
        </a:p>
      </dgm:t>
    </dgm:pt>
    <dgm:pt modelId="{F25EFFFD-25FA-4D69-9814-C7511CD01F1F}">
      <dgm:prSet phldrT="[Text]" custT="1"/>
      <dgm:spPr/>
      <dgm:t>
        <a:bodyPr/>
        <a:lstStyle/>
        <a:p>
          <a:r>
            <a:rPr lang="en-US" sz="2600" b="0" noProof="0" dirty="0" smtClean="0"/>
            <a:t>preserving the natural resources of mankind</a:t>
          </a:r>
          <a:endParaRPr lang="en-US" sz="2600" b="0" noProof="0" dirty="0"/>
        </a:p>
      </dgm:t>
    </dgm:pt>
    <dgm:pt modelId="{13B0E3D6-6A46-48AC-A061-50C0110F24EA}" type="parTrans" cxnId="{A0ECB4A6-1E4B-4BAC-94E5-5E39BB3AE5A1}">
      <dgm:prSet/>
      <dgm:spPr/>
      <dgm:t>
        <a:bodyPr/>
        <a:lstStyle/>
        <a:p>
          <a:endParaRPr lang="de-DE"/>
        </a:p>
      </dgm:t>
    </dgm:pt>
    <dgm:pt modelId="{67A0AAB2-0250-41EC-933F-784D7A204489}" type="sibTrans" cxnId="{A0ECB4A6-1E4B-4BAC-94E5-5E39BB3AE5A1}">
      <dgm:prSet/>
      <dgm:spPr/>
      <dgm:t>
        <a:bodyPr/>
        <a:lstStyle/>
        <a:p>
          <a:endParaRPr lang="de-DE"/>
        </a:p>
      </dgm:t>
    </dgm:pt>
    <dgm:pt modelId="{F38FD079-9A6E-42A1-877C-15C3298A150E}">
      <dgm:prSet phldrT="[Text]" custT="1"/>
      <dgm:spPr/>
      <dgm:t>
        <a:bodyPr/>
        <a:lstStyle/>
        <a:p>
          <a:r>
            <a:rPr lang="en-US" sz="2600" b="0" noProof="0" dirty="0" smtClean="0"/>
            <a:t>Economic activities of countries, companies and private households ensuring long-term survival</a:t>
          </a:r>
          <a:endParaRPr lang="en-US" sz="2600" b="0" noProof="0" dirty="0"/>
        </a:p>
      </dgm:t>
    </dgm:pt>
    <dgm:pt modelId="{84672DA1-1E6A-4462-946A-231B00243F16}" type="parTrans" cxnId="{7CC109F7-AF7D-4FC3-BD3E-567CFC433DB9}">
      <dgm:prSet/>
      <dgm:spPr/>
      <dgm:t>
        <a:bodyPr/>
        <a:lstStyle/>
        <a:p>
          <a:endParaRPr lang="de-DE"/>
        </a:p>
      </dgm:t>
    </dgm:pt>
    <dgm:pt modelId="{668D02DB-3AD6-4B65-A87E-051DBE849C36}" type="sibTrans" cxnId="{7CC109F7-AF7D-4FC3-BD3E-567CFC433DB9}">
      <dgm:prSet/>
      <dgm:spPr/>
      <dgm:t>
        <a:bodyPr/>
        <a:lstStyle/>
        <a:p>
          <a:endParaRPr lang="de-DE"/>
        </a:p>
      </dgm:t>
    </dgm:pt>
    <dgm:pt modelId="{BE45C32B-7DB9-4761-93C1-F3BFDA2AE993}" type="pres">
      <dgm:prSet presAssocID="{FE4C7662-92FB-47C0-9DA9-75063EA03783}" presName="Name0" presStyleCnt="0">
        <dgm:presLayoutVars>
          <dgm:dir/>
          <dgm:animLvl val="lvl"/>
          <dgm:resizeHandles val="exact"/>
        </dgm:presLayoutVars>
      </dgm:prSet>
      <dgm:spPr/>
      <dgm:t>
        <a:bodyPr/>
        <a:lstStyle/>
        <a:p>
          <a:endParaRPr lang="de-DE"/>
        </a:p>
      </dgm:t>
    </dgm:pt>
    <dgm:pt modelId="{0FEA334E-E0F5-4540-A7B0-215079BCA065}" type="pres">
      <dgm:prSet presAssocID="{399D5E7A-7C8A-48F5-AA3D-9D86E364E5BB}" presName="composite" presStyleCnt="0"/>
      <dgm:spPr/>
    </dgm:pt>
    <dgm:pt modelId="{9E3C65B4-A96B-4863-AB3A-612018458EDC}" type="pres">
      <dgm:prSet presAssocID="{399D5E7A-7C8A-48F5-AA3D-9D86E364E5BB}" presName="parTx" presStyleLbl="alignNode1" presStyleIdx="0" presStyleCnt="3">
        <dgm:presLayoutVars>
          <dgm:chMax val="0"/>
          <dgm:chPref val="0"/>
          <dgm:bulletEnabled val="1"/>
        </dgm:presLayoutVars>
      </dgm:prSet>
      <dgm:spPr/>
      <dgm:t>
        <a:bodyPr/>
        <a:lstStyle/>
        <a:p>
          <a:endParaRPr lang="de-DE"/>
        </a:p>
      </dgm:t>
    </dgm:pt>
    <dgm:pt modelId="{04154C9A-65F7-4AFE-8959-580F43472C89}" type="pres">
      <dgm:prSet presAssocID="{399D5E7A-7C8A-48F5-AA3D-9D86E364E5BB}" presName="desTx" presStyleLbl="alignAccFollowNode1" presStyleIdx="0" presStyleCnt="3">
        <dgm:presLayoutVars>
          <dgm:bulletEnabled val="1"/>
        </dgm:presLayoutVars>
      </dgm:prSet>
      <dgm:spPr/>
      <dgm:t>
        <a:bodyPr/>
        <a:lstStyle/>
        <a:p>
          <a:endParaRPr lang="de-DE"/>
        </a:p>
      </dgm:t>
    </dgm:pt>
    <dgm:pt modelId="{BA295126-49E6-4C05-8096-0974C9845524}" type="pres">
      <dgm:prSet presAssocID="{56FC49C3-3B57-4B2C-80FE-693B3672AF9F}" presName="space" presStyleCnt="0"/>
      <dgm:spPr/>
    </dgm:pt>
    <dgm:pt modelId="{83FEC1ED-B489-4372-9A7B-7F9E645D8F00}" type="pres">
      <dgm:prSet presAssocID="{B2AA9984-26C8-4B53-9C71-1BCE60FAB52C}" presName="composite" presStyleCnt="0"/>
      <dgm:spPr/>
    </dgm:pt>
    <dgm:pt modelId="{843C0A93-7EB0-401E-BAB1-FAA36A60CEDF}" type="pres">
      <dgm:prSet presAssocID="{B2AA9984-26C8-4B53-9C71-1BCE60FAB52C}" presName="parTx" presStyleLbl="alignNode1" presStyleIdx="1" presStyleCnt="3">
        <dgm:presLayoutVars>
          <dgm:chMax val="0"/>
          <dgm:chPref val="0"/>
          <dgm:bulletEnabled val="1"/>
        </dgm:presLayoutVars>
      </dgm:prSet>
      <dgm:spPr/>
      <dgm:t>
        <a:bodyPr/>
        <a:lstStyle/>
        <a:p>
          <a:endParaRPr lang="de-DE"/>
        </a:p>
      </dgm:t>
    </dgm:pt>
    <dgm:pt modelId="{98A371A7-9315-451E-A6A0-29BCC79C06E9}" type="pres">
      <dgm:prSet presAssocID="{B2AA9984-26C8-4B53-9C71-1BCE60FAB52C}" presName="desTx" presStyleLbl="alignAccFollowNode1" presStyleIdx="1" presStyleCnt="3" custScaleY="100000" custLinFactNeighborX="334" custLinFactNeighborY="5627">
        <dgm:presLayoutVars>
          <dgm:bulletEnabled val="1"/>
        </dgm:presLayoutVars>
      </dgm:prSet>
      <dgm:spPr/>
      <dgm:t>
        <a:bodyPr/>
        <a:lstStyle/>
        <a:p>
          <a:endParaRPr lang="de-DE"/>
        </a:p>
      </dgm:t>
    </dgm:pt>
    <dgm:pt modelId="{9156ED45-5642-4CBB-B331-67F39799FC26}" type="pres">
      <dgm:prSet presAssocID="{EEF02D97-2CA9-4951-B464-D5895457EF6A}" presName="space" presStyleCnt="0"/>
      <dgm:spPr/>
    </dgm:pt>
    <dgm:pt modelId="{81BAF530-475D-47B1-8D5F-C4141A3DDD49}" type="pres">
      <dgm:prSet presAssocID="{68AF3D09-B81E-4594-B1F5-15BC4B2F89B7}" presName="composite" presStyleCnt="0"/>
      <dgm:spPr/>
    </dgm:pt>
    <dgm:pt modelId="{E2735B6F-1EB1-4405-82AF-6BAB41DEA373}" type="pres">
      <dgm:prSet presAssocID="{68AF3D09-B81E-4594-B1F5-15BC4B2F89B7}" presName="parTx" presStyleLbl="alignNode1" presStyleIdx="2" presStyleCnt="3" custLinFactNeighborX="792" custLinFactNeighborY="-15627">
        <dgm:presLayoutVars>
          <dgm:chMax val="0"/>
          <dgm:chPref val="0"/>
          <dgm:bulletEnabled val="1"/>
        </dgm:presLayoutVars>
      </dgm:prSet>
      <dgm:spPr/>
      <dgm:t>
        <a:bodyPr/>
        <a:lstStyle/>
        <a:p>
          <a:endParaRPr lang="de-DE"/>
        </a:p>
      </dgm:t>
    </dgm:pt>
    <dgm:pt modelId="{35996675-B0D8-474C-B51C-B01FA658C1E4}" type="pres">
      <dgm:prSet presAssocID="{68AF3D09-B81E-4594-B1F5-15BC4B2F89B7}" presName="desTx" presStyleLbl="alignAccFollowNode1" presStyleIdx="2" presStyleCnt="3">
        <dgm:presLayoutVars>
          <dgm:bulletEnabled val="1"/>
        </dgm:presLayoutVars>
      </dgm:prSet>
      <dgm:spPr/>
      <dgm:t>
        <a:bodyPr/>
        <a:lstStyle/>
        <a:p>
          <a:endParaRPr lang="de-DE"/>
        </a:p>
      </dgm:t>
    </dgm:pt>
  </dgm:ptLst>
  <dgm:cxnLst>
    <dgm:cxn modelId="{16FBADF9-509F-4079-AADA-419267ADBD31}" srcId="{FE4C7662-92FB-47C0-9DA9-75063EA03783}" destId="{68AF3D09-B81E-4594-B1F5-15BC4B2F89B7}" srcOrd="2" destOrd="0" parTransId="{8E71C84E-39D1-4E6E-A83B-6AB86D50CDD7}" sibTransId="{7A91A9F9-7515-47BB-BEB8-4DAD77679E54}"/>
    <dgm:cxn modelId="{4AD9BA37-28CD-4F42-ACE2-3EDE9D8E4DCA}" srcId="{399D5E7A-7C8A-48F5-AA3D-9D86E364E5BB}" destId="{F8D05776-6B17-4D94-9A34-17F550D5A17C}" srcOrd="2" destOrd="0" parTransId="{15B84435-0E4D-4215-A2A2-88B2CAF16298}" sibTransId="{F9B19EE4-FEF8-4683-9978-5F6EB4BCF5A1}"/>
    <dgm:cxn modelId="{E861C108-C6BA-4B44-A062-14B8C2B7DCCB}" srcId="{399D5E7A-7C8A-48F5-AA3D-9D86E364E5BB}" destId="{1CAE53F2-FF6B-4E00-AA69-6DA603DC724A}" srcOrd="0" destOrd="0" parTransId="{F0CB7EFE-A954-46C4-A1F8-9294417B885C}" sibTransId="{BE2F0CE0-B2FF-45F3-A083-04EC468BE7F6}"/>
    <dgm:cxn modelId="{B3A76D7F-2EA7-4A4D-9D4A-7384A1BD7CAC}" type="presOf" srcId="{78AFA3FD-65C6-4442-8DF5-D91F08978247}" destId="{35996675-B0D8-474C-B51C-B01FA658C1E4}" srcOrd="0" destOrd="0" presId="urn:microsoft.com/office/officeart/2005/8/layout/hList1"/>
    <dgm:cxn modelId="{B8B3C2F7-365C-4274-AC13-C6F1EACA695D}" type="presOf" srcId="{FE4C7662-92FB-47C0-9DA9-75063EA03783}" destId="{BE45C32B-7DB9-4761-93C1-F3BFDA2AE993}" srcOrd="0" destOrd="0" presId="urn:microsoft.com/office/officeart/2005/8/layout/hList1"/>
    <dgm:cxn modelId="{9AC3AE20-431F-4A97-9E3A-A9D5F00C6E68}" type="presOf" srcId="{399D5E7A-7C8A-48F5-AA3D-9D86E364E5BB}" destId="{9E3C65B4-A96B-4863-AB3A-612018458EDC}" srcOrd="0" destOrd="0" presId="urn:microsoft.com/office/officeart/2005/8/layout/hList1"/>
    <dgm:cxn modelId="{56A91971-0DC9-41C8-806D-371AED504FEE}" type="presOf" srcId="{1CAE53F2-FF6B-4E00-AA69-6DA603DC724A}" destId="{04154C9A-65F7-4AFE-8959-580F43472C89}" srcOrd="0" destOrd="0" presId="urn:microsoft.com/office/officeart/2005/8/layout/hList1"/>
    <dgm:cxn modelId="{7CC109F7-AF7D-4FC3-BD3E-567CFC433DB9}" srcId="{B2AA9984-26C8-4B53-9C71-1BCE60FAB52C}" destId="{F38FD079-9A6E-42A1-877C-15C3298A150E}" srcOrd="1" destOrd="0" parTransId="{84672DA1-1E6A-4462-946A-231B00243F16}" sibTransId="{668D02DB-3AD6-4B65-A87E-051DBE849C36}"/>
    <dgm:cxn modelId="{00AFFE24-4C36-4D83-A067-4376A93A59E8}" type="presOf" srcId="{F8D05776-6B17-4D94-9A34-17F550D5A17C}" destId="{04154C9A-65F7-4AFE-8959-580F43472C89}" srcOrd="0" destOrd="2" presId="urn:microsoft.com/office/officeart/2005/8/layout/hList1"/>
    <dgm:cxn modelId="{5DB4E643-E8D1-4C57-9212-75E8285AC680}" srcId="{68AF3D09-B81E-4594-B1F5-15BC4B2F89B7}" destId="{78AFA3FD-65C6-4442-8DF5-D91F08978247}" srcOrd="0" destOrd="0" parTransId="{5A981CB9-0D59-463F-93E2-6F047645625A}" sibTransId="{F3E6156F-1BD0-4FB3-8EAE-798A9E10F79E}"/>
    <dgm:cxn modelId="{80072642-4034-4658-851C-3405CA97B399}" srcId="{68AF3D09-B81E-4594-B1F5-15BC4B2F89B7}" destId="{3BCD6CFA-E56F-4E3F-92E8-00F22245BF5F}" srcOrd="1" destOrd="0" parTransId="{CBAE17AD-31EA-4343-9888-A32119F301DF}" sibTransId="{294E3559-75B3-4FAE-A4A2-5121CA80D118}"/>
    <dgm:cxn modelId="{C468F2F4-8D24-47B8-B7BE-4C27A3040704}" srcId="{FE4C7662-92FB-47C0-9DA9-75063EA03783}" destId="{399D5E7A-7C8A-48F5-AA3D-9D86E364E5BB}" srcOrd="0" destOrd="0" parTransId="{0E1CAD2E-5DE2-4A45-944D-E5161A72A8A6}" sibTransId="{56FC49C3-3B57-4B2C-80FE-693B3672AF9F}"/>
    <dgm:cxn modelId="{2E89FCDF-7390-4545-A94A-3C4F04339FC8}" type="presOf" srcId="{B2AA9984-26C8-4B53-9C71-1BCE60FAB52C}" destId="{843C0A93-7EB0-401E-BAB1-FAA36A60CEDF}" srcOrd="0" destOrd="0" presId="urn:microsoft.com/office/officeart/2005/8/layout/hList1"/>
    <dgm:cxn modelId="{FF08B521-67E4-4038-926B-64971F92F12D}" type="presOf" srcId="{68AF3D09-B81E-4594-B1F5-15BC4B2F89B7}" destId="{E2735B6F-1EB1-4405-82AF-6BAB41DEA373}" srcOrd="0" destOrd="0" presId="urn:microsoft.com/office/officeart/2005/8/layout/hList1"/>
    <dgm:cxn modelId="{A0ECB4A6-1E4B-4BAC-94E5-5E39BB3AE5A1}" srcId="{399D5E7A-7C8A-48F5-AA3D-9D86E364E5BB}" destId="{F25EFFFD-25FA-4D69-9814-C7511CD01F1F}" srcOrd="1" destOrd="0" parTransId="{13B0E3D6-6A46-48AC-A061-50C0110F24EA}" sibTransId="{67A0AAB2-0250-41EC-933F-784D7A204489}"/>
    <dgm:cxn modelId="{A51A8283-A34A-4C1D-A71C-640AE4A08A7E}" type="presOf" srcId="{B0C44818-1CF6-44B3-8376-F4EA000FC0AA}" destId="{98A371A7-9315-451E-A6A0-29BCC79C06E9}" srcOrd="0" destOrd="0" presId="urn:microsoft.com/office/officeart/2005/8/layout/hList1"/>
    <dgm:cxn modelId="{AB8CF904-F59D-456C-BF2F-E7F6BA587C92}" type="presOf" srcId="{F25EFFFD-25FA-4D69-9814-C7511CD01F1F}" destId="{04154C9A-65F7-4AFE-8959-580F43472C89}" srcOrd="0" destOrd="1" presId="urn:microsoft.com/office/officeart/2005/8/layout/hList1"/>
    <dgm:cxn modelId="{4892A8C0-5E7E-4D1E-B067-182C4F200281}" type="presOf" srcId="{F38FD079-9A6E-42A1-877C-15C3298A150E}" destId="{98A371A7-9315-451E-A6A0-29BCC79C06E9}" srcOrd="0" destOrd="1" presId="urn:microsoft.com/office/officeart/2005/8/layout/hList1"/>
    <dgm:cxn modelId="{3A5791B8-A979-4713-BB0E-F37B73C9A730}" srcId="{FE4C7662-92FB-47C0-9DA9-75063EA03783}" destId="{B2AA9984-26C8-4B53-9C71-1BCE60FAB52C}" srcOrd="1" destOrd="0" parTransId="{E558B18B-26D1-4785-B5B1-CB614503FB58}" sibTransId="{EEF02D97-2CA9-4951-B464-D5895457EF6A}"/>
    <dgm:cxn modelId="{9E7E670F-B3E0-4DC3-BEE9-44E244F59461}" srcId="{B2AA9984-26C8-4B53-9C71-1BCE60FAB52C}" destId="{B0C44818-1CF6-44B3-8376-F4EA000FC0AA}" srcOrd="0" destOrd="0" parTransId="{28DB12EF-01B4-483A-BBFF-7D0B09A0E0D0}" sibTransId="{419D0A04-70EC-46D5-8DF7-F2B55A12A237}"/>
    <dgm:cxn modelId="{5E5B4FF3-35E0-44D1-B9E0-F9DE95FB2A2B}" type="presOf" srcId="{3BCD6CFA-E56F-4E3F-92E8-00F22245BF5F}" destId="{35996675-B0D8-474C-B51C-B01FA658C1E4}" srcOrd="0" destOrd="1" presId="urn:microsoft.com/office/officeart/2005/8/layout/hList1"/>
    <dgm:cxn modelId="{354E7ACD-9572-487D-B081-902C959288BB}" type="presParOf" srcId="{BE45C32B-7DB9-4761-93C1-F3BFDA2AE993}" destId="{0FEA334E-E0F5-4540-A7B0-215079BCA065}" srcOrd="0" destOrd="0" presId="urn:microsoft.com/office/officeart/2005/8/layout/hList1"/>
    <dgm:cxn modelId="{D00F50C2-3794-433E-B183-0A92F5C4E836}" type="presParOf" srcId="{0FEA334E-E0F5-4540-A7B0-215079BCA065}" destId="{9E3C65B4-A96B-4863-AB3A-612018458EDC}" srcOrd="0" destOrd="0" presId="urn:microsoft.com/office/officeart/2005/8/layout/hList1"/>
    <dgm:cxn modelId="{FAA3651D-C552-49EC-962D-DED089A180D6}" type="presParOf" srcId="{0FEA334E-E0F5-4540-A7B0-215079BCA065}" destId="{04154C9A-65F7-4AFE-8959-580F43472C89}" srcOrd="1" destOrd="0" presId="urn:microsoft.com/office/officeart/2005/8/layout/hList1"/>
    <dgm:cxn modelId="{1F660096-4A77-449F-B367-BD2FB07179D0}" type="presParOf" srcId="{BE45C32B-7DB9-4761-93C1-F3BFDA2AE993}" destId="{BA295126-49E6-4C05-8096-0974C9845524}" srcOrd="1" destOrd="0" presId="urn:microsoft.com/office/officeart/2005/8/layout/hList1"/>
    <dgm:cxn modelId="{7CB9A3C4-B475-4D44-95BB-27DF2135A92E}" type="presParOf" srcId="{BE45C32B-7DB9-4761-93C1-F3BFDA2AE993}" destId="{83FEC1ED-B489-4372-9A7B-7F9E645D8F00}" srcOrd="2" destOrd="0" presId="urn:microsoft.com/office/officeart/2005/8/layout/hList1"/>
    <dgm:cxn modelId="{1FD885EB-8074-4A86-9EB7-9C916BBBC254}" type="presParOf" srcId="{83FEC1ED-B489-4372-9A7B-7F9E645D8F00}" destId="{843C0A93-7EB0-401E-BAB1-FAA36A60CEDF}" srcOrd="0" destOrd="0" presId="urn:microsoft.com/office/officeart/2005/8/layout/hList1"/>
    <dgm:cxn modelId="{BE5F399B-F458-4376-859C-09BF51B249AB}" type="presParOf" srcId="{83FEC1ED-B489-4372-9A7B-7F9E645D8F00}" destId="{98A371A7-9315-451E-A6A0-29BCC79C06E9}" srcOrd="1" destOrd="0" presId="urn:microsoft.com/office/officeart/2005/8/layout/hList1"/>
    <dgm:cxn modelId="{63377E69-53CA-4E05-A91C-F67A4A1217FE}" type="presParOf" srcId="{BE45C32B-7DB9-4761-93C1-F3BFDA2AE993}" destId="{9156ED45-5642-4CBB-B331-67F39799FC26}" srcOrd="3" destOrd="0" presId="urn:microsoft.com/office/officeart/2005/8/layout/hList1"/>
    <dgm:cxn modelId="{3CD8E355-281B-4BB3-89BA-C1FF1959A456}" type="presParOf" srcId="{BE45C32B-7DB9-4761-93C1-F3BFDA2AE993}" destId="{81BAF530-475D-47B1-8D5F-C4141A3DDD49}" srcOrd="4" destOrd="0" presId="urn:microsoft.com/office/officeart/2005/8/layout/hList1"/>
    <dgm:cxn modelId="{7D7986D3-E154-418C-A886-7642A01963C3}" type="presParOf" srcId="{81BAF530-475D-47B1-8D5F-C4141A3DDD49}" destId="{E2735B6F-1EB1-4405-82AF-6BAB41DEA373}" srcOrd="0" destOrd="0" presId="urn:microsoft.com/office/officeart/2005/8/layout/hList1"/>
    <dgm:cxn modelId="{1199369D-E4FB-4163-B4A7-10E1E642C2BB}" type="presParOf" srcId="{81BAF530-475D-47B1-8D5F-C4141A3DDD49}" destId="{35996675-B0D8-474C-B51C-B01FA658C1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C0B725-A7ED-47D7-BAA2-9DC4CA1AC4D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0F1E1A1E-E6AE-4908-B414-1DB93F5DC91E}">
      <dgm:prSet phldrT="[Text]" custT="1"/>
      <dgm:spPr/>
      <dgm:t>
        <a:bodyPr/>
        <a:lstStyle/>
        <a:p>
          <a:r>
            <a:rPr lang="de-DE" sz="3600" dirty="0" smtClean="0"/>
            <a:t>Society</a:t>
          </a:r>
          <a:endParaRPr lang="de-DE" sz="3600" dirty="0"/>
        </a:p>
      </dgm:t>
    </dgm:pt>
    <dgm:pt modelId="{C16C7885-A58A-4A11-87F9-C7BB4A793060}" type="parTrans" cxnId="{B57E0F85-5599-4D89-B80C-5164D31B20B8}">
      <dgm:prSet/>
      <dgm:spPr/>
      <dgm:t>
        <a:bodyPr/>
        <a:lstStyle/>
        <a:p>
          <a:endParaRPr lang="de-DE"/>
        </a:p>
      </dgm:t>
    </dgm:pt>
    <dgm:pt modelId="{7EFF1042-389A-41B2-94E0-A8B99BD54532}" type="sibTrans" cxnId="{B57E0F85-5599-4D89-B80C-5164D31B20B8}">
      <dgm:prSet/>
      <dgm:spPr/>
      <dgm:t>
        <a:bodyPr/>
        <a:lstStyle/>
        <a:p>
          <a:endParaRPr lang="de-DE"/>
        </a:p>
      </dgm:t>
    </dgm:pt>
    <dgm:pt modelId="{F1110E3E-9D6A-475D-A1F2-F8A37B136243}">
      <dgm:prSet phldrT="[Text]" custT="1"/>
      <dgm:spPr>
        <a:solidFill>
          <a:schemeClr val="accent1">
            <a:lumMod val="50000"/>
          </a:schemeClr>
        </a:solidFill>
      </dgm:spPr>
      <dgm:t>
        <a:bodyPr/>
        <a:lstStyle/>
        <a:p>
          <a:r>
            <a:rPr lang="de-DE" sz="3600" dirty="0" smtClean="0"/>
            <a:t>Economy</a:t>
          </a:r>
          <a:endParaRPr lang="de-DE" sz="3600" dirty="0"/>
        </a:p>
      </dgm:t>
    </dgm:pt>
    <dgm:pt modelId="{E81C2205-3999-4503-81D0-53364AC7E36C}" type="parTrans" cxnId="{0466ACD6-F271-4C47-9960-A3F770E66171}">
      <dgm:prSet/>
      <dgm:spPr/>
      <dgm:t>
        <a:bodyPr/>
        <a:lstStyle/>
        <a:p>
          <a:endParaRPr lang="de-DE"/>
        </a:p>
      </dgm:t>
    </dgm:pt>
    <dgm:pt modelId="{6C8DC428-7437-41A7-ADFD-972C27CCDCD1}" type="sibTrans" cxnId="{0466ACD6-F271-4C47-9960-A3F770E66171}">
      <dgm:prSet/>
      <dgm:spPr/>
      <dgm:t>
        <a:bodyPr/>
        <a:lstStyle/>
        <a:p>
          <a:endParaRPr lang="de-DE"/>
        </a:p>
      </dgm:t>
    </dgm:pt>
    <dgm:pt modelId="{6D345180-9550-4651-BD36-E0F8D12F5E9E}">
      <dgm:prSet phldrT="[Text]" custT="1"/>
      <dgm:spPr/>
      <dgm:t>
        <a:bodyPr/>
        <a:lstStyle/>
        <a:p>
          <a:r>
            <a:rPr lang="de-DE" sz="3600" dirty="0" smtClean="0"/>
            <a:t>Environment</a:t>
          </a:r>
          <a:endParaRPr lang="de-DE" sz="3600" dirty="0"/>
        </a:p>
      </dgm:t>
    </dgm:pt>
    <dgm:pt modelId="{DF33C449-BA8D-4C3A-99C3-AB20F6C5F77A}" type="parTrans" cxnId="{C09979FD-A532-41EA-BD90-0BF4AAF0757B}">
      <dgm:prSet/>
      <dgm:spPr/>
      <dgm:t>
        <a:bodyPr/>
        <a:lstStyle/>
        <a:p>
          <a:endParaRPr lang="de-DE"/>
        </a:p>
      </dgm:t>
    </dgm:pt>
    <dgm:pt modelId="{740F5C9F-BC9D-4DDB-BCF7-837C327EFE26}" type="sibTrans" cxnId="{C09979FD-A532-41EA-BD90-0BF4AAF0757B}">
      <dgm:prSet/>
      <dgm:spPr/>
      <dgm:t>
        <a:bodyPr/>
        <a:lstStyle/>
        <a:p>
          <a:endParaRPr lang="de-DE"/>
        </a:p>
      </dgm:t>
    </dgm:pt>
    <dgm:pt modelId="{AAD05FEC-FD66-4DAB-B542-2B13A11F1C24}" type="pres">
      <dgm:prSet presAssocID="{C5C0B725-A7ED-47D7-BAA2-9DC4CA1AC4DA}" presName="Name0" presStyleCnt="0">
        <dgm:presLayoutVars>
          <dgm:chMax val="7"/>
          <dgm:resizeHandles val="exact"/>
        </dgm:presLayoutVars>
      </dgm:prSet>
      <dgm:spPr/>
      <dgm:t>
        <a:bodyPr/>
        <a:lstStyle/>
        <a:p>
          <a:endParaRPr lang="de-DE"/>
        </a:p>
      </dgm:t>
    </dgm:pt>
    <dgm:pt modelId="{6AB89444-7709-459B-9E1B-A2EE833DB333}" type="pres">
      <dgm:prSet presAssocID="{C5C0B725-A7ED-47D7-BAA2-9DC4CA1AC4DA}" presName="comp1" presStyleCnt="0"/>
      <dgm:spPr/>
    </dgm:pt>
    <dgm:pt modelId="{DA002920-7CDC-438E-B2CC-C0DD8F6C6458}" type="pres">
      <dgm:prSet presAssocID="{C5C0B725-A7ED-47D7-BAA2-9DC4CA1AC4DA}" presName="circle1" presStyleLbl="node1" presStyleIdx="0" presStyleCnt="3" custScaleX="163019"/>
      <dgm:spPr/>
      <dgm:t>
        <a:bodyPr/>
        <a:lstStyle/>
        <a:p>
          <a:endParaRPr lang="de-DE"/>
        </a:p>
      </dgm:t>
    </dgm:pt>
    <dgm:pt modelId="{C1171744-058C-491E-9153-903A892BAB0A}" type="pres">
      <dgm:prSet presAssocID="{C5C0B725-A7ED-47D7-BAA2-9DC4CA1AC4DA}" presName="c1text" presStyleLbl="node1" presStyleIdx="0" presStyleCnt="3">
        <dgm:presLayoutVars>
          <dgm:bulletEnabled val="1"/>
        </dgm:presLayoutVars>
      </dgm:prSet>
      <dgm:spPr/>
      <dgm:t>
        <a:bodyPr/>
        <a:lstStyle/>
        <a:p>
          <a:endParaRPr lang="de-DE"/>
        </a:p>
      </dgm:t>
    </dgm:pt>
    <dgm:pt modelId="{AAB46FFB-B40B-4338-BA2F-D72F92494433}" type="pres">
      <dgm:prSet presAssocID="{C5C0B725-A7ED-47D7-BAA2-9DC4CA1AC4DA}" presName="comp2" presStyleCnt="0"/>
      <dgm:spPr/>
    </dgm:pt>
    <dgm:pt modelId="{FF9743CF-B8F9-44FD-82CF-8230191EF4ED}" type="pres">
      <dgm:prSet presAssocID="{C5C0B725-A7ED-47D7-BAA2-9DC4CA1AC4DA}" presName="circle2" presStyleLbl="node1" presStyleIdx="1" presStyleCnt="3" custScaleX="156417"/>
      <dgm:spPr/>
      <dgm:t>
        <a:bodyPr/>
        <a:lstStyle/>
        <a:p>
          <a:endParaRPr lang="de-DE"/>
        </a:p>
      </dgm:t>
    </dgm:pt>
    <dgm:pt modelId="{AADAE688-C0BE-40D9-BCCD-B1A45889D700}" type="pres">
      <dgm:prSet presAssocID="{C5C0B725-A7ED-47D7-BAA2-9DC4CA1AC4DA}" presName="c2text" presStyleLbl="node1" presStyleIdx="1" presStyleCnt="3">
        <dgm:presLayoutVars>
          <dgm:bulletEnabled val="1"/>
        </dgm:presLayoutVars>
      </dgm:prSet>
      <dgm:spPr/>
      <dgm:t>
        <a:bodyPr/>
        <a:lstStyle/>
        <a:p>
          <a:endParaRPr lang="de-DE"/>
        </a:p>
      </dgm:t>
    </dgm:pt>
    <dgm:pt modelId="{BA206C85-0D2D-4F1C-B098-F6A61382A3C0}" type="pres">
      <dgm:prSet presAssocID="{C5C0B725-A7ED-47D7-BAA2-9DC4CA1AC4DA}" presName="comp3" presStyleCnt="0"/>
      <dgm:spPr/>
    </dgm:pt>
    <dgm:pt modelId="{FB74CED2-4CF1-44FE-8D90-9E2E1C367A0A}" type="pres">
      <dgm:prSet presAssocID="{C5C0B725-A7ED-47D7-BAA2-9DC4CA1AC4DA}" presName="circle3" presStyleLbl="node1" presStyleIdx="2" presStyleCnt="3" custScaleX="157687"/>
      <dgm:spPr/>
      <dgm:t>
        <a:bodyPr/>
        <a:lstStyle/>
        <a:p>
          <a:endParaRPr lang="de-DE"/>
        </a:p>
      </dgm:t>
    </dgm:pt>
    <dgm:pt modelId="{F45ECB7E-7739-4560-B5D7-FCE348A2F58D}" type="pres">
      <dgm:prSet presAssocID="{C5C0B725-A7ED-47D7-BAA2-9DC4CA1AC4DA}" presName="c3text" presStyleLbl="node1" presStyleIdx="2" presStyleCnt="3">
        <dgm:presLayoutVars>
          <dgm:bulletEnabled val="1"/>
        </dgm:presLayoutVars>
      </dgm:prSet>
      <dgm:spPr/>
      <dgm:t>
        <a:bodyPr/>
        <a:lstStyle/>
        <a:p>
          <a:endParaRPr lang="de-DE"/>
        </a:p>
      </dgm:t>
    </dgm:pt>
  </dgm:ptLst>
  <dgm:cxnLst>
    <dgm:cxn modelId="{D9A1FEE5-40E8-4735-B8C8-9AB8494417A6}" type="presOf" srcId="{F1110E3E-9D6A-475D-A1F2-F8A37B136243}" destId="{AADAE688-C0BE-40D9-BCCD-B1A45889D700}" srcOrd="1" destOrd="0" presId="urn:microsoft.com/office/officeart/2005/8/layout/venn2"/>
    <dgm:cxn modelId="{B630FABD-E375-4C03-8030-39B36C151E0F}" type="presOf" srcId="{0F1E1A1E-E6AE-4908-B414-1DB93F5DC91E}" destId="{DA002920-7CDC-438E-B2CC-C0DD8F6C6458}" srcOrd="0" destOrd="0" presId="urn:microsoft.com/office/officeart/2005/8/layout/venn2"/>
    <dgm:cxn modelId="{B57E0F85-5599-4D89-B80C-5164D31B20B8}" srcId="{C5C0B725-A7ED-47D7-BAA2-9DC4CA1AC4DA}" destId="{0F1E1A1E-E6AE-4908-B414-1DB93F5DC91E}" srcOrd="0" destOrd="0" parTransId="{C16C7885-A58A-4A11-87F9-C7BB4A793060}" sibTransId="{7EFF1042-389A-41B2-94E0-A8B99BD54532}"/>
    <dgm:cxn modelId="{11AA26CB-EB2E-4632-B03C-07D03A200901}" type="presOf" srcId="{6D345180-9550-4651-BD36-E0F8D12F5E9E}" destId="{FB74CED2-4CF1-44FE-8D90-9E2E1C367A0A}" srcOrd="0" destOrd="0" presId="urn:microsoft.com/office/officeart/2005/8/layout/venn2"/>
    <dgm:cxn modelId="{7724E630-BDEE-44D3-8317-968A841BD8BC}" type="presOf" srcId="{F1110E3E-9D6A-475D-A1F2-F8A37B136243}" destId="{FF9743CF-B8F9-44FD-82CF-8230191EF4ED}" srcOrd="0" destOrd="0" presId="urn:microsoft.com/office/officeart/2005/8/layout/venn2"/>
    <dgm:cxn modelId="{F5F485CB-32E1-479F-9A1F-62DA50296ED9}" type="presOf" srcId="{C5C0B725-A7ED-47D7-BAA2-9DC4CA1AC4DA}" destId="{AAD05FEC-FD66-4DAB-B542-2B13A11F1C24}" srcOrd="0" destOrd="0" presId="urn:microsoft.com/office/officeart/2005/8/layout/venn2"/>
    <dgm:cxn modelId="{0466ACD6-F271-4C47-9960-A3F770E66171}" srcId="{C5C0B725-A7ED-47D7-BAA2-9DC4CA1AC4DA}" destId="{F1110E3E-9D6A-475D-A1F2-F8A37B136243}" srcOrd="1" destOrd="0" parTransId="{E81C2205-3999-4503-81D0-53364AC7E36C}" sibTransId="{6C8DC428-7437-41A7-ADFD-972C27CCDCD1}"/>
    <dgm:cxn modelId="{0CC2D0C5-76F8-48B4-ADFA-43CA67452653}" type="presOf" srcId="{0F1E1A1E-E6AE-4908-B414-1DB93F5DC91E}" destId="{C1171744-058C-491E-9153-903A892BAB0A}" srcOrd="1" destOrd="0" presId="urn:microsoft.com/office/officeart/2005/8/layout/venn2"/>
    <dgm:cxn modelId="{C09979FD-A532-41EA-BD90-0BF4AAF0757B}" srcId="{C5C0B725-A7ED-47D7-BAA2-9DC4CA1AC4DA}" destId="{6D345180-9550-4651-BD36-E0F8D12F5E9E}" srcOrd="2" destOrd="0" parTransId="{DF33C449-BA8D-4C3A-99C3-AB20F6C5F77A}" sibTransId="{740F5C9F-BC9D-4DDB-BCF7-837C327EFE26}"/>
    <dgm:cxn modelId="{528FB711-BD0A-4831-913B-7D6C949AB59C}" type="presOf" srcId="{6D345180-9550-4651-BD36-E0F8D12F5E9E}" destId="{F45ECB7E-7739-4560-B5D7-FCE348A2F58D}" srcOrd="1" destOrd="0" presId="urn:microsoft.com/office/officeart/2005/8/layout/venn2"/>
    <dgm:cxn modelId="{D940521E-0BFD-42F9-9915-D4B689306D45}" type="presParOf" srcId="{AAD05FEC-FD66-4DAB-B542-2B13A11F1C24}" destId="{6AB89444-7709-459B-9E1B-A2EE833DB333}" srcOrd="0" destOrd="0" presId="urn:microsoft.com/office/officeart/2005/8/layout/venn2"/>
    <dgm:cxn modelId="{A047D9CE-087C-4C5B-8F52-8BEA274BEF9E}" type="presParOf" srcId="{6AB89444-7709-459B-9E1B-A2EE833DB333}" destId="{DA002920-7CDC-438E-B2CC-C0DD8F6C6458}" srcOrd="0" destOrd="0" presId="urn:microsoft.com/office/officeart/2005/8/layout/venn2"/>
    <dgm:cxn modelId="{52C9DFBC-E033-45B3-8203-9806DB43CDEA}" type="presParOf" srcId="{6AB89444-7709-459B-9E1B-A2EE833DB333}" destId="{C1171744-058C-491E-9153-903A892BAB0A}" srcOrd="1" destOrd="0" presId="urn:microsoft.com/office/officeart/2005/8/layout/venn2"/>
    <dgm:cxn modelId="{309E2F4E-BC16-4C8A-9110-F3C7DE2C77A8}" type="presParOf" srcId="{AAD05FEC-FD66-4DAB-B542-2B13A11F1C24}" destId="{AAB46FFB-B40B-4338-BA2F-D72F92494433}" srcOrd="1" destOrd="0" presId="urn:microsoft.com/office/officeart/2005/8/layout/venn2"/>
    <dgm:cxn modelId="{FB8BFD0E-E31F-45BB-A527-B4FE81E3B4CE}" type="presParOf" srcId="{AAB46FFB-B40B-4338-BA2F-D72F92494433}" destId="{FF9743CF-B8F9-44FD-82CF-8230191EF4ED}" srcOrd="0" destOrd="0" presId="urn:microsoft.com/office/officeart/2005/8/layout/venn2"/>
    <dgm:cxn modelId="{F020ACB0-AADD-4C7B-BDE8-07080CA303CA}" type="presParOf" srcId="{AAB46FFB-B40B-4338-BA2F-D72F92494433}" destId="{AADAE688-C0BE-40D9-BCCD-B1A45889D700}" srcOrd="1" destOrd="0" presId="urn:microsoft.com/office/officeart/2005/8/layout/venn2"/>
    <dgm:cxn modelId="{867B7A5C-4D9D-4A07-9DA5-EC8CBF0B4386}" type="presParOf" srcId="{AAD05FEC-FD66-4DAB-B542-2B13A11F1C24}" destId="{BA206C85-0D2D-4F1C-B098-F6A61382A3C0}" srcOrd="2" destOrd="0" presId="urn:microsoft.com/office/officeart/2005/8/layout/venn2"/>
    <dgm:cxn modelId="{B4679178-135F-475A-A0E7-50130AC88684}" type="presParOf" srcId="{BA206C85-0D2D-4F1C-B098-F6A61382A3C0}" destId="{FB74CED2-4CF1-44FE-8D90-9E2E1C367A0A}" srcOrd="0" destOrd="0" presId="urn:microsoft.com/office/officeart/2005/8/layout/venn2"/>
    <dgm:cxn modelId="{74AD355A-B8D1-47C6-A551-E5B935C32268}" type="presParOf" srcId="{BA206C85-0D2D-4F1C-B098-F6A61382A3C0}" destId="{F45ECB7E-7739-4560-B5D7-FCE348A2F5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F8B31-EE38-473D-A739-58810D54780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A2E6B45D-FBA1-4A20-90FA-D4F39187B3D2}">
      <dgm:prSet phldrT="[Text]" custT="1"/>
      <dgm:spPr/>
      <dgm:t>
        <a:bodyPr/>
        <a:lstStyle/>
        <a:p>
          <a:r>
            <a:rPr lang="en-US" sz="3200" noProof="0" dirty="0" smtClean="0"/>
            <a:t>Ecological sustainability</a:t>
          </a:r>
          <a:endParaRPr lang="en-US" sz="3200" noProof="0" dirty="0"/>
        </a:p>
      </dgm:t>
    </dgm:pt>
    <dgm:pt modelId="{06CD3BBB-34E7-46C5-9384-1AD252114DDA}" type="parTrans" cxnId="{492EE43D-94DD-4C6B-AC58-45810DFF3A19}">
      <dgm:prSet/>
      <dgm:spPr/>
      <dgm:t>
        <a:bodyPr/>
        <a:lstStyle/>
        <a:p>
          <a:endParaRPr lang="de-DE"/>
        </a:p>
      </dgm:t>
    </dgm:pt>
    <dgm:pt modelId="{6C1A6534-D32F-4E11-9A13-EB14F0EC6F48}" type="sibTrans" cxnId="{492EE43D-94DD-4C6B-AC58-45810DFF3A19}">
      <dgm:prSet/>
      <dgm:spPr/>
      <dgm:t>
        <a:bodyPr/>
        <a:lstStyle/>
        <a:p>
          <a:endParaRPr lang="de-DE"/>
        </a:p>
      </dgm:t>
    </dgm:pt>
    <dgm:pt modelId="{A4654FC4-249E-462E-BADC-FE543DFFEE7A}">
      <dgm:prSet phldrT="[Text]" custT="1"/>
      <dgm:spPr/>
      <dgm:t>
        <a:bodyPr/>
        <a:lstStyle/>
        <a:p>
          <a:r>
            <a:rPr lang="en-US" sz="3200" noProof="0" dirty="0" smtClean="0"/>
            <a:t>Economic sustainability</a:t>
          </a:r>
          <a:endParaRPr lang="en-US" sz="3200" noProof="0" dirty="0"/>
        </a:p>
      </dgm:t>
    </dgm:pt>
    <dgm:pt modelId="{DC34E319-5AA0-4BC1-961B-C07ECF064E0C}" type="parTrans" cxnId="{2C1BFFE0-D87B-4AB3-ADC0-06B3E0BA1F63}">
      <dgm:prSet/>
      <dgm:spPr/>
      <dgm:t>
        <a:bodyPr/>
        <a:lstStyle/>
        <a:p>
          <a:endParaRPr lang="de-DE"/>
        </a:p>
      </dgm:t>
    </dgm:pt>
    <dgm:pt modelId="{AAAAE2C6-1605-48A5-9A47-A5BE09197A45}" type="sibTrans" cxnId="{2C1BFFE0-D87B-4AB3-ADC0-06B3E0BA1F63}">
      <dgm:prSet/>
      <dgm:spPr/>
      <dgm:t>
        <a:bodyPr/>
        <a:lstStyle/>
        <a:p>
          <a:endParaRPr lang="de-DE"/>
        </a:p>
      </dgm:t>
    </dgm:pt>
    <dgm:pt modelId="{D8D90ECF-80BC-4F32-A4DB-5DDDB2EC6DDE}">
      <dgm:prSet phldrT="[Text]" custT="1"/>
      <dgm:spPr/>
      <dgm:t>
        <a:bodyPr/>
        <a:lstStyle/>
        <a:p>
          <a:r>
            <a:rPr lang="en-US" sz="3200" noProof="0" dirty="0" smtClean="0"/>
            <a:t>Social sustainability</a:t>
          </a:r>
          <a:endParaRPr lang="en-US" sz="3200" noProof="0" dirty="0"/>
        </a:p>
      </dgm:t>
    </dgm:pt>
    <dgm:pt modelId="{7EC5DAF8-541E-46FB-A41C-5B4B519FD425}" type="parTrans" cxnId="{BED02262-51D8-40FE-BA91-1AC1880856B0}">
      <dgm:prSet/>
      <dgm:spPr/>
      <dgm:t>
        <a:bodyPr/>
        <a:lstStyle/>
        <a:p>
          <a:endParaRPr lang="de-DE"/>
        </a:p>
      </dgm:t>
    </dgm:pt>
    <dgm:pt modelId="{E792A2FB-9B66-4FFD-A441-138C501928EB}" type="sibTrans" cxnId="{BED02262-51D8-40FE-BA91-1AC1880856B0}">
      <dgm:prSet/>
      <dgm:spPr/>
      <dgm:t>
        <a:bodyPr/>
        <a:lstStyle/>
        <a:p>
          <a:endParaRPr lang="de-DE"/>
        </a:p>
      </dgm:t>
    </dgm:pt>
    <dgm:pt modelId="{2A2D0FCF-1EA4-45DB-9E88-170736E84C9D}" type="pres">
      <dgm:prSet presAssocID="{A26F8B31-EE38-473D-A739-58810D54780E}" presName="cycle" presStyleCnt="0">
        <dgm:presLayoutVars>
          <dgm:dir/>
          <dgm:resizeHandles val="exact"/>
        </dgm:presLayoutVars>
      </dgm:prSet>
      <dgm:spPr/>
      <dgm:t>
        <a:bodyPr/>
        <a:lstStyle/>
        <a:p>
          <a:endParaRPr lang="de-DE"/>
        </a:p>
      </dgm:t>
    </dgm:pt>
    <dgm:pt modelId="{1DBA82FE-CF75-4454-967C-51A6F5107B5A}" type="pres">
      <dgm:prSet presAssocID="{A2E6B45D-FBA1-4A20-90FA-D4F39187B3D2}" presName="node" presStyleLbl="node1" presStyleIdx="0" presStyleCnt="3" custScaleX="119898">
        <dgm:presLayoutVars>
          <dgm:bulletEnabled val="1"/>
        </dgm:presLayoutVars>
      </dgm:prSet>
      <dgm:spPr/>
      <dgm:t>
        <a:bodyPr/>
        <a:lstStyle/>
        <a:p>
          <a:endParaRPr lang="de-DE"/>
        </a:p>
      </dgm:t>
    </dgm:pt>
    <dgm:pt modelId="{7E865144-3DEB-4231-9E04-B1ADE483B8BA}" type="pres">
      <dgm:prSet presAssocID="{A2E6B45D-FBA1-4A20-90FA-D4F39187B3D2}" presName="spNode" presStyleCnt="0"/>
      <dgm:spPr/>
    </dgm:pt>
    <dgm:pt modelId="{A7F732AE-16C0-4FE0-B3F9-D7366CF750C9}" type="pres">
      <dgm:prSet presAssocID="{6C1A6534-D32F-4E11-9A13-EB14F0EC6F48}" presName="sibTrans" presStyleLbl="sibTrans1D1" presStyleIdx="0" presStyleCnt="3"/>
      <dgm:spPr/>
      <dgm:t>
        <a:bodyPr/>
        <a:lstStyle/>
        <a:p>
          <a:endParaRPr lang="de-DE"/>
        </a:p>
      </dgm:t>
    </dgm:pt>
    <dgm:pt modelId="{DE0DF531-1302-4537-B19D-EAB558C64AE3}" type="pres">
      <dgm:prSet presAssocID="{A4654FC4-249E-462E-BADC-FE543DFFEE7A}" presName="node" presStyleLbl="node1" presStyleIdx="1" presStyleCnt="3" custScaleX="119898">
        <dgm:presLayoutVars>
          <dgm:bulletEnabled val="1"/>
        </dgm:presLayoutVars>
      </dgm:prSet>
      <dgm:spPr/>
      <dgm:t>
        <a:bodyPr/>
        <a:lstStyle/>
        <a:p>
          <a:endParaRPr lang="de-DE"/>
        </a:p>
      </dgm:t>
    </dgm:pt>
    <dgm:pt modelId="{88FF5288-5342-4E73-8782-822A7C541DE8}" type="pres">
      <dgm:prSet presAssocID="{A4654FC4-249E-462E-BADC-FE543DFFEE7A}" presName="spNode" presStyleCnt="0"/>
      <dgm:spPr/>
    </dgm:pt>
    <dgm:pt modelId="{10B71DC6-5F0C-4D6E-88A5-2C156A4C8183}" type="pres">
      <dgm:prSet presAssocID="{AAAAE2C6-1605-48A5-9A47-A5BE09197A45}" presName="sibTrans" presStyleLbl="sibTrans1D1" presStyleIdx="1" presStyleCnt="3"/>
      <dgm:spPr/>
      <dgm:t>
        <a:bodyPr/>
        <a:lstStyle/>
        <a:p>
          <a:endParaRPr lang="de-DE"/>
        </a:p>
      </dgm:t>
    </dgm:pt>
    <dgm:pt modelId="{5D9AC797-30B9-46A5-8E5D-6214D0C40CB6}" type="pres">
      <dgm:prSet presAssocID="{D8D90ECF-80BC-4F32-A4DB-5DDDB2EC6DDE}" presName="node" presStyleLbl="node1" presStyleIdx="2" presStyleCnt="3" custScaleX="119898">
        <dgm:presLayoutVars>
          <dgm:bulletEnabled val="1"/>
        </dgm:presLayoutVars>
      </dgm:prSet>
      <dgm:spPr/>
      <dgm:t>
        <a:bodyPr/>
        <a:lstStyle/>
        <a:p>
          <a:endParaRPr lang="de-DE"/>
        </a:p>
      </dgm:t>
    </dgm:pt>
    <dgm:pt modelId="{C96BAC2D-4FF5-434E-9930-27B45D7BBADF}" type="pres">
      <dgm:prSet presAssocID="{D8D90ECF-80BC-4F32-A4DB-5DDDB2EC6DDE}" presName="spNode" presStyleCnt="0"/>
      <dgm:spPr/>
    </dgm:pt>
    <dgm:pt modelId="{AD824F1F-2A56-4514-BC45-F4804D48EF3D}" type="pres">
      <dgm:prSet presAssocID="{E792A2FB-9B66-4FFD-A441-138C501928EB}" presName="sibTrans" presStyleLbl="sibTrans1D1" presStyleIdx="2" presStyleCnt="3"/>
      <dgm:spPr/>
      <dgm:t>
        <a:bodyPr/>
        <a:lstStyle/>
        <a:p>
          <a:endParaRPr lang="de-DE"/>
        </a:p>
      </dgm:t>
    </dgm:pt>
  </dgm:ptLst>
  <dgm:cxnLst>
    <dgm:cxn modelId="{B60980E5-1F61-4EDF-B4BD-6FB852DF04B3}" type="presOf" srcId="{AAAAE2C6-1605-48A5-9A47-A5BE09197A45}" destId="{10B71DC6-5F0C-4D6E-88A5-2C156A4C8183}" srcOrd="0" destOrd="0" presId="urn:microsoft.com/office/officeart/2005/8/layout/cycle5"/>
    <dgm:cxn modelId="{DACAC5BC-4C59-4ACF-99FA-C44216E855D0}" type="presOf" srcId="{6C1A6534-D32F-4E11-9A13-EB14F0EC6F48}" destId="{A7F732AE-16C0-4FE0-B3F9-D7366CF750C9}" srcOrd="0" destOrd="0" presId="urn:microsoft.com/office/officeart/2005/8/layout/cycle5"/>
    <dgm:cxn modelId="{BAE24637-252D-40EF-80A1-E269310D2B28}" type="presOf" srcId="{E792A2FB-9B66-4FFD-A441-138C501928EB}" destId="{AD824F1F-2A56-4514-BC45-F4804D48EF3D}" srcOrd="0" destOrd="0" presId="urn:microsoft.com/office/officeart/2005/8/layout/cycle5"/>
    <dgm:cxn modelId="{492EE43D-94DD-4C6B-AC58-45810DFF3A19}" srcId="{A26F8B31-EE38-473D-A739-58810D54780E}" destId="{A2E6B45D-FBA1-4A20-90FA-D4F39187B3D2}" srcOrd="0" destOrd="0" parTransId="{06CD3BBB-34E7-46C5-9384-1AD252114DDA}" sibTransId="{6C1A6534-D32F-4E11-9A13-EB14F0EC6F48}"/>
    <dgm:cxn modelId="{25EFB8CC-29BB-4F78-973D-0CDEEE9B3533}" type="presOf" srcId="{A4654FC4-249E-462E-BADC-FE543DFFEE7A}" destId="{DE0DF531-1302-4537-B19D-EAB558C64AE3}" srcOrd="0" destOrd="0" presId="urn:microsoft.com/office/officeart/2005/8/layout/cycle5"/>
    <dgm:cxn modelId="{2C1BFFE0-D87B-4AB3-ADC0-06B3E0BA1F63}" srcId="{A26F8B31-EE38-473D-A739-58810D54780E}" destId="{A4654FC4-249E-462E-BADC-FE543DFFEE7A}" srcOrd="1" destOrd="0" parTransId="{DC34E319-5AA0-4BC1-961B-C07ECF064E0C}" sibTransId="{AAAAE2C6-1605-48A5-9A47-A5BE09197A45}"/>
    <dgm:cxn modelId="{BED02262-51D8-40FE-BA91-1AC1880856B0}" srcId="{A26F8B31-EE38-473D-A739-58810D54780E}" destId="{D8D90ECF-80BC-4F32-A4DB-5DDDB2EC6DDE}" srcOrd="2" destOrd="0" parTransId="{7EC5DAF8-541E-46FB-A41C-5B4B519FD425}" sibTransId="{E792A2FB-9B66-4FFD-A441-138C501928EB}"/>
    <dgm:cxn modelId="{98AB3F01-7F1B-4686-BFB3-C92265B2F648}" type="presOf" srcId="{A2E6B45D-FBA1-4A20-90FA-D4F39187B3D2}" destId="{1DBA82FE-CF75-4454-967C-51A6F5107B5A}" srcOrd="0" destOrd="0" presId="urn:microsoft.com/office/officeart/2005/8/layout/cycle5"/>
    <dgm:cxn modelId="{52E4E238-4E95-4929-BA1C-C09ACD7F00FB}" type="presOf" srcId="{D8D90ECF-80BC-4F32-A4DB-5DDDB2EC6DDE}" destId="{5D9AC797-30B9-46A5-8E5D-6214D0C40CB6}" srcOrd="0" destOrd="0" presId="urn:microsoft.com/office/officeart/2005/8/layout/cycle5"/>
    <dgm:cxn modelId="{24549145-AD9C-47C2-990D-FD527546C2DB}" type="presOf" srcId="{A26F8B31-EE38-473D-A739-58810D54780E}" destId="{2A2D0FCF-1EA4-45DB-9E88-170736E84C9D}" srcOrd="0" destOrd="0" presId="urn:microsoft.com/office/officeart/2005/8/layout/cycle5"/>
    <dgm:cxn modelId="{F851D315-FBC6-484E-B461-F3DCC203501E}" type="presParOf" srcId="{2A2D0FCF-1EA4-45DB-9E88-170736E84C9D}" destId="{1DBA82FE-CF75-4454-967C-51A6F5107B5A}" srcOrd="0" destOrd="0" presId="urn:microsoft.com/office/officeart/2005/8/layout/cycle5"/>
    <dgm:cxn modelId="{4D76FE6A-91A6-4086-B64F-C62DF343F768}" type="presParOf" srcId="{2A2D0FCF-1EA4-45DB-9E88-170736E84C9D}" destId="{7E865144-3DEB-4231-9E04-B1ADE483B8BA}" srcOrd="1" destOrd="0" presId="urn:microsoft.com/office/officeart/2005/8/layout/cycle5"/>
    <dgm:cxn modelId="{54B97CC4-5D10-4582-848A-F6F40A3E00C1}" type="presParOf" srcId="{2A2D0FCF-1EA4-45DB-9E88-170736E84C9D}" destId="{A7F732AE-16C0-4FE0-B3F9-D7366CF750C9}" srcOrd="2" destOrd="0" presId="urn:microsoft.com/office/officeart/2005/8/layout/cycle5"/>
    <dgm:cxn modelId="{E3423350-885E-4E8C-8802-EAEE3B1CA1FF}" type="presParOf" srcId="{2A2D0FCF-1EA4-45DB-9E88-170736E84C9D}" destId="{DE0DF531-1302-4537-B19D-EAB558C64AE3}" srcOrd="3" destOrd="0" presId="urn:microsoft.com/office/officeart/2005/8/layout/cycle5"/>
    <dgm:cxn modelId="{E562AB60-7A5A-4AFB-AECE-615F4B4FF8C9}" type="presParOf" srcId="{2A2D0FCF-1EA4-45DB-9E88-170736E84C9D}" destId="{88FF5288-5342-4E73-8782-822A7C541DE8}" srcOrd="4" destOrd="0" presId="urn:microsoft.com/office/officeart/2005/8/layout/cycle5"/>
    <dgm:cxn modelId="{4AA9DB16-3D77-4D5D-859C-8F6086485AC6}" type="presParOf" srcId="{2A2D0FCF-1EA4-45DB-9E88-170736E84C9D}" destId="{10B71DC6-5F0C-4D6E-88A5-2C156A4C8183}" srcOrd="5" destOrd="0" presId="urn:microsoft.com/office/officeart/2005/8/layout/cycle5"/>
    <dgm:cxn modelId="{61D606FE-0171-4EF1-8859-4CD52ECBC359}" type="presParOf" srcId="{2A2D0FCF-1EA4-45DB-9E88-170736E84C9D}" destId="{5D9AC797-30B9-46A5-8E5D-6214D0C40CB6}" srcOrd="6" destOrd="0" presId="urn:microsoft.com/office/officeart/2005/8/layout/cycle5"/>
    <dgm:cxn modelId="{2693FF6B-15B7-4DDB-9C62-1932C03B285B}" type="presParOf" srcId="{2A2D0FCF-1EA4-45DB-9E88-170736E84C9D}" destId="{C96BAC2D-4FF5-434E-9930-27B45D7BBADF}" srcOrd="7" destOrd="0" presId="urn:microsoft.com/office/officeart/2005/8/layout/cycle5"/>
    <dgm:cxn modelId="{D54AE436-A850-41D5-A462-2D6DF91CFB69}" type="presParOf" srcId="{2A2D0FCF-1EA4-45DB-9E88-170736E84C9D}" destId="{AD824F1F-2A56-4514-BC45-F4804D48EF3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4C7662-92FB-47C0-9DA9-75063EA037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399D5E7A-7C8A-48F5-AA3D-9D86E364E5BB}">
      <dgm:prSet phldrT="[Text]" custT="1"/>
      <dgm:spPr/>
      <dgm:t>
        <a:bodyPr/>
        <a:lstStyle/>
        <a:p>
          <a:r>
            <a:rPr lang="en-US" sz="2000" b="1" noProof="0" dirty="0" smtClean="0"/>
            <a:t>Ecological sustainability</a:t>
          </a:r>
          <a:endParaRPr lang="en-US" sz="2000" b="1" noProof="0" dirty="0"/>
        </a:p>
      </dgm:t>
    </dgm:pt>
    <dgm:pt modelId="{0E1CAD2E-5DE2-4A45-944D-E5161A72A8A6}" type="parTrans" cxnId="{C468F2F4-8D24-47B8-B7BE-4C27A3040704}">
      <dgm:prSet/>
      <dgm:spPr/>
      <dgm:t>
        <a:bodyPr/>
        <a:lstStyle/>
        <a:p>
          <a:endParaRPr lang="de-DE" sz="2000"/>
        </a:p>
      </dgm:t>
    </dgm:pt>
    <dgm:pt modelId="{56FC49C3-3B57-4B2C-80FE-693B3672AF9F}" type="sibTrans" cxnId="{C468F2F4-8D24-47B8-B7BE-4C27A3040704}">
      <dgm:prSet/>
      <dgm:spPr/>
      <dgm:t>
        <a:bodyPr/>
        <a:lstStyle/>
        <a:p>
          <a:endParaRPr lang="de-DE" sz="2000"/>
        </a:p>
      </dgm:t>
    </dgm:pt>
    <dgm:pt modelId="{1CAE53F2-FF6B-4E00-AA69-6DA603DC724A}">
      <dgm:prSet phldrT="[Text]" custT="1"/>
      <dgm:spPr/>
      <dgm:t>
        <a:bodyPr/>
        <a:lstStyle/>
        <a:p>
          <a:r>
            <a:rPr lang="en-US" sz="2000" noProof="0" dirty="0" smtClean="0"/>
            <a:t>Environmental protection  of air, water and soil</a:t>
          </a:r>
          <a:endParaRPr lang="en-US" sz="2000" noProof="0" dirty="0"/>
        </a:p>
      </dgm:t>
    </dgm:pt>
    <dgm:pt modelId="{F0CB7EFE-A954-46C4-A1F8-9294417B885C}" type="parTrans" cxnId="{E861C108-C6BA-4B44-A062-14B8C2B7DCCB}">
      <dgm:prSet/>
      <dgm:spPr/>
      <dgm:t>
        <a:bodyPr/>
        <a:lstStyle/>
        <a:p>
          <a:endParaRPr lang="de-DE" sz="2000"/>
        </a:p>
      </dgm:t>
    </dgm:pt>
    <dgm:pt modelId="{BE2F0CE0-B2FF-45F3-A083-04EC468BE7F6}" type="sibTrans" cxnId="{E861C108-C6BA-4B44-A062-14B8C2B7DCCB}">
      <dgm:prSet/>
      <dgm:spPr/>
      <dgm:t>
        <a:bodyPr/>
        <a:lstStyle/>
        <a:p>
          <a:endParaRPr lang="de-DE" sz="2000"/>
        </a:p>
      </dgm:t>
    </dgm:pt>
    <dgm:pt modelId="{B2AA9984-26C8-4B53-9C71-1BCE60FAB52C}">
      <dgm:prSet phldrT="[Text]" custT="1"/>
      <dgm:spPr/>
      <dgm:t>
        <a:bodyPr/>
        <a:lstStyle/>
        <a:p>
          <a:r>
            <a:rPr lang="en-US" sz="2000" b="1" noProof="0" dirty="0" smtClean="0"/>
            <a:t>Economical sustainability</a:t>
          </a:r>
          <a:endParaRPr lang="en-US" sz="2000" b="1" noProof="0" dirty="0"/>
        </a:p>
      </dgm:t>
    </dgm:pt>
    <dgm:pt modelId="{E558B18B-26D1-4785-B5B1-CB614503FB58}" type="parTrans" cxnId="{3A5791B8-A979-4713-BB0E-F37B73C9A730}">
      <dgm:prSet/>
      <dgm:spPr/>
      <dgm:t>
        <a:bodyPr/>
        <a:lstStyle/>
        <a:p>
          <a:endParaRPr lang="de-DE" sz="2000"/>
        </a:p>
      </dgm:t>
    </dgm:pt>
    <dgm:pt modelId="{EEF02D97-2CA9-4951-B464-D5895457EF6A}" type="sibTrans" cxnId="{3A5791B8-A979-4713-BB0E-F37B73C9A730}">
      <dgm:prSet/>
      <dgm:spPr/>
      <dgm:t>
        <a:bodyPr/>
        <a:lstStyle/>
        <a:p>
          <a:endParaRPr lang="de-DE" sz="2000"/>
        </a:p>
      </dgm:t>
    </dgm:pt>
    <dgm:pt modelId="{94A7A0D5-E629-408D-91F0-0CCE85879747}">
      <dgm:prSet phldrT="[Text]" custT="1"/>
      <dgm:spPr/>
      <dgm:t>
        <a:bodyPr/>
        <a:lstStyle/>
        <a:p>
          <a:r>
            <a:rPr lang="en-US" sz="2000" noProof="0" dirty="0" smtClean="0"/>
            <a:t>Definition of profits in accountancy</a:t>
          </a:r>
          <a:endParaRPr lang="en-US" sz="2000" noProof="0" dirty="0"/>
        </a:p>
      </dgm:t>
    </dgm:pt>
    <dgm:pt modelId="{E3958E35-E8E0-42A8-94F9-8CA19728A076}" type="parTrans" cxnId="{FE6DA87A-9B50-42B5-8B44-7797D121656E}">
      <dgm:prSet/>
      <dgm:spPr/>
      <dgm:t>
        <a:bodyPr/>
        <a:lstStyle/>
        <a:p>
          <a:endParaRPr lang="de-DE" sz="2000"/>
        </a:p>
      </dgm:t>
    </dgm:pt>
    <dgm:pt modelId="{41E5B089-F0BD-450F-B76A-30116DC8D44F}" type="sibTrans" cxnId="{FE6DA87A-9B50-42B5-8B44-7797D121656E}">
      <dgm:prSet/>
      <dgm:spPr/>
      <dgm:t>
        <a:bodyPr/>
        <a:lstStyle/>
        <a:p>
          <a:endParaRPr lang="de-DE" sz="2000"/>
        </a:p>
      </dgm:t>
    </dgm:pt>
    <dgm:pt modelId="{68AF3D09-B81E-4594-B1F5-15BC4B2F89B7}">
      <dgm:prSet phldrT="[Text]" custT="1"/>
      <dgm:spPr/>
      <dgm:t>
        <a:bodyPr/>
        <a:lstStyle/>
        <a:p>
          <a:r>
            <a:rPr lang="en-US" sz="2000" b="1" noProof="0" dirty="0" smtClean="0"/>
            <a:t>Social sustainability</a:t>
          </a:r>
          <a:endParaRPr lang="en-US" sz="2000" b="1" noProof="0" dirty="0"/>
        </a:p>
      </dgm:t>
    </dgm:pt>
    <dgm:pt modelId="{8E71C84E-39D1-4E6E-A83B-6AB86D50CDD7}" type="parTrans" cxnId="{16FBADF9-509F-4079-AADA-419267ADBD31}">
      <dgm:prSet/>
      <dgm:spPr/>
      <dgm:t>
        <a:bodyPr/>
        <a:lstStyle/>
        <a:p>
          <a:endParaRPr lang="de-DE" sz="2000"/>
        </a:p>
      </dgm:t>
    </dgm:pt>
    <dgm:pt modelId="{7A91A9F9-7515-47BB-BEB8-4DAD77679E54}" type="sibTrans" cxnId="{16FBADF9-509F-4079-AADA-419267ADBD31}">
      <dgm:prSet/>
      <dgm:spPr/>
      <dgm:t>
        <a:bodyPr/>
        <a:lstStyle/>
        <a:p>
          <a:endParaRPr lang="de-DE" sz="2000"/>
        </a:p>
      </dgm:t>
    </dgm:pt>
    <dgm:pt modelId="{78AFA3FD-65C6-4442-8DF5-D91F08978247}">
      <dgm:prSet phldrT="[Text]" custT="1"/>
      <dgm:spPr/>
      <dgm:t>
        <a:bodyPr/>
        <a:lstStyle/>
        <a:p>
          <a:r>
            <a:rPr lang="en-US" sz="2000" noProof="0" dirty="0" smtClean="0"/>
            <a:t>Important parts of stakeholder concept: fair wages for the employees, fair trade looking at suppliers, behavior towards customers etc. </a:t>
          </a:r>
          <a:endParaRPr lang="en-US" sz="2000" noProof="0" dirty="0"/>
        </a:p>
      </dgm:t>
    </dgm:pt>
    <dgm:pt modelId="{5A981CB9-0D59-463F-93E2-6F047645625A}" type="parTrans" cxnId="{5DB4E643-E8D1-4C57-9212-75E8285AC680}">
      <dgm:prSet/>
      <dgm:spPr/>
      <dgm:t>
        <a:bodyPr/>
        <a:lstStyle/>
        <a:p>
          <a:endParaRPr lang="de-DE" sz="2000"/>
        </a:p>
      </dgm:t>
    </dgm:pt>
    <dgm:pt modelId="{F3E6156F-1BD0-4FB3-8EAE-798A9E10F79E}" type="sibTrans" cxnId="{5DB4E643-E8D1-4C57-9212-75E8285AC680}">
      <dgm:prSet/>
      <dgm:spPr/>
      <dgm:t>
        <a:bodyPr/>
        <a:lstStyle/>
        <a:p>
          <a:endParaRPr lang="de-DE" sz="2000"/>
        </a:p>
      </dgm:t>
    </dgm:pt>
    <dgm:pt modelId="{F44A8FD7-822F-4B25-8218-E05E002FB5FB}">
      <dgm:prSet phldrT="[Text]" custT="1"/>
      <dgm:spPr/>
      <dgm:t>
        <a:bodyPr/>
        <a:lstStyle/>
        <a:p>
          <a:r>
            <a:rPr lang="en-US" sz="2000" noProof="0" dirty="0" smtClean="0"/>
            <a:t>Disbursement or retention of profits</a:t>
          </a:r>
          <a:endParaRPr lang="en-US" sz="2000" noProof="0" dirty="0"/>
        </a:p>
      </dgm:t>
    </dgm:pt>
    <dgm:pt modelId="{45AA6475-5FC8-4166-B07C-E3AC17188E54}" type="parTrans" cxnId="{1B2A5D67-3F7F-4FDD-B2E4-B6E023586D8F}">
      <dgm:prSet/>
      <dgm:spPr/>
      <dgm:t>
        <a:bodyPr/>
        <a:lstStyle/>
        <a:p>
          <a:endParaRPr lang="de-DE" sz="2000"/>
        </a:p>
      </dgm:t>
    </dgm:pt>
    <dgm:pt modelId="{5AD77BD3-9235-4A5D-9811-02641A5CECDF}" type="sibTrans" cxnId="{1B2A5D67-3F7F-4FDD-B2E4-B6E023586D8F}">
      <dgm:prSet/>
      <dgm:spPr/>
      <dgm:t>
        <a:bodyPr/>
        <a:lstStyle/>
        <a:p>
          <a:endParaRPr lang="de-DE" sz="2000"/>
        </a:p>
      </dgm:t>
    </dgm:pt>
    <dgm:pt modelId="{FCF0B128-C733-4B2E-B5F7-4403FB0F0DBE}">
      <dgm:prSet phldrT="[Text]" custT="1"/>
      <dgm:spPr/>
      <dgm:t>
        <a:bodyPr/>
        <a:lstStyle/>
        <a:p>
          <a:r>
            <a:rPr lang="en-US" sz="2000" noProof="0" dirty="0" smtClean="0"/>
            <a:t>(This is the focus of this lecture)</a:t>
          </a:r>
          <a:endParaRPr lang="en-US" sz="2000" noProof="0" dirty="0"/>
        </a:p>
      </dgm:t>
    </dgm:pt>
    <dgm:pt modelId="{45F7763E-17E1-450A-A7DB-4178AB4443D3}" type="parTrans" cxnId="{D5E4EBA5-45D3-40AA-9EC3-8E23881A77A3}">
      <dgm:prSet/>
      <dgm:spPr/>
      <dgm:t>
        <a:bodyPr/>
        <a:lstStyle/>
        <a:p>
          <a:endParaRPr lang="de-DE" sz="2000"/>
        </a:p>
      </dgm:t>
    </dgm:pt>
    <dgm:pt modelId="{19EE4E15-90CC-4983-9ABF-BFE34950DC41}" type="sibTrans" cxnId="{D5E4EBA5-45D3-40AA-9EC3-8E23881A77A3}">
      <dgm:prSet/>
      <dgm:spPr/>
      <dgm:t>
        <a:bodyPr/>
        <a:lstStyle/>
        <a:p>
          <a:endParaRPr lang="de-DE" sz="2000"/>
        </a:p>
      </dgm:t>
    </dgm:pt>
    <dgm:pt modelId="{180A46FF-4EDB-4DEE-A453-C17F8AD6CEAF}">
      <dgm:prSet phldrT="[Text]" custT="1"/>
      <dgm:spPr/>
      <dgm:t>
        <a:bodyPr/>
        <a:lstStyle/>
        <a:p>
          <a:r>
            <a:rPr lang="en-US" sz="2000" noProof="0" dirty="0" smtClean="0"/>
            <a:t>Horizon of planning</a:t>
          </a:r>
          <a:endParaRPr lang="en-US" sz="2000" noProof="0" dirty="0"/>
        </a:p>
      </dgm:t>
    </dgm:pt>
    <dgm:pt modelId="{B941A671-9367-46F3-9212-32581451EFA8}" type="parTrans" cxnId="{D20CE6AE-1C7D-41E8-A520-B5B7CE3D2570}">
      <dgm:prSet/>
      <dgm:spPr/>
      <dgm:t>
        <a:bodyPr/>
        <a:lstStyle/>
        <a:p>
          <a:endParaRPr lang="de-DE" sz="2000"/>
        </a:p>
      </dgm:t>
    </dgm:pt>
    <dgm:pt modelId="{96F85805-E947-4728-8092-5EDBC3F42331}" type="sibTrans" cxnId="{D20CE6AE-1C7D-41E8-A520-B5B7CE3D2570}">
      <dgm:prSet/>
      <dgm:spPr/>
      <dgm:t>
        <a:bodyPr/>
        <a:lstStyle/>
        <a:p>
          <a:endParaRPr lang="de-DE" sz="2000"/>
        </a:p>
      </dgm:t>
    </dgm:pt>
    <dgm:pt modelId="{F53A51C6-05E4-4F5E-AA4F-B8409D8AC1E3}">
      <dgm:prSet phldrT="[Text]" custT="1"/>
      <dgm:spPr/>
      <dgm:t>
        <a:bodyPr/>
        <a:lstStyle/>
        <a:p>
          <a:r>
            <a:rPr lang="en-US" sz="2000" noProof="0" dirty="0" smtClean="0"/>
            <a:t>DIN ISO 14000-Serie, EMAS, DIN ISO 50001</a:t>
          </a:r>
          <a:endParaRPr lang="en-US" sz="2000" noProof="0" dirty="0"/>
        </a:p>
      </dgm:t>
    </dgm:pt>
    <dgm:pt modelId="{4254971E-5F3D-4834-98ED-F066CC79D1C9}" type="parTrans" cxnId="{BE8D1138-02E6-4A56-B3AE-28D49B52794A}">
      <dgm:prSet/>
      <dgm:spPr/>
      <dgm:t>
        <a:bodyPr/>
        <a:lstStyle/>
        <a:p>
          <a:endParaRPr lang="de-DE"/>
        </a:p>
      </dgm:t>
    </dgm:pt>
    <dgm:pt modelId="{4A506342-A097-4B0C-8E34-A58D667FD446}" type="sibTrans" cxnId="{BE8D1138-02E6-4A56-B3AE-28D49B52794A}">
      <dgm:prSet/>
      <dgm:spPr/>
      <dgm:t>
        <a:bodyPr/>
        <a:lstStyle/>
        <a:p>
          <a:endParaRPr lang="de-DE"/>
        </a:p>
      </dgm:t>
    </dgm:pt>
    <dgm:pt modelId="{BF16FE00-E474-4264-9FEB-887D6FB8E787}">
      <dgm:prSet phldrT="[Text]" custT="1"/>
      <dgm:spPr/>
      <dgm:t>
        <a:bodyPr/>
        <a:lstStyle/>
        <a:p>
          <a:r>
            <a:rPr lang="en-US" sz="2000" noProof="0" dirty="0" smtClean="0"/>
            <a:t>Eco-efficiency</a:t>
          </a:r>
          <a:endParaRPr lang="en-US" sz="2000" noProof="0" dirty="0"/>
        </a:p>
      </dgm:t>
    </dgm:pt>
    <dgm:pt modelId="{5E7631BE-D864-456F-94F8-79B397A195D8}" type="parTrans" cxnId="{8394559E-E8FF-44D5-A57B-1526552DEF50}">
      <dgm:prSet/>
      <dgm:spPr/>
      <dgm:t>
        <a:bodyPr/>
        <a:lstStyle/>
        <a:p>
          <a:endParaRPr lang="de-DE"/>
        </a:p>
      </dgm:t>
    </dgm:pt>
    <dgm:pt modelId="{434B4B1C-652A-4E58-AE09-D887536CC60F}" type="sibTrans" cxnId="{8394559E-E8FF-44D5-A57B-1526552DEF50}">
      <dgm:prSet/>
      <dgm:spPr/>
      <dgm:t>
        <a:bodyPr/>
        <a:lstStyle/>
        <a:p>
          <a:endParaRPr lang="de-DE"/>
        </a:p>
      </dgm:t>
    </dgm:pt>
    <dgm:pt modelId="{486BB70E-5477-449B-8BF7-5540A199662E}">
      <dgm:prSet phldrT="[Text]" custT="1"/>
      <dgm:spPr/>
      <dgm:t>
        <a:bodyPr/>
        <a:lstStyle/>
        <a:p>
          <a:r>
            <a:rPr lang="en-US" sz="2000" noProof="0" dirty="0" smtClean="0"/>
            <a:t>(This has been discussed in business and accountancy since the beginnings in the 15th century, notably in latter years in the discussion about shareholder value. Only touched in this course)</a:t>
          </a:r>
          <a:endParaRPr lang="en-US" sz="2000" noProof="0" dirty="0"/>
        </a:p>
      </dgm:t>
    </dgm:pt>
    <dgm:pt modelId="{A8F2C8BA-B77A-4184-820E-6FD065DD7C3A}" type="parTrans" cxnId="{D1A5AB6F-E89D-45FF-AF58-326DF4DED8BB}">
      <dgm:prSet/>
      <dgm:spPr/>
      <dgm:t>
        <a:bodyPr/>
        <a:lstStyle/>
        <a:p>
          <a:endParaRPr lang="de-DE"/>
        </a:p>
      </dgm:t>
    </dgm:pt>
    <dgm:pt modelId="{4D2E3EAA-2BEF-4634-8103-C98918A4253E}" type="sibTrans" cxnId="{D1A5AB6F-E89D-45FF-AF58-326DF4DED8BB}">
      <dgm:prSet/>
      <dgm:spPr/>
      <dgm:t>
        <a:bodyPr/>
        <a:lstStyle/>
        <a:p>
          <a:endParaRPr lang="de-DE"/>
        </a:p>
      </dgm:t>
    </dgm:pt>
    <dgm:pt modelId="{2E673880-FDA6-4BD2-9244-6AFB625576B3}">
      <dgm:prSet phldrT="[Text]" custT="1"/>
      <dgm:spPr/>
      <dgm:t>
        <a:bodyPr/>
        <a:lstStyle/>
        <a:p>
          <a:r>
            <a:rPr lang="en-US" sz="2000" noProof="0" dirty="0" smtClean="0"/>
            <a:t>(Discussed by  CSR – Corporate  Social Responsibility, business ethics, etc., only touched in this course)</a:t>
          </a:r>
          <a:endParaRPr lang="en-US" sz="2000" noProof="0" dirty="0"/>
        </a:p>
      </dgm:t>
    </dgm:pt>
    <dgm:pt modelId="{3462D87F-DC3B-4BAB-89A4-E2D98F6C30C3}" type="parTrans" cxnId="{BA88CE32-3E71-4653-944C-CB09596BD7D4}">
      <dgm:prSet/>
      <dgm:spPr/>
      <dgm:t>
        <a:bodyPr/>
        <a:lstStyle/>
        <a:p>
          <a:endParaRPr lang="de-DE"/>
        </a:p>
      </dgm:t>
    </dgm:pt>
    <dgm:pt modelId="{4F7C2C3E-93E4-40E9-AACD-CFA655C6FFE8}" type="sibTrans" cxnId="{BA88CE32-3E71-4653-944C-CB09596BD7D4}">
      <dgm:prSet/>
      <dgm:spPr/>
      <dgm:t>
        <a:bodyPr/>
        <a:lstStyle/>
        <a:p>
          <a:endParaRPr lang="de-DE"/>
        </a:p>
      </dgm:t>
    </dgm:pt>
    <dgm:pt modelId="{3EDE3074-5E29-472F-8EF3-0529A96726E9}">
      <dgm:prSet phldrT="[Text]" custT="1"/>
      <dgm:spPr/>
      <dgm:t>
        <a:bodyPr/>
        <a:lstStyle/>
        <a:p>
          <a:r>
            <a:rPr lang="en-US" sz="2000" noProof="0" dirty="0" smtClean="0"/>
            <a:t>Equality of gender, race, age, etc., diversity</a:t>
          </a:r>
          <a:endParaRPr lang="en-US" sz="2000" noProof="0" dirty="0"/>
        </a:p>
      </dgm:t>
    </dgm:pt>
    <dgm:pt modelId="{13532FBF-4116-4CE9-951F-57CD3246BDAD}" type="parTrans" cxnId="{4A514C0B-E5B0-4919-95BB-8D44F7B0B0AD}">
      <dgm:prSet/>
      <dgm:spPr/>
      <dgm:t>
        <a:bodyPr/>
        <a:lstStyle/>
        <a:p>
          <a:endParaRPr lang="de-DE"/>
        </a:p>
      </dgm:t>
    </dgm:pt>
    <dgm:pt modelId="{C29E7E68-789A-4C59-9C63-F98CB15506F7}" type="sibTrans" cxnId="{4A514C0B-E5B0-4919-95BB-8D44F7B0B0AD}">
      <dgm:prSet/>
      <dgm:spPr/>
      <dgm:t>
        <a:bodyPr/>
        <a:lstStyle/>
        <a:p>
          <a:endParaRPr lang="de-DE"/>
        </a:p>
      </dgm:t>
    </dgm:pt>
    <dgm:pt modelId="{5A283AE9-88D4-422A-9A09-22F7C88F768B}">
      <dgm:prSet phldrT="[Text]" custT="1"/>
      <dgm:spPr/>
      <dgm:t>
        <a:bodyPr/>
        <a:lstStyle/>
        <a:p>
          <a:r>
            <a:rPr lang="en-US" sz="2000" noProof="0" dirty="0" smtClean="0"/>
            <a:t>Compliance management, sticking to the rules</a:t>
          </a:r>
          <a:endParaRPr lang="en-US" sz="2000" noProof="0" dirty="0"/>
        </a:p>
      </dgm:t>
    </dgm:pt>
    <dgm:pt modelId="{C3842B9F-16C2-44DE-AFE3-C73F05387FAA}" type="parTrans" cxnId="{2B500DE6-3014-4249-8C49-F38695F2EDF1}">
      <dgm:prSet/>
      <dgm:spPr/>
      <dgm:t>
        <a:bodyPr/>
        <a:lstStyle/>
        <a:p>
          <a:endParaRPr lang="de-DE"/>
        </a:p>
      </dgm:t>
    </dgm:pt>
    <dgm:pt modelId="{C511D07E-2827-419E-9649-D6CCCD441135}" type="sibTrans" cxnId="{2B500DE6-3014-4249-8C49-F38695F2EDF1}">
      <dgm:prSet/>
      <dgm:spPr/>
      <dgm:t>
        <a:bodyPr/>
        <a:lstStyle/>
        <a:p>
          <a:endParaRPr lang="de-DE"/>
        </a:p>
      </dgm:t>
    </dgm:pt>
    <dgm:pt modelId="{6BAD7A4D-085E-4463-BCA6-A994F53EA581}">
      <dgm:prSet phldrT="[Text]" custT="1"/>
      <dgm:spPr/>
      <dgm:t>
        <a:bodyPr/>
        <a:lstStyle/>
        <a:p>
          <a:r>
            <a:rPr lang="en-US" sz="2000" noProof="0" dirty="0" smtClean="0"/>
            <a:t>Energy and carbon management</a:t>
          </a:r>
          <a:endParaRPr lang="en-US" sz="2000" noProof="0" dirty="0"/>
        </a:p>
      </dgm:t>
    </dgm:pt>
    <dgm:pt modelId="{E70C934D-CCDE-4D1D-B8A0-C97B239B1B01}" type="parTrans" cxnId="{743E6700-7533-4A46-974A-A32497C30E5D}">
      <dgm:prSet/>
      <dgm:spPr/>
      <dgm:t>
        <a:bodyPr/>
        <a:lstStyle/>
        <a:p>
          <a:endParaRPr lang="de-DE"/>
        </a:p>
      </dgm:t>
    </dgm:pt>
    <dgm:pt modelId="{A156D788-E772-4B59-8B73-74425B67B047}" type="sibTrans" cxnId="{743E6700-7533-4A46-974A-A32497C30E5D}">
      <dgm:prSet/>
      <dgm:spPr/>
      <dgm:t>
        <a:bodyPr/>
        <a:lstStyle/>
        <a:p>
          <a:endParaRPr lang="de-DE"/>
        </a:p>
      </dgm:t>
    </dgm:pt>
    <dgm:pt modelId="{50E1D845-047B-435B-BAC5-68C1FD584C4E}">
      <dgm:prSet phldrT="[Text]" custT="1"/>
      <dgm:spPr/>
      <dgm:t>
        <a:bodyPr/>
        <a:lstStyle/>
        <a:p>
          <a:r>
            <a:rPr lang="en-US" sz="2000" noProof="0" dirty="0" smtClean="0"/>
            <a:t>Waste management and recycling</a:t>
          </a:r>
          <a:endParaRPr lang="en-US" sz="2000" noProof="0" dirty="0"/>
        </a:p>
      </dgm:t>
    </dgm:pt>
    <dgm:pt modelId="{321388D4-175F-4B4E-87CD-1A9D28A8E15F}" type="parTrans" cxnId="{7D852DAB-F21B-4CAE-8CEB-95A00CF4E2F0}">
      <dgm:prSet/>
      <dgm:spPr/>
      <dgm:t>
        <a:bodyPr/>
        <a:lstStyle/>
        <a:p>
          <a:endParaRPr lang="de-DE"/>
        </a:p>
      </dgm:t>
    </dgm:pt>
    <dgm:pt modelId="{C8D1A145-F38B-4961-9E7D-4E3F84AAE02B}" type="sibTrans" cxnId="{7D852DAB-F21B-4CAE-8CEB-95A00CF4E2F0}">
      <dgm:prSet/>
      <dgm:spPr/>
      <dgm:t>
        <a:bodyPr/>
        <a:lstStyle/>
        <a:p>
          <a:endParaRPr lang="de-DE"/>
        </a:p>
      </dgm:t>
    </dgm:pt>
    <dgm:pt modelId="{BE45C32B-7DB9-4761-93C1-F3BFDA2AE993}" type="pres">
      <dgm:prSet presAssocID="{FE4C7662-92FB-47C0-9DA9-75063EA03783}" presName="Name0" presStyleCnt="0">
        <dgm:presLayoutVars>
          <dgm:dir/>
          <dgm:animLvl val="lvl"/>
          <dgm:resizeHandles val="exact"/>
        </dgm:presLayoutVars>
      </dgm:prSet>
      <dgm:spPr/>
      <dgm:t>
        <a:bodyPr/>
        <a:lstStyle/>
        <a:p>
          <a:endParaRPr lang="de-DE"/>
        </a:p>
      </dgm:t>
    </dgm:pt>
    <dgm:pt modelId="{0FEA334E-E0F5-4540-A7B0-215079BCA065}" type="pres">
      <dgm:prSet presAssocID="{399D5E7A-7C8A-48F5-AA3D-9D86E364E5BB}" presName="composite" presStyleCnt="0"/>
      <dgm:spPr/>
    </dgm:pt>
    <dgm:pt modelId="{9E3C65B4-A96B-4863-AB3A-612018458EDC}" type="pres">
      <dgm:prSet presAssocID="{399D5E7A-7C8A-48F5-AA3D-9D86E364E5BB}" presName="parTx" presStyleLbl="alignNode1" presStyleIdx="0" presStyleCnt="3">
        <dgm:presLayoutVars>
          <dgm:chMax val="0"/>
          <dgm:chPref val="0"/>
          <dgm:bulletEnabled val="1"/>
        </dgm:presLayoutVars>
      </dgm:prSet>
      <dgm:spPr/>
      <dgm:t>
        <a:bodyPr/>
        <a:lstStyle/>
        <a:p>
          <a:endParaRPr lang="de-DE"/>
        </a:p>
      </dgm:t>
    </dgm:pt>
    <dgm:pt modelId="{04154C9A-65F7-4AFE-8959-580F43472C89}" type="pres">
      <dgm:prSet presAssocID="{399D5E7A-7C8A-48F5-AA3D-9D86E364E5BB}" presName="desTx" presStyleLbl="alignAccFollowNode1" presStyleIdx="0" presStyleCnt="3">
        <dgm:presLayoutVars>
          <dgm:bulletEnabled val="1"/>
        </dgm:presLayoutVars>
      </dgm:prSet>
      <dgm:spPr/>
      <dgm:t>
        <a:bodyPr/>
        <a:lstStyle/>
        <a:p>
          <a:endParaRPr lang="de-DE"/>
        </a:p>
      </dgm:t>
    </dgm:pt>
    <dgm:pt modelId="{BA295126-49E6-4C05-8096-0974C9845524}" type="pres">
      <dgm:prSet presAssocID="{56FC49C3-3B57-4B2C-80FE-693B3672AF9F}" presName="space" presStyleCnt="0"/>
      <dgm:spPr/>
    </dgm:pt>
    <dgm:pt modelId="{83FEC1ED-B489-4372-9A7B-7F9E645D8F00}" type="pres">
      <dgm:prSet presAssocID="{B2AA9984-26C8-4B53-9C71-1BCE60FAB52C}" presName="composite" presStyleCnt="0"/>
      <dgm:spPr/>
    </dgm:pt>
    <dgm:pt modelId="{843C0A93-7EB0-401E-BAB1-FAA36A60CEDF}" type="pres">
      <dgm:prSet presAssocID="{B2AA9984-26C8-4B53-9C71-1BCE60FAB52C}" presName="parTx" presStyleLbl="alignNode1" presStyleIdx="1" presStyleCnt="3">
        <dgm:presLayoutVars>
          <dgm:chMax val="0"/>
          <dgm:chPref val="0"/>
          <dgm:bulletEnabled val="1"/>
        </dgm:presLayoutVars>
      </dgm:prSet>
      <dgm:spPr/>
      <dgm:t>
        <a:bodyPr/>
        <a:lstStyle/>
        <a:p>
          <a:endParaRPr lang="de-DE"/>
        </a:p>
      </dgm:t>
    </dgm:pt>
    <dgm:pt modelId="{98A371A7-9315-451E-A6A0-29BCC79C06E9}" type="pres">
      <dgm:prSet presAssocID="{B2AA9984-26C8-4B53-9C71-1BCE60FAB52C}" presName="desTx" presStyleLbl="alignAccFollowNode1" presStyleIdx="1" presStyleCnt="3" custScaleY="100000">
        <dgm:presLayoutVars>
          <dgm:bulletEnabled val="1"/>
        </dgm:presLayoutVars>
      </dgm:prSet>
      <dgm:spPr/>
      <dgm:t>
        <a:bodyPr/>
        <a:lstStyle/>
        <a:p>
          <a:endParaRPr lang="de-DE"/>
        </a:p>
      </dgm:t>
    </dgm:pt>
    <dgm:pt modelId="{9156ED45-5642-4CBB-B331-67F39799FC26}" type="pres">
      <dgm:prSet presAssocID="{EEF02D97-2CA9-4951-B464-D5895457EF6A}" presName="space" presStyleCnt="0"/>
      <dgm:spPr/>
    </dgm:pt>
    <dgm:pt modelId="{81BAF530-475D-47B1-8D5F-C4141A3DDD49}" type="pres">
      <dgm:prSet presAssocID="{68AF3D09-B81E-4594-B1F5-15BC4B2F89B7}" presName="composite" presStyleCnt="0"/>
      <dgm:spPr/>
    </dgm:pt>
    <dgm:pt modelId="{E2735B6F-1EB1-4405-82AF-6BAB41DEA373}" type="pres">
      <dgm:prSet presAssocID="{68AF3D09-B81E-4594-B1F5-15BC4B2F89B7}" presName="parTx" presStyleLbl="alignNode1" presStyleIdx="2" presStyleCnt="3">
        <dgm:presLayoutVars>
          <dgm:chMax val="0"/>
          <dgm:chPref val="0"/>
          <dgm:bulletEnabled val="1"/>
        </dgm:presLayoutVars>
      </dgm:prSet>
      <dgm:spPr/>
      <dgm:t>
        <a:bodyPr/>
        <a:lstStyle/>
        <a:p>
          <a:endParaRPr lang="de-DE"/>
        </a:p>
      </dgm:t>
    </dgm:pt>
    <dgm:pt modelId="{35996675-B0D8-474C-B51C-B01FA658C1E4}" type="pres">
      <dgm:prSet presAssocID="{68AF3D09-B81E-4594-B1F5-15BC4B2F89B7}" presName="desTx" presStyleLbl="alignAccFollowNode1" presStyleIdx="2" presStyleCnt="3">
        <dgm:presLayoutVars>
          <dgm:bulletEnabled val="1"/>
        </dgm:presLayoutVars>
      </dgm:prSet>
      <dgm:spPr/>
      <dgm:t>
        <a:bodyPr/>
        <a:lstStyle/>
        <a:p>
          <a:endParaRPr lang="de-DE"/>
        </a:p>
      </dgm:t>
    </dgm:pt>
  </dgm:ptLst>
  <dgm:cxnLst>
    <dgm:cxn modelId="{3C52D6CF-5DAF-4D75-A1A1-17851E34D2C8}" type="presOf" srcId="{68AF3D09-B81E-4594-B1F5-15BC4B2F89B7}" destId="{E2735B6F-1EB1-4405-82AF-6BAB41DEA373}" srcOrd="0" destOrd="0" presId="urn:microsoft.com/office/officeart/2005/8/layout/hList1"/>
    <dgm:cxn modelId="{C9B18111-68DD-4D2E-AAC6-64B40CB6AB03}" type="presOf" srcId="{50E1D845-047B-435B-BAC5-68C1FD584C4E}" destId="{04154C9A-65F7-4AFE-8959-580F43472C89}" srcOrd="0" destOrd="2" presId="urn:microsoft.com/office/officeart/2005/8/layout/hList1"/>
    <dgm:cxn modelId="{4A514C0B-E5B0-4919-95BB-8D44F7B0B0AD}" srcId="{68AF3D09-B81E-4594-B1F5-15BC4B2F89B7}" destId="{3EDE3074-5E29-472F-8EF3-0529A96726E9}" srcOrd="1" destOrd="0" parTransId="{13532FBF-4116-4CE9-951F-57CD3246BDAD}" sibTransId="{C29E7E68-789A-4C59-9C63-F98CB15506F7}"/>
    <dgm:cxn modelId="{5FA607A1-4A01-4879-85D4-3E3C17CDAE1F}" type="presOf" srcId="{F53A51C6-05E4-4F5E-AA4F-B8409D8AC1E3}" destId="{04154C9A-65F7-4AFE-8959-580F43472C89}" srcOrd="0" destOrd="4" presId="urn:microsoft.com/office/officeart/2005/8/layout/hList1"/>
    <dgm:cxn modelId="{BA88CE32-3E71-4653-944C-CB09596BD7D4}" srcId="{68AF3D09-B81E-4594-B1F5-15BC4B2F89B7}" destId="{2E673880-FDA6-4BD2-9244-6AFB625576B3}" srcOrd="3" destOrd="0" parTransId="{3462D87F-DC3B-4BAB-89A4-E2D98F6C30C3}" sibTransId="{4F7C2C3E-93E4-40E9-AACD-CFA655C6FFE8}"/>
    <dgm:cxn modelId="{BE8D1138-02E6-4A56-B3AE-28D49B52794A}" srcId="{399D5E7A-7C8A-48F5-AA3D-9D86E364E5BB}" destId="{F53A51C6-05E4-4F5E-AA4F-B8409D8AC1E3}" srcOrd="4" destOrd="0" parTransId="{4254971E-5F3D-4834-98ED-F066CC79D1C9}" sibTransId="{4A506342-A097-4B0C-8E34-A58D667FD446}"/>
    <dgm:cxn modelId="{D5E4EBA5-45D3-40AA-9EC3-8E23881A77A3}" srcId="{399D5E7A-7C8A-48F5-AA3D-9D86E364E5BB}" destId="{FCF0B128-C733-4B2E-B5F7-4403FB0F0DBE}" srcOrd="5" destOrd="0" parTransId="{45F7763E-17E1-450A-A7DB-4178AB4443D3}" sibTransId="{19EE4E15-90CC-4983-9ABF-BFE34950DC41}"/>
    <dgm:cxn modelId="{7D852DAB-F21B-4CAE-8CEB-95A00CF4E2F0}" srcId="{399D5E7A-7C8A-48F5-AA3D-9D86E364E5BB}" destId="{50E1D845-047B-435B-BAC5-68C1FD584C4E}" srcOrd="2" destOrd="0" parTransId="{321388D4-175F-4B4E-87CD-1A9D28A8E15F}" sibTransId="{C8D1A145-F38B-4961-9E7D-4E3F84AAE02B}"/>
    <dgm:cxn modelId="{1257CC6A-BD55-45F2-8057-1CDD9824B52A}" type="presOf" srcId="{2E673880-FDA6-4BD2-9244-6AFB625576B3}" destId="{35996675-B0D8-474C-B51C-B01FA658C1E4}" srcOrd="0" destOrd="3" presId="urn:microsoft.com/office/officeart/2005/8/layout/hList1"/>
    <dgm:cxn modelId="{325C465D-1A97-4264-AC57-35C1F9363034}" type="presOf" srcId="{3EDE3074-5E29-472F-8EF3-0529A96726E9}" destId="{35996675-B0D8-474C-B51C-B01FA658C1E4}" srcOrd="0" destOrd="1" presId="urn:microsoft.com/office/officeart/2005/8/layout/hList1"/>
    <dgm:cxn modelId="{9B9FB217-BC29-4FDC-9498-B81DBE22BF86}" type="presOf" srcId="{399D5E7A-7C8A-48F5-AA3D-9D86E364E5BB}" destId="{9E3C65B4-A96B-4863-AB3A-612018458EDC}" srcOrd="0" destOrd="0" presId="urn:microsoft.com/office/officeart/2005/8/layout/hList1"/>
    <dgm:cxn modelId="{3A5791B8-A979-4713-BB0E-F37B73C9A730}" srcId="{FE4C7662-92FB-47C0-9DA9-75063EA03783}" destId="{B2AA9984-26C8-4B53-9C71-1BCE60FAB52C}" srcOrd="1" destOrd="0" parTransId="{E558B18B-26D1-4785-B5B1-CB614503FB58}" sibTransId="{EEF02D97-2CA9-4951-B464-D5895457EF6A}"/>
    <dgm:cxn modelId="{39E410FE-5289-462C-997E-ABFEEDF5AF3A}" type="presOf" srcId="{BF16FE00-E474-4264-9FEB-887D6FB8E787}" destId="{04154C9A-65F7-4AFE-8959-580F43472C89}" srcOrd="0" destOrd="1" presId="urn:microsoft.com/office/officeart/2005/8/layout/hList1"/>
    <dgm:cxn modelId="{C468F2F4-8D24-47B8-B7BE-4C27A3040704}" srcId="{FE4C7662-92FB-47C0-9DA9-75063EA03783}" destId="{399D5E7A-7C8A-48F5-AA3D-9D86E364E5BB}" srcOrd="0" destOrd="0" parTransId="{0E1CAD2E-5DE2-4A45-944D-E5161A72A8A6}" sibTransId="{56FC49C3-3B57-4B2C-80FE-693B3672AF9F}"/>
    <dgm:cxn modelId="{2AF99710-DDD0-49CC-9056-3687ADA20E2D}" type="presOf" srcId="{486BB70E-5477-449B-8BF7-5540A199662E}" destId="{98A371A7-9315-451E-A6A0-29BCC79C06E9}" srcOrd="0" destOrd="3" presId="urn:microsoft.com/office/officeart/2005/8/layout/hList1"/>
    <dgm:cxn modelId="{A9A97E90-E51A-4906-865E-A44DD9A60F8C}" type="presOf" srcId="{FCF0B128-C733-4B2E-B5F7-4403FB0F0DBE}" destId="{04154C9A-65F7-4AFE-8959-580F43472C89}" srcOrd="0" destOrd="5" presId="urn:microsoft.com/office/officeart/2005/8/layout/hList1"/>
    <dgm:cxn modelId="{18FE7E87-35A2-4B50-A972-ECEC5879D3D4}" type="presOf" srcId="{94A7A0D5-E629-408D-91F0-0CCE85879747}" destId="{98A371A7-9315-451E-A6A0-29BCC79C06E9}" srcOrd="0" destOrd="0" presId="urn:microsoft.com/office/officeart/2005/8/layout/hList1"/>
    <dgm:cxn modelId="{BFB71CC9-1AC4-44A5-94B2-06F26F3A7523}" type="presOf" srcId="{F44A8FD7-822F-4B25-8218-E05E002FB5FB}" destId="{98A371A7-9315-451E-A6A0-29BCC79C06E9}" srcOrd="0" destOrd="1" presId="urn:microsoft.com/office/officeart/2005/8/layout/hList1"/>
    <dgm:cxn modelId="{103E95BB-92F6-43A1-AD8D-A7A22595C7E8}" type="presOf" srcId="{6BAD7A4D-085E-4463-BCA6-A994F53EA581}" destId="{04154C9A-65F7-4AFE-8959-580F43472C89}" srcOrd="0" destOrd="3" presId="urn:microsoft.com/office/officeart/2005/8/layout/hList1"/>
    <dgm:cxn modelId="{FE6DA87A-9B50-42B5-8B44-7797D121656E}" srcId="{B2AA9984-26C8-4B53-9C71-1BCE60FAB52C}" destId="{94A7A0D5-E629-408D-91F0-0CCE85879747}" srcOrd="0" destOrd="0" parTransId="{E3958E35-E8E0-42A8-94F9-8CA19728A076}" sibTransId="{41E5B089-F0BD-450F-B76A-30116DC8D44F}"/>
    <dgm:cxn modelId="{A3F86FC3-50FE-4321-850C-A5486D94C230}" type="presOf" srcId="{78AFA3FD-65C6-4442-8DF5-D91F08978247}" destId="{35996675-B0D8-474C-B51C-B01FA658C1E4}" srcOrd="0" destOrd="0" presId="urn:microsoft.com/office/officeart/2005/8/layout/hList1"/>
    <dgm:cxn modelId="{1B2A5D67-3F7F-4FDD-B2E4-B6E023586D8F}" srcId="{B2AA9984-26C8-4B53-9C71-1BCE60FAB52C}" destId="{F44A8FD7-822F-4B25-8218-E05E002FB5FB}" srcOrd="1" destOrd="0" parTransId="{45AA6475-5FC8-4166-B07C-E3AC17188E54}" sibTransId="{5AD77BD3-9235-4A5D-9811-02641A5CECDF}"/>
    <dgm:cxn modelId="{E861C108-C6BA-4B44-A062-14B8C2B7DCCB}" srcId="{399D5E7A-7C8A-48F5-AA3D-9D86E364E5BB}" destId="{1CAE53F2-FF6B-4E00-AA69-6DA603DC724A}" srcOrd="0" destOrd="0" parTransId="{F0CB7EFE-A954-46C4-A1F8-9294417B885C}" sibTransId="{BE2F0CE0-B2FF-45F3-A083-04EC468BE7F6}"/>
    <dgm:cxn modelId="{2B500DE6-3014-4249-8C49-F38695F2EDF1}" srcId="{68AF3D09-B81E-4594-B1F5-15BC4B2F89B7}" destId="{5A283AE9-88D4-422A-9A09-22F7C88F768B}" srcOrd="2" destOrd="0" parTransId="{C3842B9F-16C2-44DE-AFE3-C73F05387FAA}" sibTransId="{C511D07E-2827-419E-9649-D6CCCD441135}"/>
    <dgm:cxn modelId="{3D25911E-9328-4B20-AA89-71928A1E07BF}" type="presOf" srcId="{FE4C7662-92FB-47C0-9DA9-75063EA03783}" destId="{BE45C32B-7DB9-4761-93C1-F3BFDA2AE993}" srcOrd="0" destOrd="0" presId="urn:microsoft.com/office/officeart/2005/8/layout/hList1"/>
    <dgm:cxn modelId="{743E6700-7533-4A46-974A-A32497C30E5D}" srcId="{399D5E7A-7C8A-48F5-AA3D-9D86E364E5BB}" destId="{6BAD7A4D-085E-4463-BCA6-A994F53EA581}" srcOrd="3" destOrd="0" parTransId="{E70C934D-CCDE-4D1D-B8A0-C97B239B1B01}" sibTransId="{A156D788-E772-4B59-8B73-74425B67B047}"/>
    <dgm:cxn modelId="{473AACE1-3A9E-4F16-AEF3-7FE5DACD079F}" type="presOf" srcId="{1CAE53F2-FF6B-4E00-AA69-6DA603DC724A}" destId="{04154C9A-65F7-4AFE-8959-580F43472C89}" srcOrd="0" destOrd="0" presId="urn:microsoft.com/office/officeart/2005/8/layout/hList1"/>
    <dgm:cxn modelId="{D20CE6AE-1C7D-41E8-A520-B5B7CE3D2570}" srcId="{B2AA9984-26C8-4B53-9C71-1BCE60FAB52C}" destId="{180A46FF-4EDB-4DEE-A453-C17F8AD6CEAF}" srcOrd="2" destOrd="0" parTransId="{B941A671-9367-46F3-9212-32581451EFA8}" sibTransId="{96F85805-E947-4728-8092-5EDBC3F42331}"/>
    <dgm:cxn modelId="{5DB4E643-E8D1-4C57-9212-75E8285AC680}" srcId="{68AF3D09-B81E-4594-B1F5-15BC4B2F89B7}" destId="{78AFA3FD-65C6-4442-8DF5-D91F08978247}" srcOrd="0" destOrd="0" parTransId="{5A981CB9-0D59-463F-93E2-6F047645625A}" sibTransId="{F3E6156F-1BD0-4FB3-8EAE-798A9E10F79E}"/>
    <dgm:cxn modelId="{D1A5AB6F-E89D-45FF-AF58-326DF4DED8BB}" srcId="{B2AA9984-26C8-4B53-9C71-1BCE60FAB52C}" destId="{486BB70E-5477-449B-8BF7-5540A199662E}" srcOrd="3" destOrd="0" parTransId="{A8F2C8BA-B77A-4184-820E-6FD065DD7C3A}" sibTransId="{4D2E3EAA-2BEF-4634-8103-C98918A4253E}"/>
    <dgm:cxn modelId="{16FBADF9-509F-4079-AADA-419267ADBD31}" srcId="{FE4C7662-92FB-47C0-9DA9-75063EA03783}" destId="{68AF3D09-B81E-4594-B1F5-15BC4B2F89B7}" srcOrd="2" destOrd="0" parTransId="{8E71C84E-39D1-4E6E-A83B-6AB86D50CDD7}" sibTransId="{7A91A9F9-7515-47BB-BEB8-4DAD77679E54}"/>
    <dgm:cxn modelId="{4029B0A4-D2B3-4CC6-9170-3C6D8FBB4396}" type="presOf" srcId="{5A283AE9-88D4-422A-9A09-22F7C88F768B}" destId="{35996675-B0D8-474C-B51C-B01FA658C1E4}" srcOrd="0" destOrd="2" presId="urn:microsoft.com/office/officeart/2005/8/layout/hList1"/>
    <dgm:cxn modelId="{63D7CE57-FCCD-40B6-B533-42387DC2C905}" type="presOf" srcId="{B2AA9984-26C8-4B53-9C71-1BCE60FAB52C}" destId="{843C0A93-7EB0-401E-BAB1-FAA36A60CEDF}" srcOrd="0" destOrd="0" presId="urn:microsoft.com/office/officeart/2005/8/layout/hList1"/>
    <dgm:cxn modelId="{8394559E-E8FF-44D5-A57B-1526552DEF50}" srcId="{399D5E7A-7C8A-48F5-AA3D-9D86E364E5BB}" destId="{BF16FE00-E474-4264-9FEB-887D6FB8E787}" srcOrd="1" destOrd="0" parTransId="{5E7631BE-D864-456F-94F8-79B397A195D8}" sibTransId="{434B4B1C-652A-4E58-AE09-D887536CC60F}"/>
    <dgm:cxn modelId="{74DB2145-BC61-40D9-A176-38C3293449D2}" type="presOf" srcId="{180A46FF-4EDB-4DEE-A453-C17F8AD6CEAF}" destId="{98A371A7-9315-451E-A6A0-29BCC79C06E9}" srcOrd="0" destOrd="2" presId="urn:microsoft.com/office/officeart/2005/8/layout/hList1"/>
    <dgm:cxn modelId="{FFED55CA-B0A3-47D0-8CE5-3FDBE2EA4CB8}" type="presParOf" srcId="{BE45C32B-7DB9-4761-93C1-F3BFDA2AE993}" destId="{0FEA334E-E0F5-4540-A7B0-215079BCA065}" srcOrd="0" destOrd="0" presId="urn:microsoft.com/office/officeart/2005/8/layout/hList1"/>
    <dgm:cxn modelId="{048F63E7-2AA5-4369-A99B-45DAA232C2CC}" type="presParOf" srcId="{0FEA334E-E0F5-4540-A7B0-215079BCA065}" destId="{9E3C65B4-A96B-4863-AB3A-612018458EDC}" srcOrd="0" destOrd="0" presId="urn:microsoft.com/office/officeart/2005/8/layout/hList1"/>
    <dgm:cxn modelId="{0F25E762-46E4-4457-AC90-40224220F07D}" type="presParOf" srcId="{0FEA334E-E0F5-4540-A7B0-215079BCA065}" destId="{04154C9A-65F7-4AFE-8959-580F43472C89}" srcOrd="1" destOrd="0" presId="urn:microsoft.com/office/officeart/2005/8/layout/hList1"/>
    <dgm:cxn modelId="{01ADCC43-9FE4-43AE-9D34-F2E9925F2F8D}" type="presParOf" srcId="{BE45C32B-7DB9-4761-93C1-F3BFDA2AE993}" destId="{BA295126-49E6-4C05-8096-0974C9845524}" srcOrd="1" destOrd="0" presId="urn:microsoft.com/office/officeart/2005/8/layout/hList1"/>
    <dgm:cxn modelId="{B1514737-4256-49CF-8A6B-5716164863B7}" type="presParOf" srcId="{BE45C32B-7DB9-4761-93C1-F3BFDA2AE993}" destId="{83FEC1ED-B489-4372-9A7B-7F9E645D8F00}" srcOrd="2" destOrd="0" presId="urn:microsoft.com/office/officeart/2005/8/layout/hList1"/>
    <dgm:cxn modelId="{C8D8DBFB-E077-44EC-ACDF-0DC4277BA846}" type="presParOf" srcId="{83FEC1ED-B489-4372-9A7B-7F9E645D8F00}" destId="{843C0A93-7EB0-401E-BAB1-FAA36A60CEDF}" srcOrd="0" destOrd="0" presId="urn:microsoft.com/office/officeart/2005/8/layout/hList1"/>
    <dgm:cxn modelId="{36F4C430-4BAE-4A01-91EF-AE9075A992FD}" type="presParOf" srcId="{83FEC1ED-B489-4372-9A7B-7F9E645D8F00}" destId="{98A371A7-9315-451E-A6A0-29BCC79C06E9}" srcOrd="1" destOrd="0" presId="urn:microsoft.com/office/officeart/2005/8/layout/hList1"/>
    <dgm:cxn modelId="{B76B4384-B74F-45DC-9699-8FA928DE7209}" type="presParOf" srcId="{BE45C32B-7DB9-4761-93C1-F3BFDA2AE993}" destId="{9156ED45-5642-4CBB-B331-67F39799FC26}" srcOrd="3" destOrd="0" presId="urn:microsoft.com/office/officeart/2005/8/layout/hList1"/>
    <dgm:cxn modelId="{FCFBC1F9-098F-499B-891C-964C93811E6F}" type="presParOf" srcId="{BE45C32B-7DB9-4761-93C1-F3BFDA2AE993}" destId="{81BAF530-475D-47B1-8D5F-C4141A3DDD49}" srcOrd="4" destOrd="0" presId="urn:microsoft.com/office/officeart/2005/8/layout/hList1"/>
    <dgm:cxn modelId="{0E63E0CE-91F0-4A6B-AFE2-C82D752A07C3}" type="presParOf" srcId="{81BAF530-475D-47B1-8D5F-C4141A3DDD49}" destId="{E2735B6F-1EB1-4405-82AF-6BAB41DEA373}" srcOrd="0" destOrd="0" presId="urn:microsoft.com/office/officeart/2005/8/layout/hList1"/>
    <dgm:cxn modelId="{82B317BC-1CA1-42FE-81C6-5988E0740329}" type="presParOf" srcId="{81BAF530-475D-47B1-8D5F-C4141A3DDD49}" destId="{35996675-B0D8-474C-B51C-B01FA658C1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0C2DE9-5E21-4A80-B105-9CAD74D4CC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DC04683F-063F-469E-9F96-565C7346A1DF}">
      <dgm:prSet phldrT="[Text]"/>
      <dgm:spPr/>
      <dgm:t>
        <a:bodyPr/>
        <a:lstStyle/>
        <a:p>
          <a:r>
            <a:rPr lang="en-US" noProof="0" dirty="0" err="1" smtClean="0"/>
            <a:t>AccountAbility</a:t>
          </a:r>
          <a:endParaRPr lang="en-US" noProof="0" dirty="0"/>
        </a:p>
      </dgm:t>
    </dgm:pt>
    <dgm:pt modelId="{5B8A185C-F65E-46DD-A0C0-D2EB830553F4}" type="parTrans" cxnId="{50FF80FA-AA33-4A42-910D-8B7788B98E94}">
      <dgm:prSet/>
      <dgm:spPr/>
      <dgm:t>
        <a:bodyPr/>
        <a:lstStyle/>
        <a:p>
          <a:endParaRPr lang="de-DE"/>
        </a:p>
      </dgm:t>
    </dgm:pt>
    <dgm:pt modelId="{22A1EEBC-691B-4B27-83E6-B08744E35C5A}" type="sibTrans" cxnId="{50FF80FA-AA33-4A42-910D-8B7788B98E94}">
      <dgm:prSet/>
      <dgm:spPr/>
      <dgm:t>
        <a:bodyPr/>
        <a:lstStyle/>
        <a:p>
          <a:endParaRPr lang="de-DE"/>
        </a:p>
      </dgm:t>
    </dgm:pt>
    <dgm:pt modelId="{E9691DC0-C6BB-4CFE-B135-67589BB866A6}">
      <dgm:prSet phldrT="[Text]" custT="1"/>
      <dgm:spPr/>
      <dgm:t>
        <a:bodyPr/>
        <a:lstStyle/>
        <a:p>
          <a:r>
            <a:rPr lang="en-US" altLang="de-DE" sz="1800" b="1" dirty="0" smtClean="0">
              <a:hlinkClick xmlns:r="http://schemas.openxmlformats.org/officeDocument/2006/relationships" r:id="rId1"/>
            </a:rPr>
            <a:t>http://www.accountability.org</a:t>
          </a:r>
          <a:endParaRPr lang="de-DE" sz="1800" b="1" dirty="0"/>
        </a:p>
      </dgm:t>
    </dgm:pt>
    <dgm:pt modelId="{870A31CA-8E70-4D80-8898-A317FBFF4658}" type="parTrans" cxnId="{D91750D7-EEED-4E2D-B93B-6BE708DC5FCD}">
      <dgm:prSet/>
      <dgm:spPr/>
      <dgm:t>
        <a:bodyPr/>
        <a:lstStyle/>
        <a:p>
          <a:endParaRPr lang="de-DE"/>
        </a:p>
      </dgm:t>
    </dgm:pt>
    <dgm:pt modelId="{980C3085-D675-416D-9C4D-D68F37E52E53}" type="sibTrans" cxnId="{D91750D7-EEED-4E2D-B93B-6BE708DC5FCD}">
      <dgm:prSet/>
      <dgm:spPr/>
      <dgm:t>
        <a:bodyPr/>
        <a:lstStyle/>
        <a:p>
          <a:endParaRPr lang="de-DE"/>
        </a:p>
      </dgm:t>
    </dgm:pt>
    <dgm:pt modelId="{EF99F64A-6F26-4E48-8F86-BEC0758EE5B4}">
      <dgm:prSet phldrT="[Text]"/>
      <dgm:spPr/>
      <dgm:t>
        <a:bodyPr/>
        <a:lstStyle/>
        <a:p>
          <a:r>
            <a:rPr lang="de-DE" dirty="0" smtClean="0"/>
            <a:t>Carbon </a:t>
          </a:r>
          <a:r>
            <a:rPr lang="en-US" noProof="0" dirty="0" smtClean="0"/>
            <a:t>Disclosure Project</a:t>
          </a:r>
          <a:endParaRPr lang="en-US" noProof="0" dirty="0"/>
        </a:p>
      </dgm:t>
    </dgm:pt>
    <dgm:pt modelId="{1C149BC5-7620-4466-BAC9-3591562C8C31}" type="parTrans" cxnId="{4E43480D-9C9C-4B8D-900B-7BA3AEF154CA}">
      <dgm:prSet/>
      <dgm:spPr/>
      <dgm:t>
        <a:bodyPr/>
        <a:lstStyle/>
        <a:p>
          <a:endParaRPr lang="de-DE"/>
        </a:p>
      </dgm:t>
    </dgm:pt>
    <dgm:pt modelId="{4C867585-AE5D-47B1-BDE1-120FBB251190}" type="sibTrans" cxnId="{4E43480D-9C9C-4B8D-900B-7BA3AEF154CA}">
      <dgm:prSet/>
      <dgm:spPr/>
      <dgm:t>
        <a:bodyPr/>
        <a:lstStyle/>
        <a:p>
          <a:endParaRPr lang="de-DE"/>
        </a:p>
      </dgm:t>
    </dgm:pt>
    <dgm:pt modelId="{8257E8E6-337D-4504-9E82-FAAE323C5C42}">
      <dgm:prSet phldrT="[Text]" custT="1"/>
      <dgm:spPr/>
      <dgm:t>
        <a:bodyPr/>
        <a:lstStyle/>
        <a:p>
          <a:r>
            <a:rPr lang="en-US" altLang="de-DE" sz="1800" b="1" dirty="0" smtClean="0">
              <a:hlinkClick xmlns:r="http://schemas.openxmlformats.org/officeDocument/2006/relationships" r:id="rId2"/>
            </a:rPr>
            <a:t>http://www.cdproject.net</a:t>
          </a:r>
          <a:endParaRPr lang="de-DE" sz="1800" b="1" noProof="0" dirty="0"/>
        </a:p>
      </dgm:t>
    </dgm:pt>
    <dgm:pt modelId="{C65B5D89-7472-45F4-9C42-A1EC37C62B29}" type="parTrans" cxnId="{C8998238-BE29-4F27-A63A-9B9CBBC335B1}">
      <dgm:prSet/>
      <dgm:spPr/>
      <dgm:t>
        <a:bodyPr/>
        <a:lstStyle/>
        <a:p>
          <a:endParaRPr lang="de-DE"/>
        </a:p>
      </dgm:t>
    </dgm:pt>
    <dgm:pt modelId="{3AC440EB-23B8-473A-93D0-942033ADC6D3}" type="sibTrans" cxnId="{C8998238-BE29-4F27-A63A-9B9CBBC335B1}">
      <dgm:prSet/>
      <dgm:spPr/>
      <dgm:t>
        <a:bodyPr/>
        <a:lstStyle/>
        <a:p>
          <a:endParaRPr lang="de-DE"/>
        </a:p>
      </dgm:t>
    </dgm:pt>
    <dgm:pt modelId="{694966F8-89A5-4A5A-84A7-66732A0D3D8E}">
      <dgm:prSet phldrT="[Text]"/>
      <dgm:spPr/>
      <dgm:t>
        <a:bodyPr/>
        <a:lstStyle/>
        <a:p>
          <a:r>
            <a:rPr lang="de-DE" dirty="0" smtClean="0"/>
            <a:t>United </a:t>
          </a:r>
          <a:r>
            <a:rPr lang="en-US" noProof="0" dirty="0" smtClean="0"/>
            <a:t>Nations Global </a:t>
          </a:r>
          <a:r>
            <a:rPr lang="de-DE" dirty="0" smtClean="0"/>
            <a:t>Compact</a:t>
          </a:r>
          <a:endParaRPr lang="de-DE" dirty="0"/>
        </a:p>
      </dgm:t>
    </dgm:pt>
    <dgm:pt modelId="{B98772A6-4272-4EA3-A5F4-1BAEBC034CC3}" type="parTrans" cxnId="{6572685A-5AC5-4DFA-B31B-B5F3F57CBD44}">
      <dgm:prSet/>
      <dgm:spPr/>
      <dgm:t>
        <a:bodyPr/>
        <a:lstStyle/>
        <a:p>
          <a:endParaRPr lang="de-DE"/>
        </a:p>
      </dgm:t>
    </dgm:pt>
    <dgm:pt modelId="{C8C899E5-C3A5-45BF-A11B-DFA3C9BDE3B6}" type="sibTrans" cxnId="{6572685A-5AC5-4DFA-B31B-B5F3F57CBD44}">
      <dgm:prSet/>
      <dgm:spPr/>
      <dgm:t>
        <a:bodyPr/>
        <a:lstStyle/>
        <a:p>
          <a:endParaRPr lang="de-DE"/>
        </a:p>
      </dgm:t>
    </dgm:pt>
    <dgm:pt modelId="{25EC792E-FD0C-4C2C-8478-01E224D82AB2}">
      <dgm:prSet phldrT="[Text]" custT="1"/>
      <dgm:spPr/>
      <dgm:t>
        <a:bodyPr/>
        <a:lstStyle/>
        <a:p>
          <a:r>
            <a:rPr lang="en-US" altLang="de-DE" sz="1800" b="1" dirty="0" smtClean="0">
              <a:hlinkClick xmlns:r="http://schemas.openxmlformats.org/officeDocument/2006/relationships" r:id="rId3"/>
            </a:rPr>
            <a:t>https://www.unglobalcompact.org</a:t>
          </a:r>
          <a:r>
            <a:rPr lang="en-US" altLang="de-DE" sz="1800" b="1" dirty="0" smtClean="0"/>
            <a:t> </a:t>
          </a:r>
          <a:endParaRPr lang="de-DE" sz="1800" b="1" noProof="0" dirty="0"/>
        </a:p>
      </dgm:t>
    </dgm:pt>
    <dgm:pt modelId="{7256D70B-3803-45D0-89D9-74915789D940}" type="parTrans" cxnId="{A5DBF165-13AB-4BDF-B5E9-065AC7FBA423}">
      <dgm:prSet/>
      <dgm:spPr/>
      <dgm:t>
        <a:bodyPr/>
        <a:lstStyle/>
        <a:p>
          <a:endParaRPr lang="de-DE"/>
        </a:p>
      </dgm:t>
    </dgm:pt>
    <dgm:pt modelId="{9A919D13-7BC1-4504-B7C7-F8FEFDCAD6D0}" type="sibTrans" cxnId="{A5DBF165-13AB-4BDF-B5E9-065AC7FBA423}">
      <dgm:prSet/>
      <dgm:spPr/>
      <dgm:t>
        <a:bodyPr/>
        <a:lstStyle/>
        <a:p>
          <a:endParaRPr lang="de-DE"/>
        </a:p>
      </dgm:t>
    </dgm:pt>
    <dgm:pt modelId="{732B9919-9B66-40A0-A462-35FCF10FF041}">
      <dgm:prSet/>
      <dgm:spPr/>
      <dgm:t>
        <a:bodyPr/>
        <a:lstStyle/>
        <a:p>
          <a:r>
            <a:rPr lang="en-US" altLang="de-DE" dirty="0" smtClean="0"/>
            <a:t>Global Reporting Initiative (GRI)</a:t>
          </a:r>
        </a:p>
      </dgm:t>
    </dgm:pt>
    <dgm:pt modelId="{96DE5441-5B8A-4F4D-9BB0-1CC192541313}" type="parTrans" cxnId="{05B25C4C-04E7-4A99-A441-029066BD3057}">
      <dgm:prSet/>
      <dgm:spPr/>
      <dgm:t>
        <a:bodyPr/>
        <a:lstStyle/>
        <a:p>
          <a:endParaRPr lang="de-DE"/>
        </a:p>
      </dgm:t>
    </dgm:pt>
    <dgm:pt modelId="{7C1A9F5C-2336-4900-AC95-4A8BDBE4B8AC}" type="sibTrans" cxnId="{05B25C4C-04E7-4A99-A441-029066BD3057}">
      <dgm:prSet/>
      <dgm:spPr/>
      <dgm:t>
        <a:bodyPr/>
        <a:lstStyle/>
        <a:p>
          <a:endParaRPr lang="de-DE"/>
        </a:p>
      </dgm:t>
    </dgm:pt>
    <dgm:pt modelId="{7861D38C-B23E-4CA5-A197-06F495107E08}">
      <dgm:prSet custT="1"/>
      <dgm:spPr/>
      <dgm:t>
        <a:bodyPr/>
        <a:lstStyle/>
        <a:p>
          <a:r>
            <a:rPr lang="en-US" altLang="de-DE" sz="1800" b="1" dirty="0" smtClean="0">
              <a:hlinkClick xmlns:r="http://schemas.openxmlformats.org/officeDocument/2006/relationships" r:id="rId4"/>
            </a:rPr>
            <a:t>http://www.globalreporting.org</a:t>
          </a:r>
          <a:endParaRPr lang="en-US" altLang="de-DE" sz="1800" b="1" dirty="0" smtClean="0"/>
        </a:p>
      </dgm:t>
    </dgm:pt>
    <dgm:pt modelId="{40B73EAE-C91D-45CC-A002-C9BCCB79DA91}" type="parTrans" cxnId="{9031A20E-4A57-41BB-9FC6-1E1D8B4001FB}">
      <dgm:prSet/>
      <dgm:spPr/>
      <dgm:t>
        <a:bodyPr/>
        <a:lstStyle/>
        <a:p>
          <a:endParaRPr lang="de-DE"/>
        </a:p>
      </dgm:t>
    </dgm:pt>
    <dgm:pt modelId="{3191FE1A-C3AB-44AA-81B7-B1A26D203DFE}" type="sibTrans" cxnId="{9031A20E-4A57-41BB-9FC6-1E1D8B4001FB}">
      <dgm:prSet/>
      <dgm:spPr/>
      <dgm:t>
        <a:bodyPr/>
        <a:lstStyle/>
        <a:p>
          <a:endParaRPr lang="de-DE"/>
        </a:p>
      </dgm:t>
    </dgm:pt>
    <dgm:pt modelId="{792B78ED-A1CC-481C-A2D5-CA7197AA89B7}">
      <dgm:prSet/>
      <dgm:spPr/>
      <dgm:t>
        <a:bodyPr/>
        <a:lstStyle/>
        <a:p>
          <a:r>
            <a:rPr lang="en-US" altLang="de-DE" dirty="0" smtClean="0"/>
            <a:t>World Business Council for Sustainable Development </a:t>
          </a:r>
        </a:p>
      </dgm:t>
    </dgm:pt>
    <dgm:pt modelId="{93CE778D-E350-41D4-B4D7-469D83AA8863}" type="parTrans" cxnId="{CE55838B-CB0A-4BEC-B720-0C04BEA5CF15}">
      <dgm:prSet/>
      <dgm:spPr/>
      <dgm:t>
        <a:bodyPr/>
        <a:lstStyle/>
        <a:p>
          <a:endParaRPr lang="de-DE"/>
        </a:p>
      </dgm:t>
    </dgm:pt>
    <dgm:pt modelId="{C8C4B36F-4F35-4842-B900-18A7564E53DF}" type="sibTrans" cxnId="{CE55838B-CB0A-4BEC-B720-0C04BEA5CF15}">
      <dgm:prSet/>
      <dgm:spPr/>
      <dgm:t>
        <a:bodyPr/>
        <a:lstStyle/>
        <a:p>
          <a:endParaRPr lang="de-DE"/>
        </a:p>
      </dgm:t>
    </dgm:pt>
    <dgm:pt modelId="{36259510-F66D-4B2F-B9E6-0A9DA51E17FC}">
      <dgm:prSet custT="1"/>
      <dgm:spPr/>
      <dgm:t>
        <a:bodyPr/>
        <a:lstStyle/>
        <a:p>
          <a:r>
            <a:rPr lang="en-US" altLang="de-DE" sz="1800" b="1" dirty="0" smtClean="0">
              <a:hlinkClick xmlns:r="http://schemas.openxmlformats.org/officeDocument/2006/relationships" r:id="rId5"/>
            </a:rPr>
            <a:t>http://www.wbcsd.org</a:t>
          </a:r>
          <a:endParaRPr lang="en-US" altLang="de-DE" sz="1800" b="1" dirty="0" smtClean="0"/>
        </a:p>
      </dgm:t>
    </dgm:pt>
    <dgm:pt modelId="{4FABCA37-2E02-4662-A57E-32FA5AD30C4F}" type="parTrans" cxnId="{6A62E2E3-B898-4D37-B519-183DDD1465CF}">
      <dgm:prSet/>
      <dgm:spPr/>
      <dgm:t>
        <a:bodyPr/>
        <a:lstStyle/>
        <a:p>
          <a:endParaRPr lang="de-DE"/>
        </a:p>
      </dgm:t>
    </dgm:pt>
    <dgm:pt modelId="{96A3738C-DC2D-4E3C-91C0-C3633D6C2C9A}" type="sibTrans" cxnId="{6A62E2E3-B898-4D37-B519-183DDD1465CF}">
      <dgm:prSet/>
      <dgm:spPr/>
      <dgm:t>
        <a:bodyPr/>
        <a:lstStyle/>
        <a:p>
          <a:endParaRPr lang="de-DE"/>
        </a:p>
      </dgm:t>
    </dgm:pt>
    <dgm:pt modelId="{F389054D-F95B-4C01-98DE-1B755AD8C17A}">
      <dgm:prSet/>
      <dgm:spPr/>
      <dgm:t>
        <a:bodyPr/>
        <a:lstStyle/>
        <a:p>
          <a:r>
            <a:rPr lang="en-US" altLang="de-DE" dirty="0" smtClean="0"/>
            <a:t>German Sustainability Codex</a:t>
          </a:r>
        </a:p>
      </dgm:t>
    </dgm:pt>
    <dgm:pt modelId="{F8331C42-3781-4FBA-9528-3D2A17E3541E}" type="parTrans" cxnId="{B0868914-3ACE-4697-BF16-523E3E53EEA2}">
      <dgm:prSet/>
      <dgm:spPr/>
      <dgm:t>
        <a:bodyPr/>
        <a:lstStyle/>
        <a:p>
          <a:endParaRPr lang="de-DE"/>
        </a:p>
      </dgm:t>
    </dgm:pt>
    <dgm:pt modelId="{F3D53FA0-FDA2-47AA-8B8B-F1BF8E6B74FF}" type="sibTrans" cxnId="{B0868914-3ACE-4697-BF16-523E3E53EEA2}">
      <dgm:prSet/>
      <dgm:spPr/>
      <dgm:t>
        <a:bodyPr/>
        <a:lstStyle/>
        <a:p>
          <a:endParaRPr lang="de-DE"/>
        </a:p>
      </dgm:t>
    </dgm:pt>
    <dgm:pt modelId="{0B7771E2-BA1C-4B5F-AFE7-095386467C21}">
      <dgm:prSet custT="1"/>
      <dgm:spPr/>
      <dgm:t>
        <a:bodyPr/>
        <a:lstStyle/>
        <a:p>
          <a:r>
            <a:rPr lang="de-DE" sz="1800" b="1" dirty="0" smtClean="0">
              <a:hlinkClick xmlns:r="http://schemas.openxmlformats.org/officeDocument/2006/relationships" r:id="rId6"/>
            </a:rPr>
            <a:t>www.deutscher-nachhaltigkeitskodex.de</a:t>
          </a:r>
          <a:endParaRPr lang="en-US" altLang="de-DE" sz="1800" b="1" dirty="0" smtClean="0"/>
        </a:p>
      </dgm:t>
    </dgm:pt>
    <dgm:pt modelId="{F66B8AEF-F100-43B1-8191-6EDE0339A6B6}" type="parTrans" cxnId="{92DBC9A5-F67B-48EF-8894-26DE356E786A}">
      <dgm:prSet/>
      <dgm:spPr/>
      <dgm:t>
        <a:bodyPr/>
        <a:lstStyle/>
        <a:p>
          <a:endParaRPr lang="de-DE"/>
        </a:p>
      </dgm:t>
    </dgm:pt>
    <dgm:pt modelId="{95F93AE4-11B8-4620-9FC7-2F4CCE4B58AC}" type="sibTrans" cxnId="{92DBC9A5-F67B-48EF-8894-26DE356E786A}">
      <dgm:prSet/>
      <dgm:spPr/>
      <dgm:t>
        <a:bodyPr/>
        <a:lstStyle/>
        <a:p>
          <a:endParaRPr lang="de-DE"/>
        </a:p>
      </dgm:t>
    </dgm:pt>
    <dgm:pt modelId="{EE7D2FEA-003D-4FFA-B1B8-47354AD6DE2B}" type="pres">
      <dgm:prSet presAssocID="{FF0C2DE9-5E21-4A80-B105-9CAD74D4CC59}" presName="Name0" presStyleCnt="0">
        <dgm:presLayoutVars>
          <dgm:dir/>
          <dgm:animLvl val="lvl"/>
          <dgm:resizeHandles val="exact"/>
        </dgm:presLayoutVars>
      </dgm:prSet>
      <dgm:spPr/>
      <dgm:t>
        <a:bodyPr/>
        <a:lstStyle/>
        <a:p>
          <a:endParaRPr lang="de-DE"/>
        </a:p>
      </dgm:t>
    </dgm:pt>
    <dgm:pt modelId="{E046A998-1019-486A-A4A6-D7809BA77FA6}" type="pres">
      <dgm:prSet presAssocID="{DC04683F-063F-469E-9F96-565C7346A1DF}" presName="linNode" presStyleCnt="0"/>
      <dgm:spPr/>
    </dgm:pt>
    <dgm:pt modelId="{368D362A-6B82-432F-BE86-82F1109B82EE}" type="pres">
      <dgm:prSet presAssocID="{DC04683F-063F-469E-9F96-565C7346A1DF}" presName="parentText" presStyleLbl="node1" presStyleIdx="0" presStyleCnt="6">
        <dgm:presLayoutVars>
          <dgm:chMax val="1"/>
          <dgm:bulletEnabled val="1"/>
        </dgm:presLayoutVars>
      </dgm:prSet>
      <dgm:spPr/>
      <dgm:t>
        <a:bodyPr/>
        <a:lstStyle/>
        <a:p>
          <a:endParaRPr lang="de-DE"/>
        </a:p>
      </dgm:t>
    </dgm:pt>
    <dgm:pt modelId="{CB14046B-7B7B-4667-AB88-7F0012EAEB4F}" type="pres">
      <dgm:prSet presAssocID="{DC04683F-063F-469E-9F96-565C7346A1DF}" presName="descendantText" presStyleLbl="alignAccFollowNode1" presStyleIdx="0" presStyleCnt="6" custScaleY="83177">
        <dgm:presLayoutVars>
          <dgm:bulletEnabled val="1"/>
        </dgm:presLayoutVars>
      </dgm:prSet>
      <dgm:spPr/>
      <dgm:t>
        <a:bodyPr/>
        <a:lstStyle/>
        <a:p>
          <a:endParaRPr lang="de-DE"/>
        </a:p>
      </dgm:t>
    </dgm:pt>
    <dgm:pt modelId="{CCEA2EB7-DF2D-4DCD-A622-EC14FAC63628}" type="pres">
      <dgm:prSet presAssocID="{22A1EEBC-691B-4B27-83E6-B08744E35C5A}" presName="sp" presStyleCnt="0"/>
      <dgm:spPr/>
    </dgm:pt>
    <dgm:pt modelId="{B96169AA-C03F-4488-8699-38C11363DB10}" type="pres">
      <dgm:prSet presAssocID="{EF99F64A-6F26-4E48-8F86-BEC0758EE5B4}" presName="linNode" presStyleCnt="0"/>
      <dgm:spPr/>
    </dgm:pt>
    <dgm:pt modelId="{8C5C3767-1C76-4883-B8BF-B56E4F69C2BF}" type="pres">
      <dgm:prSet presAssocID="{EF99F64A-6F26-4E48-8F86-BEC0758EE5B4}" presName="parentText" presStyleLbl="node1" presStyleIdx="1" presStyleCnt="6">
        <dgm:presLayoutVars>
          <dgm:chMax val="1"/>
          <dgm:bulletEnabled val="1"/>
        </dgm:presLayoutVars>
      </dgm:prSet>
      <dgm:spPr/>
      <dgm:t>
        <a:bodyPr/>
        <a:lstStyle/>
        <a:p>
          <a:endParaRPr lang="de-DE"/>
        </a:p>
      </dgm:t>
    </dgm:pt>
    <dgm:pt modelId="{C4DDE847-DDEF-4170-97C1-3D55AB306CAF}" type="pres">
      <dgm:prSet presAssocID="{EF99F64A-6F26-4E48-8F86-BEC0758EE5B4}" presName="descendantText" presStyleLbl="alignAccFollowNode1" presStyleIdx="1" presStyleCnt="6" custScaleY="92158">
        <dgm:presLayoutVars>
          <dgm:bulletEnabled val="1"/>
        </dgm:presLayoutVars>
      </dgm:prSet>
      <dgm:spPr/>
      <dgm:t>
        <a:bodyPr/>
        <a:lstStyle/>
        <a:p>
          <a:endParaRPr lang="de-DE"/>
        </a:p>
      </dgm:t>
    </dgm:pt>
    <dgm:pt modelId="{529D8253-AAA6-4740-B948-0981ECC3D4EC}" type="pres">
      <dgm:prSet presAssocID="{4C867585-AE5D-47B1-BDE1-120FBB251190}" presName="sp" presStyleCnt="0"/>
      <dgm:spPr/>
    </dgm:pt>
    <dgm:pt modelId="{72F48678-3A95-4E82-89C5-C177890EAC82}" type="pres">
      <dgm:prSet presAssocID="{694966F8-89A5-4A5A-84A7-66732A0D3D8E}" presName="linNode" presStyleCnt="0"/>
      <dgm:spPr/>
    </dgm:pt>
    <dgm:pt modelId="{7F5AFED5-F8EE-4C54-8D19-663DC39F6CBE}" type="pres">
      <dgm:prSet presAssocID="{694966F8-89A5-4A5A-84A7-66732A0D3D8E}" presName="parentText" presStyleLbl="node1" presStyleIdx="2" presStyleCnt="6">
        <dgm:presLayoutVars>
          <dgm:chMax val="1"/>
          <dgm:bulletEnabled val="1"/>
        </dgm:presLayoutVars>
      </dgm:prSet>
      <dgm:spPr/>
      <dgm:t>
        <a:bodyPr/>
        <a:lstStyle/>
        <a:p>
          <a:endParaRPr lang="de-DE"/>
        </a:p>
      </dgm:t>
    </dgm:pt>
    <dgm:pt modelId="{8548E134-936F-486C-B0BD-E4B7C90FFC67}" type="pres">
      <dgm:prSet presAssocID="{694966F8-89A5-4A5A-84A7-66732A0D3D8E}" presName="descendantText" presStyleLbl="alignAccFollowNode1" presStyleIdx="2" presStyleCnt="6">
        <dgm:presLayoutVars>
          <dgm:bulletEnabled val="1"/>
        </dgm:presLayoutVars>
      </dgm:prSet>
      <dgm:spPr/>
      <dgm:t>
        <a:bodyPr/>
        <a:lstStyle/>
        <a:p>
          <a:endParaRPr lang="de-DE"/>
        </a:p>
      </dgm:t>
    </dgm:pt>
    <dgm:pt modelId="{8F5CE9ED-802A-45F0-B25D-7D0A8D0E8A4E}" type="pres">
      <dgm:prSet presAssocID="{C8C899E5-C3A5-45BF-A11B-DFA3C9BDE3B6}" presName="sp" presStyleCnt="0"/>
      <dgm:spPr/>
    </dgm:pt>
    <dgm:pt modelId="{75851FB3-53BE-4D44-9289-31D7CE08218D}" type="pres">
      <dgm:prSet presAssocID="{732B9919-9B66-40A0-A462-35FCF10FF041}" presName="linNode" presStyleCnt="0"/>
      <dgm:spPr/>
    </dgm:pt>
    <dgm:pt modelId="{18B4089B-3441-4EFF-AF42-5E4B3A7785F0}" type="pres">
      <dgm:prSet presAssocID="{732B9919-9B66-40A0-A462-35FCF10FF041}" presName="parentText" presStyleLbl="node1" presStyleIdx="3" presStyleCnt="6">
        <dgm:presLayoutVars>
          <dgm:chMax val="1"/>
          <dgm:bulletEnabled val="1"/>
        </dgm:presLayoutVars>
      </dgm:prSet>
      <dgm:spPr/>
      <dgm:t>
        <a:bodyPr/>
        <a:lstStyle/>
        <a:p>
          <a:endParaRPr lang="de-DE"/>
        </a:p>
      </dgm:t>
    </dgm:pt>
    <dgm:pt modelId="{6FFA7CD6-A324-4930-AA03-2B05734C7A81}" type="pres">
      <dgm:prSet presAssocID="{732B9919-9B66-40A0-A462-35FCF10FF041}" presName="descendantText" presStyleLbl="alignAccFollowNode1" presStyleIdx="3" presStyleCnt="6">
        <dgm:presLayoutVars>
          <dgm:bulletEnabled val="1"/>
        </dgm:presLayoutVars>
      </dgm:prSet>
      <dgm:spPr/>
      <dgm:t>
        <a:bodyPr/>
        <a:lstStyle/>
        <a:p>
          <a:endParaRPr lang="de-DE"/>
        </a:p>
      </dgm:t>
    </dgm:pt>
    <dgm:pt modelId="{CE44A517-CDCB-4B87-B235-2102B07B03B1}" type="pres">
      <dgm:prSet presAssocID="{7C1A9F5C-2336-4900-AC95-4A8BDBE4B8AC}" presName="sp" presStyleCnt="0"/>
      <dgm:spPr/>
    </dgm:pt>
    <dgm:pt modelId="{294A48F4-55D7-4181-BE03-ED77A3AC64EF}" type="pres">
      <dgm:prSet presAssocID="{792B78ED-A1CC-481C-A2D5-CA7197AA89B7}" presName="linNode" presStyleCnt="0"/>
      <dgm:spPr/>
    </dgm:pt>
    <dgm:pt modelId="{C3A139A0-6936-4B3F-81B2-842915E71C2A}" type="pres">
      <dgm:prSet presAssocID="{792B78ED-A1CC-481C-A2D5-CA7197AA89B7}" presName="parentText" presStyleLbl="node1" presStyleIdx="4" presStyleCnt="6">
        <dgm:presLayoutVars>
          <dgm:chMax val="1"/>
          <dgm:bulletEnabled val="1"/>
        </dgm:presLayoutVars>
      </dgm:prSet>
      <dgm:spPr/>
      <dgm:t>
        <a:bodyPr/>
        <a:lstStyle/>
        <a:p>
          <a:endParaRPr lang="de-DE"/>
        </a:p>
      </dgm:t>
    </dgm:pt>
    <dgm:pt modelId="{FAC885A0-58A9-41F1-9088-81B1BE803716}" type="pres">
      <dgm:prSet presAssocID="{792B78ED-A1CC-481C-A2D5-CA7197AA89B7}" presName="descendantText" presStyleLbl="alignAccFollowNode1" presStyleIdx="4" presStyleCnt="6">
        <dgm:presLayoutVars>
          <dgm:bulletEnabled val="1"/>
        </dgm:presLayoutVars>
      </dgm:prSet>
      <dgm:spPr/>
      <dgm:t>
        <a:bodyPr/>
        <a:lstStyle/>
        <a:p>
          <a:endParaRPr lang="de-DE"/>
        </a:p>
      </dgm:t>
    </dgm:pt>
    <dgm:pt modelId="{97C43943-D861-42B6-93F3-EA947A267DDA}" type="pres">
      <dgm:prSet presAssocID="{C8C4B36F-4F35-4842-B900-18A7564E53DF}" presName="sp" presStyleCnt="0"/>
      <dgm:spPr/>
    </dgm:pt>
    <dgm:pt modelId="{0322AE6C-67B9-4A30-AE7A-17F4C49E7FBD}" type="pres">
      <dgm:prSet presAssocID="{F389054D-F95B-4C01-98DE-1B755AD8C17A}" presName="linNode" presStyleCnt="0"/>
      <dgm:spPr/>
    </dgm:pt>
    <dgm:pt modelId="{F07057F7-6A90-408A-B906-E733F7DFAA0D}" type="pres">
      <dgm:prSet presAssocID="{F389054D-F95B-4C01-98DE-1B755AD8C17A}" presName="parentText" presStyleLbl="node1" presStyleIdx="5" presStyleCnt="6">
        <dgm:presLayoutVars>
          <dgm:chMax val="1"/>
          <dgm:bulletEnabled val="1"/>
        </dgm:presLayoutVars>
      </dgm:prSet>
      <dgm:spPr/>
      <dgm:t>
        <a:bodyPr/>
        <a:lstStyle/>
        <a:p>
          <a:endParaRPr lang="de-DE"/>
        </a:p>
      </dgm:t>
    </dgm:pt>
    <dgm:pt modelId="{90FF6F2C-0904-4F8F-A4D2-E2837B3BCEE3}" type="pres">
      <dgm:prSet presAssocID="{F389054D-F95B-4C01-98DE-1B755AD8C17A}" presName="descendantText" presStyleLbl="alignAccFollowNode1" presStyleIdx="5" presStyleCnt="6">
        <dgm:presLayoutVars>
          <dgm:bulletEnabled val="1"/>
        </dgm:presLayoutVars>
      </dgm:prSet>
      <dgm:spPr/>
      <dgm:t>
        <a:bodyPr/>
        <a:lstStyle/>
        <a:p>
          <a:endParaRPr lang="de-DE"/>
        </a:p>
      </dgm:t>
    </dgm:pt>
  </dgm:ptLst>
  <dgm:cxnLst>
    <dgm:cxn modelId="{50FF80FA-AA33-4A42-910D-8B7788B98E94}" srcId="{FF0C2DE9-5E21-4A80-B105-9CAD74D4CC59}" destId="{DC04683F-063F-469E-9F96-565C7346A1DF}" srcOrd="0" destOrd="0" parTransId="{5B8A185C-F65E-46DD-A0C0-D2EB830553F4}" sibTransId="{22A1EEBC-691B-4B27-83E6-B08744E35C5A}"/>
    <dgm:cxn modelId="{A987C313-61EE-4224-A8BD-4C6276891243}" type="presOf" srcId="{36259510-F66D-4B2F-B9E6-0A9DA51E17FC}" destId="{FAC885A0-58A9-41F1-9088-81B1BE803716}" srcOrd="0" destOrd="0" presId="urn:microsoft.com/office/officeart/2005/8/layout/vList5"/>
    <dgm:cxn modelId="{CD700E15-DD91-4B33-93EB-C4FA32FED3C7}" type="presOf" srcId="{8257E8E6-337D-4504-9E82-FAAE323C5C42}" destId="{C4DDE847-DDEF-4170-97C1-3D55AB306CAF}" srcOrd="0" destOrd="0" presId="urn:microsoft.com/office/officeart/2005/8/layout/vList5"/>
    <dgm:cxn modelId="{2F161B24-2880-4AA0-8455-E756C94BE4C5}" type="presOf" srcId="{25EC792E-FD0C-4C2C-8478-01E224D82AB2}" destId="{8548E134-936F-486C-B0BD-E4B7C90FFC67}" srcOrd="0" destOrd="0" presId="urn:microsoft.com/office/officeart/2005/8/layout/vList5"/>
    <dgm:cxn modelId="{CE55838B-CB0A-4BEC-B720-0C04BEA5CF15}" srcId="{FF0C2DE9-5E21-4A80-B105-9CAD74D4CC59}" destId="{792B78ED-A1CC-481C-A2D5-CA7197AA89B7}" srcOrd="4" destOrd="0" parTransId="{93CE778D-E350-41D4-B4D7-469D83AA8863}" sibTransId="{C8C4B36F-4F35-4842-B900-18A7564E53DF}"/>
    <dgm:cxn modelId="{6572685A-5AC5-4DFA-B31B-B5F3F57CBD44}" srcId="{FF0C2DE9-5E21-4A80-B105-9CAD74D4CC59}" destId="{694966F8-89A5-4A5A-84A7-66732A0D3D8E}" srcOrd="2" destOrd="0" parTransId="{B98772A6-4272-4EA3-A5F4-1BAEBC034CC3}" sibTransId="{C8C899E5-C3A5-45BF-A11B-DFA3C9BDE3B6}"/>
    <dgm:cxn modelId="{6A62E2E3-B898-4D37-B519-183DDD1465CF}" srcId="{792B78ED-A1CC-481C-A2D5-CA7197AA89B7}" destId="{36259510-F66D-4B2F-B9E6-0A9DA51E17FC}" srcOrd="0" destOrd="0" parTransId="{4FABCA37-2E02-4662-A57E-32FA5AD30C4F}" sibTransId="{96A3738C-DC2D-4E3C-91C0-C3633D6C2C9A}"/>
    <dgm:cxn modelId="{3DEB815F-37A2-4894-9505-84D4E1394962}" type="presOf" srcId="{732B9919-9B66-40A0-A462-35FCF10FF041}" destId="{18B4089B-3441-4EFF-AF42-5E4B3A7785F0}" srcOrd="0" destOrd="0" presId="urn:microsoft.com/office/officeart/2005/8/layout/vList5"/>
    <dgm:cxn modelId="{B91D4F7A-23BE-4167-AF1D-5CBB509F2411}" type="presOf" srcId="{FF0C2DE9-5E21-4A80-B105-9CAD74D4CC59}" destId="{EE7D2FEA-003D-4FFA-B1B8-47354AD6DE2B}" srcOrd="0" destOrd="0" presId="urn:microsoft.com/office/officeart/2005/8/layout/vList5"/>
    <dgm:cxn modelId="{01B13192-FAC0-453F-BEAF-3F5C0796A159}" type="presOf" srcId="{694966F8-89A5-4A5A-84A7-66732A0D3D8E}" destId="{7F5AFED5-F8EE-4C54-8D19-663DC39F6CBE}" srcOrd="0" destOrd="0" presId="urn:microsoft.com/office/officeart/2005/8/layout/vList5"/>
    <dgm:cxn modelId="{B23BA9CD-D229-4562-98F5-405F4111222C}" type="presOf" srcId="{DC04683F-063F-469E-9F96-565C7346A1DF}" destId="{368D362A-6B82-432F-BE86-82F1109B82EE}" srcOrd="0" destOrd="0" presId="urn:microsoft.com/office/officeart/2005/8/layout/vList5"/>
    <dgm:cxn modelId="{92DBC9A5-F67B-48EF-8894-26DE356E786A}" srcId="{F389054D-F95B-4C01-98DE-1B755AD8C17A}" destId="{0B7771E2-BA1C-4B5F-AFE7-095386467C21}" srcOrd="0" destOrd="0" parTransId="{F66B8AEF-F100-43B1-8191-6EDE0339A6B6}" sibTransId="{95F93AE4-11B8-4620-9FC7-2F4CCE4B58AC}"/>
    <dgm:cxn modelId="{B0868914-3ACE-4697-BF16-523E3E53EEA2}" srcId="{FF0C2DE9-5E21-4A80-B105-9CAD74D4CC59}" destId="{F389054D-F95B-4C01-98DE-1B755AD8C17A}" srcOrd="5" destOrd="0" parTransId="{F8331C42-3781-4FBA-9528-3D2A17E3541E}" sibTransId="{F3D53FA0-FDA2-47AA-8B8B-F1BF8E6B74FF}"/>
    <dgm:cxn modelId="{9C8A1B47-53F9-4330-B227-5DEC7B01CBA3}" type="presOf" srcId="{F389054D-F95B-4C01-98DE-1B755AD8C17A}" destId="{F07057F7-6A90-408A-B906-E733F7DFAA0D}" srcOrd="0" destOrd="0" presId="urn:microsoft.com/office/officeart/2005/8/layout/vList5"/>
    <dgm:cxn modelId="{374665E9-833F-446A-9F75-8311888484CD}" type="presOf" srcId="{E9691DC0-C6BB-4CFE-B135-67589BB866A6}" destId="{CB14046B-7B7B-4667-AB88-7F0012EAEB4F}" srcOrd="0" destOrd="0" presId="urn:microsoft.com/office/officeart/2005/8/layout/vList5"/>
    <dgm:cxn modelId="{EDD27D89-8D2D-496D-A9F3-1DFE1A7C0353}" type="presOf" srcId="{792B78ED-A1CC-481C-A2D5-CA7197AA89B7}" destId="{C3A139A0-6936-4B3F-81B2-842915E71C2A}" srcOrd="0" destOrd="0" presId="urn:microsoft.com/office/officeart/2005/8/layout/vList5"/>
    <dgm:cxn modelId="{4BB01F53-5712-423D-85BA-B89AD0B73448}" type="presOf" srcId="{EF99F64A-6F26-4E48-8F86-BEC0758EE5B4}" destId="{8C5C3767-1C76-4883-B8BF-B56E4F69C2BF}" srcOrd="0" destOrd="0" presId="urn:microsoft.com/office/officeart/2005/8/layout/vList5"/>
    <dgm:cxn modelId="{9031A20E-4A57-41BB-9FC6-1E1D8B4001FB}" srcId="{732B9919-9B66-40A0-A462-35FCF10FF041}" destId="{7861D38C-B23E-4CA5-A197-06F495107E08}" srcOrd="0" destOrd="0" parTransId="{40B73EAE-C91D-45CC-A002-C9BCCB79DA91}" sibTransId="{3191FE1A-C3AB-44AA-81B7-B1A26D203DFE}"/>
    <dgm:cxn modelId="{05B25C4C-04E7-4A99-A441-029066BD3057}" srcId="{FF0C2DE9-5E21-4A80-B105-9CAD74D4CC59}" destId="{732B9919-9B66-40A0-A462-35FCF10FF041}" srcOrd="3" destOrd="0" parTransId="{96DE5441-5B8A-4F4D-9BB0-1CC192541313}" sibTransId="{7C1A9F5C-2336-4900-AC95-4A8BDBE4B8AC}"/>
    <dgm:cxn modelId="{D91750D7-EEED-4E2D-B93B-6BE708DC5FCD}" srcId="{DC04683F-063F-469E-9F96-565C7346A1DF}" destId="{E9691DC0-C6BB-4CFE-B135-67589BB866A6}" srcOrd="0" destOrd="0" parTransId="{870A31CA-8E70-4D80-8898-A317FBFF4658}" sibTransId="{980C3085-D675-416D-9C4D-D68F37E52E53}"/>
    <dgm:cxn modelId="{C8998238-BE29-4F27-A63A-9B9CBBC335B1}" srcId="{EF99F64A-6F26-4E48-8F86-BEC0758EE5B4}" destId="{8257E8E6-337D-4504-9E82-FAAE323C5C42}" srcOrd="0" destOrd="0" parTransId="{C65B5D89-7472-45F4-9C42-A1EC37C62B29}" sibTransId="{3AC440EB-23B8-473A-93D0-942033ADC6D3}"/>
    <dgm:cxn modelId="{A32F8C0C-63BA-4095-BA97-85EAEF06EE1B}" type="presOf" srcId="{7861D38C-B23E-4CA5-A197-06F495107E08}" destId="{6FFA7CD6-A324-4930-AA03-2B05734C7A81}" srcOrd="0" destOrd="0" presId="urn:microsoft.com/office/officeart/2005/8/layout/vList5"/>
    <dgm:cxn modelId="{A5DBF165-13AB-4BDF-B5E9-065AC7FBA423}" srcId="{694966F8-89A5-4A5A-84A7-66732A0D3D8E}" destId="{25EC792E-FD0C-4C2C-8478-01E224D82AB2}" srcOrd="0" destOrd="0" parTransId="{7256D70B-3803-45D0-89D9-74915789D940}" sibTransId="{9A919D13-7BC1-4504-B7C7-F8FEFDCAD6D0}"/>
    <dgm:cxn modelId="{4E43480D-9C9C-4B8D-900B-7BA3AEF154CA}" srcId="{FF0C2DE9-5E21-4A80-B105-9CAD74D4CC59}" destId="{EF99F64A-6F26-4E48-8F86-BEC0758EE5B4}" srcOrd="1" destOrd="0" parTransId="{1C149BC5-7620-4466-BAC9-3591562C8C31}" sibTransId="{4C867585-AE5D-47B1-BDE1-120FBB251190}"/>
    <dgm:cxn modelId="{CE5EC572-B9EC-451C-8E46-D0598665DCED}" type="presOf" srcId="{0B7771E2-BA1C-4B5F-AFE7-095386467C21}" destId="{90FF6F2C-0904-4F8F-A4D2-E2837B3BCEE3}" srcOrd="0" destOrd="0" presId="urn:microsoft.com/office/officeart/2005/8/layout/vList5"/>
    <dgm:cxn modelId="{806D40FB-9A50-4DFB-B735-2BA4A8895C96}" type="presParOf" srcId="{EE7D2FEA-003D-4FFA-B1B8-47354AD6DE2B}" destId="{E046A998-1019-486A-A4A6-D7809BA77FA6}" srcOrd="0" destOrd="0" presId="urn:microsoft.com/office/officeart/2005/8/layout/vList5"/>
    <dgm:cxn modelId="{21CC36F9-970A-44BF-B9F1-8A12E4A47241}" type="presParOf" srcId="{E046A998-1019-486A-A4A6-D7809BA77FA6}" destId="{368D362A-6B82-432F-BE86-82F1109B82EE}" srcOrd="0" destOrd="0" presId="urn:microsoft.com/office/officeart/2005/8/layout/vList5"/>
    <dgm:cxn modelId="{1E418A90-864B-4831-A00D-C89ABE1F7C1B}" type="presParOf" srcId="{E046A998-1019-486A-A4A6-D7809BA77FA6}" destId="{CB14046B-7B7B-4667-AB88-7F0012EAEB4F}" srcOrd="1" destOrd="0" presId="urn:microsoft.com/office/officeart/2005/8/layout/vList5"/>
    <dgm:cxn modelId="{4242BD38-350D-4133-BD27-1822AA558B05}" type="presParOf" srcId="{EE7D2FEA-003D-4FFA-B1B8-47354AD6DE2B}" destId="{CCEA2EB7-DF2D-4DCD-A622-EC14FAC63628}" srcOrd="1" destOrd="0" presId="urn:microsoft.com/office/officeart/2005/8/layout/vList5"/>
    <dgm:cxn modelId="{3C58A1D7-E893-4232-B063-539BE24DCA57}" type="presParOf" srcId="{EE7D2FEA-003D-4FFA-B1B8-47354AD6DE2B}" destId="{B96169AA-C03F-4488-8699-38C11363DB10}" srcOrd="2" destOrd="0" presId="urn:microsoft.com/office/officeart/2005/8/layout/vList5"/>
    <dgm:cxn modelId="{BA05B527-8975-4F5D-A340-2E9F42C5F111}" type="presParOf" srcId="{B96169AA-C03F-4488-8699-38C11363DB10}" destId="{8C5C3767-1C76-4883-B8BF-B56E4F69C2BF}" srcOrd="0" destOrd="0" presId="urn:microsoft.com/office/officeart/2005/8/layout/vList5"/>
    <dgm:cxn modelId="{4628D5A7-E272-439E-9F15-4B342E18E686}" type="presParOf" srcId="{B96169AA-C03F-4488-8699-38C11363DB10}" destId="{C4DDE847-DDEF-4170-97C1-3D55AB306CAF}" srcOrd="1" destOrd="0" presId="urn:microsoft.com/office/officeart/2005/8/layout/vList5"/>
    <dgm:cxn modelId="{946A10DB-367B-44D8-8297-E947DA226DBA}" type="presParOf" srcId="{EE7D2FEA-003D-4FFA-B1B8-47354AD6DE2B}" destId="{529D8253-AAA6-4740-B948-0981ECC3D4EC}" srcOrd="3" destOrd="0" presId="urn:microsoft.com/office/officeart/2005/8/layout/vList5"/>
    <dgm:cxn modelId="{BF2679A1-E933-4019-B55F-C4D404C8B4C1}" type="presParOf" srcId="{EE7D2FEA-003D-4FFA-B1B8-47354AD6DE2B}" destId="{72F48678-3A95-4E82-89C5-C177890EAC82}" srcOrd="4" destOrd="0" presId="urn:microsoft.com/office/officeart/2005/8/layout/vList5"/>
    <dgm:cxn modelId="{E385B7CF-C772-404E-993B-BDDA063DDA52}" type="presParOf" srcId="{72F48678-3A95-4E82-89C5-C177890EAC82}" destId="{7F5AFED5-F8EE-4C54-8D19-663DC39F6CBE}" srcOrd="0" destOrd="0" presId="urn:microsoft.com/office/officeart/2005/8/layout/vList5"/>
    <dgm:cxn modelId="{AAD6B779-885A-48A6-94C4-5982F9D76712}" type="presParOf" srcId="{72F48678-3A95-4E82-89C5-C177890EAC82}" destId="{8548E134-936F-486C-B0BD-E4B7C90FFC67}" srcOrd="1" destOrd="0" presId="urn:microsoft.com/office/officeart/2005/8/layout/vList5"/>
    <dgm:cxn modelId="{DD109BC0-18D7-4B81-BC00-E02E0AC87396}" type="presParOf" srcId="{EE7D2FEA-003D-4FFA-B1B8-47354AD6DE2B}" destId="{8F5CE9ED-802A-45F0-B25D-7D0A8D0E8A4E}" srcOrd="5" destOrd="0" presId="urn:microsoft.com/office/officeart/2005/8/layout/vList5"/>
    <dgm:cxn modelId="{24B03A82-51CD-428D-A5F4-BAD8CE5F9DD7}" type="presParOf" srcId="{EE7D2FEA-003D-4FFA-B1B8-47354AD6DE2B}" destId="{75851FB3-53BE-4D44-9289-31D7CE08218D}" srcOrd="6" destOrd="0" presId="urn:microsoft.com/office/officeart/2005/8/layout/vList5"/>
    <dgm:cxn modelId="{79B3F96E-1193-4E37-B265-62EB925B3E77}" type="presParOf" srcId="{75851FB3-53BE-4D44-9289-31D7CE08218D}" destId="{18B4089B-3441-4EFF-AF42-5E4B3A7785F0}" srcOrd="0" destOrd="0" presId="urn:microsoft.com/office/officeart/2005/8/layout/vList5"/>
    <dgm:cxn modelId="{DFD0F46B-B308-4946-8E6B-5F43D8E4E881}" type="presParOf" srcId="{75851FB3-53BE-4D44-9289-31D7CE08218D}" destId="{6FFA7CD6-A324-4930-AA03-2B05734C7A81}" srcOrd="1" destOrd="0" presId="urn:microsoft.com/office/officeart/2005/8/layout/vList5"/>
    <dgm:cxn modelId="{20765CA8-F9AA-4FA4-BB3C-64CD8668CDA6}" type="presParOf" srcId="{EE7D2FEA-003D-4FFA-B1B8-47354AD6DE2B}" destId="{CE44A517-CDCB-4B87-B235-2102B07B03B1}" srcOrd="7" destOrd="0" presId="urn:microsoft.com/office/officeart/2005/8/layout/vList5"/>
    <dgm:cxn modelId="{6E798CA3-685B-4F1B-A2FB-03E3BC4D187E}" type="presParOf" srcId="{EE7D2FEA-003D-4FFA-B1B8-47354AD6DE2B}" destId="{294A48F4-55D7-4181-BE03-ED77A3AC64EF}" srcOrd="8" destOrd="0" presId="urn:microsoft.com/office/officeart/2005/8/layout/vList5"/>
    <dgm:cxn modelId="{7043E089-9EAA-4258-81E1-66073868A07A}" type="presParOf" srcId="{294A48F4-55D7-4181-BE03-ED77A3AC64EF}" destId="{C3A139A0-6936-4B3F-81B2-842915E71C2A}" srcOrd="0" destOrd="0" presId="urn:microsoft.com/office/officeart/2005/8/layout/vList5"/>
    <dgm:cxn modelId="{0919A3C3-4DB0-4E28-9D9F-247FAC626C5F}" type="presParOf" srcId="{294A48F4-55D7-4181-BE03-ED77A3AC64EF}" destId="{FAC885A0-58A9-41F1-9088-81B1BE803716}" srcOrd="1" destOrd="0" presId="urn:microsoft.com/office/officeart/2005/8/layout/vList5"/>
    <dgm:cxn modelId="{C42229DF-4180-48BE-A019-6D8DC548BBFB}" type="presParOf" srcId="{EE7D2FEA-003D-4FFA-B1B8-47354AD6DE2B}" destId="{97C43943-D861-42B6-93F3-EA947A267DDA}" srcOrd="9" destOrd="0" presId="urn:microsoft.com/office/officeart/2005/8/layout/vList5"/>
    <dgm:cxn modelId="{1A0C8679-F7E6-4644-8C85-579A84F4558C}" type="presParOf" srcId="{EE7D2FEA-003D-4FFA-B1B8-47354AD6DE2B}" destId="{0322AE6C-67B9-4A30-AE7A-17F4C49E7FBD}" srcOrd="10" destOrd="0" presId="urn:microsoft.com/office/officeart/2005/8/layout/vList5"/>
    <dgm:cxn modelId="{513E5341-06DA-40D0-B2C3-20CE62206500}" type="presParOf" srcId="{0322AE6C-67B9-4A30-AE7A-17F4C49E7FBD}" destId="{F07057F7-6A90-408A-B906-E733F7DFAA0D}" srcOrd="0" destOrd="0" presId="urn:microsoft.com/office/officeart/2005/8/layout/vList5"/>
    <dgm:cxn modelId="{9A57F7BE-A122-40F2-856E-F162C3098168}" type="presParOf" srcId="{0322AE6C-67B9-4A30-AE7A-17F4C49E7FBD}" destId="{90FF6F2C-0904-4F8F-A4D2-E2837B3BCE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7A8592-F98A-4804-ABD3-A8EDA88417E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AA9795C2-6C50-4215-AC6C-7CF387181ACA}">
      <dgm:prSet phldrT="[Text]"/>
      <dgm:spPr/>
      <dgm:t>
        <a:bodyPr/>
        <a:lstStyle/>
        <a:p>
          <a:r>
            <a:rPr lang="en-US" altLang="de-DE" b="1" dirty="0" smtClean="0">
              <a:latin typeface="+mn-lt"/>
            </a:rPr>
            <a:t>General Standard Disclosures</a:t>
          </a:r>
          <a:endParaRPr lang="de-DE" b="1" dirty="0">
            <a:latin typeface="+mn-lt"/>
          </a:endParaRPr>
        </a:p>
      </dgm:t>
    </dgm:pt>
    <dgm:pt modelId="{41EE62F7-CCDA-4D79-AFAC-AD4EC3FA74FE}" type="parTrans" cxnId="{04CCA419-F944-4938-8FD1-327D8BC4B18C}">
      <dgm:prSet/>
      <dgm:spPr/>
      <dgm:t>
        <a:bodyPr/>
        <a:lstStyle/>
        <a:p>
          <a:endParaRPr lang="de-DE">
            <a:latin typeface="+mn-lt"/>
          </a:endParaRPr>
        </a:p>
      </dgm:t>
    </dgm:pt>
    <dgm:pt modelId="{B767E883-3D6D-446B-85CD-D556A1A34002}" type="sibTrans" cxnId="{04CCA419-F944-4938-8FD1-327D8BC4B18C}">
      <dgm:prSet/>
      <dgm:spPr/>
      <dgm:t>
        <a:bodyPr/>
        <a:lstStyle/>
        <a:p>
          <a:endParaRPr lang="de-DE">
            <a:latin typeface="+mn-lt"/>
          </a:endParaRPr>
        </a:p>
      </dgm:t>
    </dgm:pt>
    <dgm:pt modelId="{51A977B7-49E5-4B45-B650-0014E7C2F826}">
      <dgm:prSet phldrT="[Text]"/>
      <dgm:spPr/>
      <dgm:t>
        <a:bodyPr/>
        <a:lstStyle/>
        <a:p>
          <a:r>
            <a:rPr lang="en-US" altLang="de-DE" dirty="0" smtClean="0">
              <a:latin typeface="+mn-lt"/>
            </a:rPr>
            <a:t>Strategy and Analysis</a:t>
          </a:r>
          <a:endParaRPr lang="de-DE" dirty="0">
            <a:latin typeface="+mn-lt"/>
          </a:endParaRPr>
        </a:p>
      </dgm:t>
    </dgm:pt>
    <dgm:pt modelId="{0256BF8A-1EB2-401B-9E8C-0BFB748E6088}" type="parTrans" cxnId="{DFBF2090-893C-4F95-A3B0-712E0C2E3278}">
      <dgm:prSet/>
      <dgm:spPr/>
      <dgm:t>
        <a:bodyPr/>
        <a:lstStyle/>
        <a:p>
          <a:endParaRPr lang="de-DE">
            <a:latin typeface="+mn-lt"/>
          </a:endParaRPr>
        </a:p>
      </dgm:t>
    </dgm:pt>
    <dgm:pt modelId="{F2453BCB-2A1C-45A3-9278-4B7445601626}" type="sibTrans" cxnId="{DFBF2090-893C-4F95-A3B0-712E0C2E3278}">
      <dgm:prSet/>
      <dgm:spPr/>
      <dgm:t>
        <a:bodyPr/>
        <a:lstStyle/>
        <a:p>
          <a:endParaRPr lang="de-DE">
            <a:latin typeface="+mn-lt"/>
          </a:endParaRPr>
        </a:p>
      </dgm:t>
    </dgm:pt>
    <dgm:pt modelId="{CBCEBB58-44AA-4D95-B43B-9458A32FF371}">
      <dgm:prSet phldrT="[Text]"/>
      <dgm:spPr/>
      <dgm:t>
        <a:bodyPr/>
        <a:lstStyle/>
        <a:p>
          <a:r>
            <a:rPr lang="en-US" altLang="de-DE" b="1" dirty="0" smtClean="0">
              <a:latin typeface="+mn-lt"/>
            </a:rPr>
            <a:t>Specific Standard Disclosures</a:t>
          </a:r>
          <a:endParaRPr lang="de-DE" b="1" dirty="0">
            <a:latin typeface="+mn-lt"/>
          </a:endParaRPr>
        </a:p>
      </dgm:t>
    </dgm:pt>
    <dgm:pt modelId="{6BC0BA90-662B-4042-83E8-315EC512A4F1}" type="parTrans" cxnId="{B0C666CB-02D4-4EF1-85FC-BE6C9B51DDFF}">
      <dgm:prSet/>
      <dgm:spPr/>
      <dgm:t>
        <a:bodyPr/>
        <a:lstStyle/>
        <a:p>
          <a:endParaRPr lang="de-DE">
            <a:latin typeface="+mn-lt"/>
          </a:endParaRPr>
        </a:p>
      </dgm:t>
    </dgm:pt>
    <dgm:pt modelId="{36286171-9F29-4252-891F-8010593D694A}" type="sibTrans" cxnId="{B0C666CB-02D4-4EF1-85FC-BE6C9B51DDFF}">
      <dgm:prSet/>
      <dgm:spPr/>
      <dgm:t>
        <a:bodyPr/>
        <a:lstStyle/>
        <a:p>
          <a:endParaRPr lang="de-DE">
            <a:latin typeface="+mn-lt"/>
          </a:endParaRPr>
        </a:p>
      </dgm:t>
    </dgm:pt>
    <dgm:pt modelId="{64776B55-51AD-4845-8E1D-0A33D024CAD3}">
      <dgm:prSet phldrT="[Text]"/>
      <dgm:spPr/>
      <dgm:t>
        <a:bodyPr/>
        <a:lstStyle/>
        <a:p>
          <a:r>
            <a:rPr lang="en-US" altLang="de-DE" dirty="0" smtClean="0">
              <a:latin typeface="+mn-lt"/>
            </a:rPr>
            <a:t>Disclosures on Management Approach</a:t>
          </a:r>
          <a:endParaRPr lang="de-DE" dirty="0">
            <a:latin typeface="+mn-lt"/>
          </a:endParaRPr>
        </a:p>
      </dgm:t>
    </dgm:pt>
    <dgm:pt modelId="{27E2ED64-B762-4583-8409-8B592C0177FB}" type="parTrans" cxnId="{C04B2FA6-6F43-4CBE-99E4-99EADD5854CF}">
      <dgm:prSet/>
      <dgm:spPr/>
      <dgm:t>
        <a:bodyPr/>
        <a:lstStyle/>
        <a:p>
          <a:endParaRPr lang="de-DE">
            <a:latin typeface="+mn-lt"/>
          </a:endParaRPr>
        </a:p>
      </dgm:t>
    </dgm:pt>
    <dgm:pt modelId="{9B042D82-88FB-412B-B13C-0FE467EC85AE}" type="sibTrans" cxnId="{C04B2FA6-6F43-4CBE-99E4-99EADD5854CF}">
      <dgm:prSet/>
      <dgm:spPr/>
      <dgm:t>
        <a:bodyPr/>
        <a:lstStyle/>
        <a:p>
          <a:endParaRPr lang="de-DE">
            <a:latin typeface="+mn-lt"/>
          </a:endParaRPr>
        </a:p>
      </dgm:t>
    </dgm:pt>
    <dgm:pt modelId="{DF915430-4A49-463F-9544-0A8AAA35102E}">
      <dgm:prSet/>
      <dgm:spPr/>
      <dgm:t>
        <a:bodyPr/>
        <a:lstStyle/>
        <a:p>
          <a:r>
            <a:rPr lang="en-US" altLang="de-DE" dirty="0" smtClean="0">
              <a:latin typeface="+mn-lt"/>
            </a:rPr>
            <a:t>Organizational Profile</a:t>
          </a:r>
          <a:endParaRPr lang="en-US" altLang="de-DE" dirty="0">
            <a:latin typeface="+mn-lt"/>
          </a:endParaRPr>
        </a:p>
      </dgm:t>
    </dgm:pt>
    <dgm:pt modelId="{CED6BCF5-5A03-4D4F-8227-BB9496156F58}" type="parTrans" cxnId="{C488192E-6074-40E3-B6CF-B5B4C6D52A4E}">
      <dgm:prSet/>
      <dgm:spPr/>
      <dgm:t>
        <a:bodyPr/>
        <a:lstStyle/>
        <a:p>
          <a:endParaRPr lang="de-DE">
            <a:latin typeface="+mn-lt"/>
          </a:endParaRPr>
        </a:p>
      </dgm:t>
    </dgm:pt>
    <dgm:pt modelId="{8F25FF0A-C4C3-45A8-A24E-151EABEBACEA}" type="sibTrans" cxnId="{C488192E-6074-40E3-B6CF-B5B4C6D52A4E}">
      <dgm:prSet/>
      <dgm:spPr/>
      <dgm:t>
        <a:bodyPr/>
        <a:lstStyle/>
        <a:p>
          <a:endParaRPr lang="de-DE">
            <a:latin typeface="+mn-lt"/>
          </a:endParaRPr>
        </a:p>
      </dgm:t>
    </dgm:pt>
    <dgm:pt modelId="{EB2D26FE-2E89-4C30-8CB5-115A887DA83E}">
      <dgm:prSet/>
      <dgm:spPr/>
      <dgm:t>
        <a:bodyPr/>
        <a:lstStyle/>
        <a:p>
          <a:r>
            <a:rPr lang="en-US" altLang="de-DE" dirty="0" smtClean="0">
              <a:latin typeface="+mn-lt"/>
            </a:rPr>
            <a:t>Identified Material Aspects and Boundaries </a:t>
          </a:r>
          <a:endParaRPr lang="en-US" altLang="de-DE" dirty="0">
            <a:latin typeface="+mn-lt"/>
          </a:endParaRPr>
        </a:p>
      </dgm:t>
    </dgm:pt>
    <dgm:pt modelId="{053E7030-DFBD-4C38-AF3B-D2C5B43512B0}" type="parTrans" cxnId="{AD8A382B-2EC9-4A98-81C9-21689EA9BFFF}">
      <dgm:prSet/>
      <dgm:spPr/>
      <dgm:t>
        <a:bodyPr/>
        <a:lstStyle/>
        <a:p>
          <a:endParaRPr lang="de-DE">
            <a:latin typeface="+mn-lt"/>
          </a:endParaRPr>
        </a:p>
      </dgm:t>
    </dgm:pt>
    <dgm:pt modelId="{2EDA8BD2-5EDD-462D-9CE7-945B3D8DCC8C}" type="sibTrans" cxnId="{AD8A382B-2EC9-4A98-81C9-21689EA9BFFF}">
      <dgm:prSet/>
      <dgm:spPr/>
      <dgm:t>
        <a:bodyPr/>
        <a:lstStyle/>
        <a:p>
          <a:endParaRPr lang="de-DE">
            <a:latin typeface="+mn-lt"/>
          </a:endParaRPr>
        </a:p>
      </dgm:t>
    </dgm:pt>
    <dgm:pt modelId="{849964B6-000C-4A12-B1F4-CB2D6EF9A7DE}">
      <dgm:prSet/>
      <dgm:spPr/>
      <dgm:t>
        <a:bodyPr/>
        <a:lstStyle/>
        <a:p>
          <a:r>
            <a:rPr lang="en-US" altLang="de-DE" dirty="0" smtClean="0">
              <a:latin typeface="+mn-lt"/>
            </a:rPr>
            <a:t>Stakeholder Engagement</a:t>
          </a:r>
          <a:endParaRPr lang="en-US" altLang="de-DE" dirty="0">
            <a:latin typeface="+mn-lt"/>
          </a:endParaRPr>
        </a:p>
      </dgm:t>
    </dgm:pt>
    <dgm:pt modelId="{29F44FE1-5241-4C77-BE33-4D56C9A7CC3A}" type="parTrans" cxnId="{44F2EA9B-624C-4FEF-9F75-87D6073278DF}">
      <dgm:prSet/>
      <dgm:spPr/>
      <dgm:t>
        <a:bodyPr/>
        <a:lstStyle/>
        <a:p>
          <a:endParaRPr lang="de-DE">
            <a:latin typeface="+mn-lt"/>
          </a:endParaRPr>
        </a:p>
      </dgm:t>
    </dgm:pt>
    <dgm:pt modelId="{3512A32B-75DC-4430-AA1D-2BADA9839141}" type="sibTrans" cxnId="{44F2EA9B-624C-4FEF-9F75-87D6073278DF}">
      <dgm:prSet/>
      <dgm:spPr/>
      <dgm:t>
        <a:bodyPr/>
        <a:lstStyle/>
        <a:p>
          <a:endParaRPr lang="de-DE">
            <a:latin typeface="+mn-lt"/>
          </a:endParaRPr>
        </a:p>
      </dgm:t>
    </dgm:pt>
    <dgm:pt modelId="{9F539272-6CE6-4D7E-9211-CEC2A8363052}">
      <dgm:prSet/>
      <dgm:spPr/>
      <dgm:t>
        <a:bodyPr/>
        <a:lstStyle/>
        <a:p>
          <a:r>
            <a:rPr lang="en-US" altLang="de-DE" dirty="0" smtClean="0">
              <a:latin typeface="+mn-lt"/>
            </a:rPr>
            <a:t>Report Profile</a:t>
          </a:r>
          <a:endParaRPr lang="en-US" altLang="de-DE" dirty="0">
            <a:latin typeface="+mn-lt"/>
          </a:endParaRPr>
        </a:p>
      </dgm:t>
    </dgm:pt>
    <dgm:pt modelId="{F4CA2B00-34BA-4B44-8306-3BE72E22888E}" type="parTrans" cxnId="{6DD58A1A-BDCE-4AD0-B6A5-74E03CA96E50}">
      <dgm:prSet/>
      <dgm:spPr/>
      <dgm:t>
        <a:bodyPr/>
        <a:lstStyle/>
        <a:p>
          <a:endParaRPr lang="de-DE">
            <a:latin typeface="+mn-lt"/>
          </a:endParaRPr>
        </a:p>
      </dgm:t>
    </dgm:pt>
    <dgm:pt modelId="{5A3E2C06-E62C-42B7-AF06-5DEED8FF2187}" type="sibTrans" cxnId="{6DD58A1A-BDCE-4AD0-B6A5-74E03CA96E50}">
      <dgm:prSet/>
      <dgm:spPr/>
      <dgm:t>
        <a:bodyPr/>
        <a:lstStyle/>
        <a:p>
          <a:endParaRPr lang="de-DE">
            <a:latin typeface="+mn-lt"/>
          </a:endParaRPr>
        </a:p>
      </dgm:t>
    </dgm:pt>
    <dgm:pt modelId="{AE0C8503-0779-48DF-999F-FF1969A5B69D}">
      <dgm:prSet/>
      <dgm:spPr/>
      <dgm:t>
        <a:bodyPr/>
        <a:lstStyle/>
        <a:p>
          <a:r>
            <a:rPr lang="en-US" altLang="de-DE" dirty="0" smtClean="0">
              <a:latin typeface="+mn-lt"/>
            </a:rPr>
            <a:t>Governance </a:t>
          </a:r>
          <a:endParaRPr lang="en-US" altLang="de-DE" dirty="0">
            <a:latin typeface="+mn-lt"/>
          </a:endParaRPr>
        </a:p>
      </dgm:t>
    </dgm:pt>
    <dgm:pt modelId="{AAEC0E20-2584-4213-9C87-350E2AF73607}" type="parTrans" cxnId="{1634D280-B555-4DC3-BB85-F54DD10746C0}">
      <dgm:prSet/>
      <dgm:spPr/>
      <dgm:t>
        <a:bodyPr/>
        <a:lstStyle/>
        <a:p>
          <a:endParaRPr lang="de-DE">
            <a:latin typeface="+mn-lt"/>
          </a:endParaRPr>
        </a:p>
      </dgm:t>
    </dgm:pt>
    <dgm:pt modelId="{E78D0B48-E18B-46DB-857E-0BD63D238A27}" type="sibTrans" cxnId="{1634D280-B555-4DC3-BB85-F54DD10746C0}">
      <dgm:prSet/>
      <dgm:spPr/>
      <dgm:t>
        <a:bodyPr/>
        <a:lstStyle/>
        <a:p>
          <a:endParaRPr lang="de-DE">
            <a:latin typeface="+mn-lt"/>
          </a:endParaRPr>
        </a:p>
      </dgm:t>
    </dgm:pt>
    <dgm:pt modelId="{9EAF2EBB-D2B5-4BF9-8629-F9DC10B63EDD}">
      <dgm:prSet/>
      <dgm:spPr/>
      <dgm:t>
        <a:bodyPr/>
        <a:lstStyle/>
        <a:p>
          <a:r>
            <a:rPr lang="en-US" altLang="de-DE" dirty="0" smtClean="0">
              <a:latin typeface="+mn-lt"/>
            </a:rPr>
            <a:t>Ethics and Integrity</a:t>
          </a:r>
          <a:endParaRPr lang="en-US" altLang="de-DE" dirty="0">
            <a:latin typeface="+mn-lt"/>
          </a:endParaRPr>
        </a:p>
      </dgm:t>
    </dgm:pt>
    <dgm:pt modelId="{CA2866B5-F9C4-4922-ABEC-50F35B4E9D65}" type="parTrans" cxnId="{4E34467E-F847-40A4-9F27-4C923C57BA54}">
      <dgm:prSet/>
      <dgm:spPr/>
      <dgm:t>
        <a:bodyPr/>
        <a:lstStyle/>
        <a:p>
          <a:endParaRPr lang="de-DE">
            <a:latin typeface="+mn-lt"/>
          </a:endParaRPr>
        </a:p>
      </dgm:t>
    </dgm:pt>
    <dgm:pt modelId="{50556793-4FEA-4DCB-BB82-5ECC899CA6E4}" type="sibTrans" cxnId="{4E34467E-F847-40A4-9F27-4C923C57BA54}">
      <dgm:prSet/>
      <dgm:spPr/>
      <dgm:t>
        <a:bodyPr/>
        <a:lstStyle/>
        <a:p>
          <a:endParaRPr lang="de-DE">
            <a:latin typeface="+mn-lt"/>
          </a:endParaRPr>
        </a:p>
      </dgm:t>
    </dgm:pt>
    <dgm:pt modelId="{1B439588-A868-4448-842C-7620D4809C5F}">
      <dgm:prSet/>
      <dgm:spPr/>
      <dgm:t>
        <a:bodyPr/>
        <a:lstStyle/>
        <a:p>
          <a:r>
            <a:rPr lang="en-US" altLang="de-DE" dirty="0" smtClean="0">
              <a:latin typeface="+mn-lt"/>
            </a:rPr>
            <a:t>Indicators</a:t>
          </a:r>
          <a:endParaRPr lang="en-US" altLang="de-DE" dirty="0">
            <a:latin typeface="+mn-lt"/>
          </a:endParaRPr>
        </a:p>
      </dgm:t>
    </dgm:pt>
    <dgm:pt modelId="{19FE1E54-E2C0-4FED-9DDA-F61EBF0DA8DB}" type="parTrans" cxnId="{37C7300E-E7BF-4881-B8AE-711422FACE77}">
      <dgm:prSet/>
      <dgm:spPr/>
      <dgm:t>
        <a:bodyPr/>
        <a:lstStyle/>
        <a:p>
          <a:endParaRPr lang="de-DE">
            <a:latin typeface="+mn-lt"/>
          </a:endParaRPr>
        </a:p>
      </dgm:t>
    </dgm:pt>
    <dgm:pt modelId="{932BB995-3104-4433-B3B1-66E4D2354BBD}" type="sibTrans" cxnId="{37C7300E-E7BF-4881-B8AE-711422FACE77}">
      <dgm:prSet/>
      <dgm:spPr/>
      <dgm:t>
        <a:bodyPr/>
        <a:lstStyle/>
        <a:p>
          <a:endParaRPr lang="de-DE">
            <a:latin typeface="+mn-lt"/>
          </a:endParaRPr>
        </a:p>
      </dgm:t>
    </dgm:pt>
    <dgm:pt modelId="{F288ED0D-E977-4A12-B2D1-7E5D8D9C8338}">
      <dgm:prSet/>
      <dgm:spPr/>
      <dgm:t>
        <a:bodyPr/>
        <a:lstStyle/>
        <a:p>
          <a:r>
            <a:rPr lang="en-US" altLang="de-DE" dirty="0" smtClean="0">
              <a:latin typeface="+mn-lt"/>
            </a:rPr>
            <a:t>Category: Economic</a:t>
          </a:r>
          <a:endParaRPr lang="en-US" altLang="de-DE" dirty="0">
            <a:latin typeface="+mn-lt"/>
          </a:endParaRPr>
        </a:p>
      </dgm:t>
    </dgm:pt>
    <dgm:pt modelId="{5BF69695-98C5-42D2-B10E-09EFBF79F2E0}" type="parTrans" cxnId="{AF6B3A11-B018-4647-942E-1A66276369CE}">
      <dgm:prSet/>
      <dgm:spPr/>
      <dgm:t>
        <a:bodyPr/>
        <a:lstStyle/>
        <a:p>
          <a:endParaRPr lang="de-DE">
            <a:latin typeface="+mn-lt"/>
          </a:endParaRPr>
        </a:p>
      </dgm:t>
    </dgm:pt>
    <dgm:pt modelId="{D74A16AC-9AF1-48E4-B31E-8D4EB20F5F60}" type="sibTrans" cxnId="{AF6B3A11-B018-4647-942E-1A66276369CE}">
      <dgm:prSet/>
      <dgm:spPr/>
      <dgm:t>
        <a:bodyPr/>
        <a:lstStyle/>
        <a:p>
          <a:endParaRPr lang="de-DE">
            <a:latin typeface="+mn-lt"/>
          </a:endParaRPr>
        </a:p>
      </dgm:t>
    </dgm:pt>
    <dgm:pt modelId="{83CE970D-431F-4568-A25D-90ABACCF85BC}">
      <dgm:prSet/>
      <dgm:spPr/>
      <dgm:t>
        <a:bodyPr/>
        <a:lstStyle/>
        <a:p>
          <a:r>
            <a:rPr lang="en-US" altLang="de-DE" dirty="0" smtClean="0">
              <a:latin typeface="+mn-lt"/>
            </a:rPr>
            <a:t>Category: Environmental</a:t>
          </a:r>
          <a:endParaRPr lang="en-US" altLang="de-DE" dirty="0">
            <a:latin typeface="+mn-lt"/>
          </a:endParaRPr>
        </a:p>
      </dgm:t>
    </dgm:pt>
    <dgm:pt modelId="{48CA695B-F5F6-4D01-823B-185EEBF6B8F6}" type="parTrans" cxnId="{F9310085-4C5C-4378-9D8D-F8F752C8428E}">
      <dgm:prSet/>
      <dgm:spPr/>
      <dgm:t>
        <a:bodyPr/>
        <a:lstStyle/>
        <a:p>
          <a:endParaRPr lang="de-DE">
            <a:latin typeface="+mn-lt"/>
          </a:endParaRPr>
        </a:p>
      </dgm:t>
    </dgm:pt>
    <dgm:pt modelId="{7F1A4F6D-63D9-4C37-AFAC-5644073B0C0C}" type="sibTrans" cxnId="{F9310085-4C5C-4378-9D8D-F8F752C8428E}">
      <dgm:prSet/>
      <dgm:spPr/>
      <dgm:t>
        <a:bodyPr/>
        <a:lstStyle/>
        <a:p>
          <a:endParaRPr lang="de-DE">
            <a:latin typeface="+mn-lt"/>
          </a:endParaRPr>
        </a:p>
      </dgm:t>
    </dgm:pt>
    <dgm:pt modelId="{19CB1AB7-2147-47BF-AA10-FF5053616A98}">
      <dgm:prSet/>
      <dgm:spPr/>
      <dgm:t>
        <a:bodyPr/>
        <a:lstStyle/>
        <a:p>
          <a:r>
            <a:rPr lang="en-US" altLang="de-DE" dirty="0" smtClean="0">
              <a:latin typeface="+mn-lt"/>
            </a:rPr>
            <a:t>Category: Social</a:t>
          </a:r>
          <a:endParaRPr lang="en-US" altLang="de-DE" dirty="0">
            <a:latin typeface="+mn-lt"/>
          </a:endParaRPr>
        </a:p>
      </dgm:t>
    </dgm:pt>
    <dgm:pt modelId="{0931CDE2-EA19-45DC-9720-DB542382A2F8}" type="parTrans" cxnId="{CCAD3C6C-673B-445D-A5EF-5921DC1D1554}">
      <dgm:prSet/>
      <dgm:spPr/>
      <dgm:t>
        <a:bodyPr/>
        <a:lstStyle/>
        <a:p>
          <a:endParaRPr lang="de-DE">
            <a:latin typeface="+mn-lt"/>
          </a:endParaRPr>
        </a:p>
      </dgm:t>
    </dgm:pt>
    <dgm:pt modelId="{DDD2BEA5-86CB-4290-AB34-123A38191566}" type="sibTrans" cxnId="{CCAD3C6C-673B-445D-A5EF-5921DC1D1554}">
      <dgm:prSet/>
      <dgm:spPr/>
      <dgm:t>
        <a:bodyPr/>
        <a:lstStyle/>
        <a:p>
          <a:endParaRPr lang="de-DE">
            <a:latin typeface="+mn-lt"/>
          </a:endParaRPr>
        </a:p>
      </dgm:t>
    </dgm:pt>
    <dgm:pt modelId="{4DA10E7B-E14C-4D9A-8EB6-782B9CAB3605}">
      <dgm:prSet/>
      <dgm:spPr/>
      <dgm:t>
        <a:bodyPr/>
        <a:lstStyle/>
        <a:p>
          <a:r>
            <a:rPr lang="en-US" altLang="de-DE" dirty="0" smtClean="0">
              <a:latin typeface="+mn-lt"/>
            </a:rPr>
            <a:t>Sub-Category: Labor Practices and Decent Work</a:t>
          </a:r>
          <a:endParaRPr lang="en-US" altLang="de-DE" dirty="0">
            <a:latin typeface="+mn-lt"/>
          </a:endParaRPr>
        </a:p>
      </dgm:t>
    </dgm:pt>
    <dgm:pt modelId="{86CF06ED-9A9A-42EF-A550-28E6B5D6FAE7}" type="parTrans" cxnId="{A1F83AE1-D606-4A38-9A1C-C09DFABCF8CB}">
      <dgm:prSet/>
      <dgm:spPr/>
      <dgm:t>
        <a:bodyPr/>
        <a:lstStyle/>
        <a:p>
          <a:endParaRPr lang="de-DE">
            <a:latin typeface="+mn-lt"/>
          </a:endParaRPr>
        </a:p>
      </dgm:t>
    </dgm:pt>
    <dgm:pt modelId="{06EC0BD9-4504-4916-80DE-6F47F906DD62}" type="sibTrans" cxnId="{A1F83AE1-D606-4A38-9A1C-C09DFABCF8CB}">
      <dgm:prSet/>
      <dgm:spPr/>
      <dgm:t>
        <a:bodyPr/>
        <a:lstStyle/>
        <a:p>
          <a:endParaRPr lang="de-DE">
            <a:latin typeface="+mn-lt"/>
          </a:endParaRPr>
        </a:p>
      </dgm:t>
    </dgm:pt>
    <dgm:pt modelId="{45ACF85C-A920-47DD-9292-F8CEC4784212}">
      <dgm:prSet/>
      <dgm:spPr/>
      <dgm:t>
        <a:bodyPr/>
        <a:lstStyle/>
        <a:p>
          <a:r>
            <a:rPr lang="en-US" altLang="de-DE" dirty="0" smtClean="0">
              <a:latin typeface="+mn-lt"/>
            </a:rPr>
            <a:t>Sub-Category: Human Rights</a:t>
          </a:r>
          <a:endParaRPr lang="en-US" altLang="de-DE" dirty="0">
            <a:latin typeface="+mn-lt"/>
          </a:endParaRPr>
        </a:p>
      </dgm:t>
    </dgm:pt>
    <dgm:pt modelId="{79C1D6B7-E950-4ED9-A140-C5581507E461}" type="parTrans" cxnId="{7B58A539-4137-4752-AAFE-8D3DD4ACF1E2}">
      <dgm:prSet/>
      <dgm:spPr/>
      <dgm:t>
        <a:bodyPr/>
        <a:lstStyle/>
        <a:p>
          <a:endParaRPr lang="de-DE">
            <a:latin typeface="+mn-lt"/>
          </a:endParaRPr>
        </a:p>
      </dgm:t>
    </dgm:pt>
    <dgm:pt modelId="{CBFD07D8-9FC3-4B02-B83A-C7B1270C1057}" type="sibTrans" cxnId="{7B58A539-4137-4752-AAFE-8D3DD4ACF1E2}">
      <dgm:prSet/>
      <dgm:spPr/>
      <dgm:t>
        <a:bodyPr/>
        <a:lstStyle/>
        <a:p>
          <a:endParaRPr lang="de-DE">
            <a:latin typeface="+mn-lt"/>
          </a:endParaRPr>
        </a:p>
      </dgm:t>
    </dgm:pt>
    <dgm:pt modelId="{95AA5B0C-8874-4383-9BA4-756880443F23}">
      <dgm:prSet/>
      <dgm:spPr/>
      <dgm:t>
        <a:bodyPr/>
        <a:lstStyle/>
        <a:p>
          <a:r>
            <a:rPr lang="en-US" altLang="de-DE" dirty="0" smtClean="0">
              <a:latin typeface="+mn-lt"/>
            </a:rPr>
            <a:t>Sub-Category: Society</a:t>
          </a:r>
          <a:endParaRPr lang="en-US" altLang="de-DE" dirty="0">
            <a:latin typeface="+mn-lt"/>
          </a:endParaRPr>
        </a:p>
      </dgm:t>
    </dgm:pt>
    <dgm:pt modelId="{9128AD95-C281-4AE6-8D58-2A46178C0A18}" type="parTrans" cxnId="{F157DA2C-6BDC-43A9-A8A8-DD34BB52C877}">
      <dgm:prSet/>
      <dgm:spPr/>
      <dgm:t>
        <a:bodyPr/>
        <a:lstStyle/>
        <a:p>
          <a:endParaRPr lang="de-DE">
            <a:latin typeface="+mn-lt"/>
          </a:endParaRPr>
        </a:p>
      </dgm:t>
    </dgm:pt>
    <dgm:pt modelId="{C0A1E0CF-9E5D-459D-8E62-1C1B64A456E6}" type="sibTrans" cxnId="{F157DA2C-6BDC-43A9-A8A8-DD34BB52C877}">
      <dgm:prSet/>
      <dgm:spPr/>
      <dgm:t>
        <a:bodyPr/>
        <a:lstStyle/>
        <a:p>
          <a:endParaRPr lang="de-DE">
            <a:latin typeface="+mn-lt"/>
          </a:endParaRPr>
        </a:p>
      </dgm:t>
    </dgm:pt>
    <dgm:pt modelId="{EF9E3E3E-47A6-433F-9EE4-E72D7F0E8860}">
      <dgm:prSet/>
      <dgm:spPr/>
      <dgm:t>
        <a:bodyPr/>
        <a:lstStyle/>
        <a:p>
          <a:r>
            <a:rPr lang="en-US" altLang="de-DE" dirty="0" smtClean="0">
              <a:latin typeface="+mn-lt"/>
            </a:rPr>
            <a:t>Sub-Category: Product Responsibility</a:t>
          </a:r>
          <a:endParaRPr lang="en-US" altLang="de-DE" dirty="0">
            <a:latin typeface="+mn-lt"/>
          </a:endParaRPr>
        </a:p>
      </dgm:t>
    </dgm:pt>
    <dgm:pt modelId="{732A2DB6-DB48-4C9D-BDFC-030C0DD2E33B}" type="parTrans" cxnId="{376A9270-7251-497B-AE6C-78E5D43B29D4}">
      <dgm:prSet/>
      <dgm:spPr/>
      <dgm:t>
        <a:bodyPr/>
        <a:lstStyle/>
        <a:p>
          <a:endParaRPr lang="de-DE">
            <a:latin typeface="+mn-lt"/>
          </a:endParaRPr>
        </a:p>
      </dgm:t>
    </dgm:pt>
    <dgm:pt modelId="{1AED29C5-5D27-4552-9C3F-B0B411B7B9F5}" type="sibTrans" cxnId="{376A9270-7251-497B-AE6C-78E5D43B29D4}">
      <dgm:prSet/>
      <dgm:spPr/>
      <dgm:t>
        <a:bodyPr/>
        <a:lstStyle/>
        <a:p>
          <a:endParaRPr lang="de-DE">
            <a:latin typeface="+mn-lt"/>
          </a:endParaRPr>
        </a:p>
      </dgm:t>
    </dgm:pt>
    <dgm:pt modelId="{F9D37852-87D4-4F30-AEE0-CA7D6D3B7E8D}" type="pres">
      <dgm:prSet presAssocID="{877A8592-F98A-4804-ABD3-A8EDA88417EB}" presName="Name0" presStyleCnt="0">
        <dgm:presLayoutVars>
          <dgm:dir/>
          <dgm:animLvl val="lvl"/>
          <dgm:resizeHandles val="exact"/>
        </dgm:presLayoutVars>
      </dgm:prSet>
      <dgm:spPr/>
      <dgm:t>
        <a:bodyPr/>
        <a:lstStyle/>
        <a:p>
          <a:endParaRPr lang="de-DE"/>
        </a:p>
      </dgm:t>
    </dgm:pt>
    <dgm:pt modelId="{232BCA01-FAED-4643-9BD2-1C9077156AF0}" type="pres">
      <dgm:prSet presAssocID="{AA9795C2-6C50-4215-AC6C-7CF387181ACA}" presName="composite" presStyleCnt="0"/>
      <dgm:spPr/>
    </dgm:pt>
    <dgm:pt modelId="{2AF3773F-FDB2-4F32-BB8D-DED058A9BBC9}" type="pres">
      <dgm:prSet presAssocID="{AA9795C2-6C50-4215-AC6C-7CF387181ACA}" presName="parTx" presStyleLbl="alignNode1" presStyleIdx="0" presStyleCnt="2">
        <dgm:presLayoutVars>
          <dgm:chMax val="0"/>
          <dgm:chPref val="0"/>
          <dgm:bulletEnabled val="1"/>
        </dgm:presLayoutVars>
      </dgm:prSet>
      <dgm:spPr/>
      <dgm:t>
        <a:bodyPr/>
        <a:lstStyle/>
        <a:p>
          <a:endParaRPr lang="de-DE"/>
        </a:p>
      </dgm:t>
    </dgm:pt>
    <dgm:pt modelId="{0DF5A7AB-4EF2-4C59-A0A7-6161095E19A8}" type="pres">
      <dgm:prSet presAssocID="{AA9795C2-6C50-4215-AC6C-7CF387181ACA}" presName="desTx" presStyleLbl="alignAccFollowNode1" presStyleIdx="0" presStyleCnt="2">
        <dgm:presLayoutVars>
          <dgm:bulletEnabled val="1"/>
        </dgm:presLayoutVars>
      </dgm:prSet>
      <dgm:spPr/>
      <dgm:t>
        <a:bodyPr/>
        <a:lstStyle/>
        <a:p>
          <a:endParaRPr lang="de-DE"/>
        </a:p>
      </dgm:t>
    </dgm:pt>
    <dgm:pt modelId="{5E30180E-279B-4D3B-AE41-E985ED60DFD3}" type="pres">
      <dgm:prSet presAssocID="{B767E883-3D6D-446B-85CD-D556A1A34002}" presName="space" presStyleCnt="0"/>
      <dgm:spPr/>
    </dgm:pt>
    <dgm:pt modelId="{71E97B6B-401A-4A72-8048-75EF992DDE73}" type="pres">
      <dgm:prSet presAssocID="{CBCEBB58-44AA-4D95-B43B-9458A32FF371}" presName="composite" presStyleCnt="0"/>
      <dgm:spPr/>
    </dgm:pt>
    <dgm:pt modelId="{0E6CDE1E-5830-4EB8-9337-9CC84529009D}" type="pres">
      <dgm:prSet presAssocID="{CBCEBB58-44AA-4D95-B43B-9458A32FF371}" presName="parTx" presStyleLbl="alignNode1" presStyleIdx="1" presStyleCnt="2">
        <dgm:presLayoutVars>
          <dgm:chMax val="0"/>
          <dgm:chPref val="0"/>
          <dgm:bulletEnabled val="1"/>
        </dgm:presLayoutVars>
      </dgm:prSet>
      <dgm:spPr/>
      <dgm:t>
        <a:bodyPr/>
        <a:lstStyle/>
        <a:p>
          <a:endParaRPr lang="de-DE"/>
        </a:p>
      </dgm:t>
    </dgm:pt>
    <dgm:pt modelId="{7DC936B6-FAFC-4B9A-9C12-3BC30B9A03F9}" type="pres">
      <dgm:prSet presAssocID="{CBCEBB58-44AA-4D95-B43B-9458A32FF371}" presName="desTx" presStyleLbl="alignAccFollowNode1" presStyleIdx="1" presStyleCnt="2">
        <dgm:presLayoutVars>
          <dgm:bulletEnabled val="1"/>
        </dgm:presLayoutVars>
      </dgm:prSet>
      <dgm:spPr/>
      <dgm:t>
        <a:bodyPr/>
        <a:lstStyle/>
        <a:p>
          <a:endParaRPr lang="de-DE"/>
        </a:p>
      </dgm:t>
    </dgm:pt>
  </dgm:ptLst>
  <dgm:cxnLst>
    <dgm:cxn modelId="{44F2EA9B-624C-4FEF-9F75-87D6073278DF}" srcId="{AA9795C2-6C50-4215-AC6C-7CF387181ACA}" destId="{849964B6-000C-4A12-B1F4-CB2D6EF9A7DE}" srcOrd="3" destOrd="0" parTransId="{29F44FE1-5241-4C77-BE33-4D56C9A7CC3A}" sibTransId="{3512A32B-75DC-4430-AA1D-2BADA9839141}"/>
    <dgm:cxn modelId="{795F71AE-B47E-47F3-B97D-064DA2E87C36}" type="presOf" srcId="{849964B6-000C-4A12-B1F4-CB2D6EF9A7DE}" destId="{0DF5A7AB-4EF2-4C59-A0A7-6161095E19A8}" srcOrd="0" destOrd="3" presId="urn:microsoft.com/office/officeart/2005/8/layout/hList1"/>
    <dgm:cxn modelId="{0E80E2B4-7756-4A8E-B03B-C3D5377705EF}" type="presOf" srcId="{95AA5B0C-8874-4383-9BA4-756880443F23}" destId="{7DC936B6-FAFC-4B9A-9C12-3BC30B9A03F9}" srcOrd="0" destOrd="7" presId="urn:microsoft.com/office/officeart/2005/8/layout/hList1"/>
    <dgm:cxn modelId="{1AD4B0CD-530B-493D-90C0-055008E321DA}" type="presOf" srcId="{9F539272-6CE6-4D7E-9211-CEC2A8363052}" destId="{0DF5A7AB-4EF2-4C59-A0A7-6161095E19A8}" srcOrd="0" destOrd="4" presId="urn:microsoft.com/office/officeart/2005/8/layout/hList1"/>
    <dgm:cxn modelId="{C04B2FA6-6F43-4CBE-99E4-99EADD5854CF}" srcId="{CBCEBB58-44AA-4D95-B43B-9458A32FF371}" destId="{64776B55-51AD-4845-8E1D-0A33D024CAD3}" srcOrd="0" destOrd="0" parTransId="{27E2ED64-B762-4583-8409-8B592C0177FB}" sibTransId="{9B042D82-88FB-412B-B13C-0FE467EC85AE}"/>
    <dgm:cxn modelId="{AF6B3A11-B018-4647-942E-1A66276369CE}" srcId="{1B439588-A868-4448-842C-7620D4809C5F}" destId="{F288ED0D-E977-4A12-B2D1-7E5D8D9C8338}" srcOrd="0" destOrd="0" parTransId="{5BF69695-98C5-42D2-B10E-09EFBF79F2E0}" sibTransId="{D74A16AC-9AF1-48E4-B31E-8D4EB20F5F60}"/>
    <dgm:cxn modelId="{376A9270-7251-497B-AE6C-78E5D43B29D4}" srcId="{19CB1AB7-2147-47BF-AA10-FF5053616A98}" destId="{EF9E3E3E-47A6-433F-9EE4-E72D7F0E8860}" srcOrd="3" destOrd="0" parTransId="{732A2DB6-DB48-4C9D-BDFC-030C0DD2E33B}" sibTransId="{1AED29C5-5D27-4552-9C3F-B0B411B7B9F5}"/>
    <dgm:cxn modelId="{CCAD3C6C-673B-445D-A5EF-5921DC1D1554}" srcId="{1B439588-A868-4448-842C-7620D4809C5F}" destId="{19CB1AB7-2147-47BF-AA10-FF5053616A98}" srcOrd="2" destOrd="0" parTransId="{0931CDE2-EA19-45DC-9720-DB542382A2F8}" sibTransId="{DDD2BEA5-86CB-4290-AB34-123A38191566}"/>
    <dgm:cxn modelId="{501FB422-4E5E-4547-A4E0-41A869B63000}" type="presOf" srcId="{AE0C8503-0779-48DF-999F-FF1969A5B69D}" destId="{0DF5A7AB-4EF2-4C59-A0A7-6161095E19A8}" srcOrd="0" destOrd="5" presId="urn:microsoft.com/office/officeart/2005/8/layout/hList1"/>
    <dgm:cxn modelId="{4E34467E-F847-40A4-9F27-4C923C57BA54}" srcId="{AA9795C2-6C50-4215-AC6C-7CF387181ACA}" destId="{9EAF2EBB-D2B5-4BF9-8629-F9DC10B63EDD}" srcOrd="6" destOrd="0" parTransId="{CA2866B5-F9C4-4922-ABEC-50F35B4E9D65}" sibTransId="{50556793-4FEA-4DCB-BB82-5ECC899CA6E4}"/>
    <dgm:cxn modelId="{04CCA419-F944-4938-8FD1-327D8BC4B18C}" srcId="{877A8592-F98A-4804-ABD3-A8EDA88417EB}" destId="{AA9795C2-6C50-4215-AC6C-7CF387181ACA}" srcOrd="0" destOrd="0" parTransId="{41EE62F7-CCDA-4D79-AFAC-AD4EC3FA74FE}" sibTransId="{B767E883-3D6D-446B-85CD-D556A1A34002}"/>
    <dgm:cxn modelId="{C488192E-6074-40E3-B6CF-B5B4C6D52A4E}" srcId="{AA9795C2-6C50-4215-AC6C-7CF387181ACA}" destId="{DF915430-4A49-463F-9544-0A8AAA35102E}" srcOrd="1" destOrd="0" parTransId="{CED6BCF5-5A03-4D4F-8227-BB9496156F58}" sibTransId="{8F25FF0A-C4C3-45A8-A24E-151EABEBACEA}"/>
    <dgm:cxn modelId="{37C7300E-E7BF-4881-B8AE-711422FACE77}" srcId="{CBCEBB58-44AA-4D95-B43B-9458A32FF371}" destId="{1B439588-A868-4448-842C-7620D4809C5F}" srcOrd="1" destOrd="0" parTransId="{19FE1E54-E2C0-4FED-9DDA-F61EBF0DA8DB}" sibTransId="{932BB995-3104-4433-B3B1-66E4D2354BBD}"/>
    <dgm:cxn modelId="{3E86022A-C814-4FFC-A88B-52164A194D4F}" type="presOf" srcId="{1B439588-A868-4448-842C-7620D4809C5F}" destId="{7DC936B6-FAFC-4B9A-9C12-3BC30B9A03F9}" srcOrd="0" destOrd="1" presId="urn:microsoft.com/office/officeart/2005/8/layout/hList1"/>
    <dgm:cxn modelId="{9B78C0B8-F578-489E-8F28-8A72B525CBD2}" type="presOf" srcId="{AA9795C2-6C50-4215-AC6C-7CF387181ACA}" destId="{2AF3773F-FDB2-4F32-BB8D-DED058A9BBC9}" srcOrd="0" destOrd="0" presId="urn:microsoft.com/office/officeart/2005/8/layout/hList1"/>
    <dgm:cxn modelId="{F9310085-4C5C-4378-9D8D-F8F752C8428E}" srcId="{1B439588-A868-4448-842C-7620D4809C5F}" destId="{83CE970D-431F-4568-A25D-90ABACCF85BC}" srcOrd="1" destOrd="0" parTransId="{48CA695B-F5F6-4D01-823B-185EEBF6B8F6}" sibTransId="{7F1A4F6D-63D9-4C37-AFAC-5644073B0C0C}"/>
    <dgm:cxn modelId="{8DFA04AA-4FC5-4968-8175-4FA8FFBB6709}" type="presOf" srcId="{DF915430-4A49-463F-9544-0A8AAA35102E}" destId="{0DF5A7AB-4EF2-4C59-A0A7-6161095E19A8}" srcOrd="0" destOrd="1" presId="urn:microsoft.com/office/officeart/2005/8/layout/hList1"/>
    <dgm:cxn modelId="{A1F83AE1-D606-4A38-9A1C-C09DFABCF8CB}" srcId="{19CB1AB7-2147-47BF-AA10-FF5053616A98}" destId="{4DA10E7B-E14C-4D9A-8EB6-782B9CAB3605}" srcOrd="0" destOrd="0" parTransId="{86CF06ED-9A9A-42EF-A550-28E6B5D6FAE7}" sibTransId="{06EC0BD9-4504-4916-80DE-6F47F906DD62}"/>
    <dgm:cxn modelId="{6DD58A1A-BDCE-4AD0-B6A5-74E03CA96E50}" srcId="{AA9795C2-6C50-4215-AC6C-7CF387181ACA}" destId="{9F539272-6CE6-4D7E-9211-CEC2A8363052}" srcOrd="4" destOrd="0" parTransId="{F4CA2B00-34BA-4B44-8306-3BE72E22888E}" sibTransId="{5A3E2C06-E62C-42B7-AF06-5DEED8FF2187}"/>
    <dgm:cxn modelId="{A294EF26-866F-40C8-82C2-63022C6828D9}" type="presOf" srcId="{877A8592-F98A-4804-ABD3-A8EDA88417EB}" destId="{F9D37852-87D4-4F30-AEE0-CA7D6D3B7E8D}" srcOrd="0" destOrd="0" presId="urn:microsoft.com/office/officeart/2005/8/layout/hList1"/>
    <dgm:cxn modelId="{DB608D8C-3F9E-4668-9474-C28145210C9D}" type="presOf" srcId="{EB2D26FE-2E89-4C30-8CB5-115A887DA83E}" destId="{0DF5A7AB-4EF2-4C59-A0A7-6161095E19A8}" srcOrd="0" destOrd="2" presId="urn:microsoft.com/office/officeart/2005/8/layout/hList1"/>
    <dgm:cxn modelId="{51998ACC-3D04-4811-8E41-53EB331676DC}" type="presOf" srcId="{F288ED0D-E977-4A12-B2D1-7E5D8D9C8338}" destId="{7DC936B6-FAFC-4B9A-9C12-3BC30B9A03F9}" srcOrd="0" destOrd="2" presId="urn:microsoft.com/office/officeart/2005/8/layout/hList1"/>
    <dgm:cxn modelId="{ED7A6A34-C4AF-494C-9775-FEC1102D7592}" type="presOf" srcId="{CBCEBB58-44AA-4D95-B43B-9458A32FF371}" destId="{0E6CDE1E-5830-4EB8-9337-9CC84529009D}" srcOrd="0" destOrd="0" presId="urn:microsoft.com/office/officeart/2005/8/layout/hList1"/>
    <dgm:cxn modelId="{8DF057EF-E231-49D1-BD93-BD7DB59A50A7}" type="presOf" srcId="{EF9E3E3E-47A6-433F-9EE4-E72D7F0E8860}" destId="{7DC936B6-FAFC-4B9A-9C12-3BC30B9A03F9}" srcOrd="0" destOrd="8" presId="urn:microsoft.com/office/officeart/2005/8/layout/hList1"/>
    <dgm:cxn modelId="{D9CDA3F9-D0F8-48A2-9705-FA810032E0AB}" type="presOf" srcId="{83CE970D-431F-4568-A25D-90ABACCF85BC}" destId="{7DC936B6-FAFC-4B9A-9C12-3BC30B9A03F9}" srcOrd="0" destOrd="3" presId="urn:microsoft.com/office/officeart/2005/8/layout/hList1"/>
    <dgm:cxn modelId="{53D6F7A5-174C-4B16-8290-9D1162932A48}" type="presOf" srcId="{9EAF2EBB-D2B5-4BF9-8629-F9DC10B63EDD}" destId="{0DF5A7AB-4EF2-4C59-A0A7-6161095E19A8}" srcOrd="0" destOrd="6" presId="urn:microsoft.com/office/officeart/2005/8/layout/hList1"/>
    <dgm:cxn modelId="{B0C666CB-02D4-4EF1-85FC-BE6C9B51DDFF}" srcId="{877A8592-F98A-4804-ABD3-A8EDA88417EB}" destId="{CBCEBB58-44AA-4D95-B43B-9458A32FF371}" srcOrd="1" destOrd="0" parTransId="{6BC0BA90-662B-4042-83E8-315EC512A4F1}" sibTransId="{36286171-9F29-4252-891F-8010593D694A}"/>
    <dgm:cxn modelId="{7B58A539-4137-4752-AAFE-8D3DD4ACF1E2}" srcId="{19CB1AB7-2147-47BF-AA10-FF5053616A98}" destId="{45ACF85C-A920-47DD-9292-F8CEC4784212}" srcOrd="1" destOrd="0" parTransId="{79C1D6B7-E950-4ED9-A140-C5581507E461}" sibTransId="{CBFD07D8-9FC3-4B02-B83A-C7B1270C1057}"/>
    <dgm:cxn modelId="{40637A1F-A500-4BE1-99B5-3915C27A55B6}" type="presOf" srcId="{51A977B7-49E5-4B45-B650-0014E7C2F826}" destId="{0DF5A7AB-4EF2-4C59-A0A7-6161095E19A8}" srcOrd="0" destOrd="0" presId="urn:microsoft.com/office/officeart/2005/8/layout/hList1"/>
    <dgm:cxn modelId="{DFBF2090-893C-4F95-A3B0-712E0C2E3278}" srcId="{AA9795C2-6C50-4215-AC6C-7CF387181ACA}" destId="{51A977B7-49E5-4B45-B650-0014E7C2F826}" srcOrd="0" destOrd="0" parTransId="{0256BF8A-1EB2-401B-9E8C-0BFB748E6088}" sibTransId="{F2453BCB-2A1C-45A3-9278-4B7445601626}"/>
    <dgm:cxn modelId="{63540D6D-8085-4DCE-83EA-5CD2F691E29C}" type="presOf" srcId="{19CB1AB7-2147-47BF-AA10-FF5053616A98}" destId="{7DC936B6-FAFC-4B9A-9C12-3BC30B9A03F9}" srcOrd="0" destOrd="4" presId="urn:microsoft.com/office/officeart/2005/8/layout/hList1"/>
    <dgm:cxn modelId="{F157DA2C-6BDC-43A9-A8A8-DD34BB52C877}" srcId="{19CB1AB7-2147-47BF-AA10-FF5053616A98}" destId="{95AA5B0C-8874-4383-9BA4-756880443F23}" srcOrd="2" destOrd="0" parTransId="{9128AD95-C281-4AE6-8D58-2A46178C0A18}" sibTransId="{C0A1E0CF-9E5D-459D-8E62-1C1B64A456E6}"/>
    <dgm:cxn modelId="{1634D280-B555-4DC3-BB85-F54DD10746C0}" srcId="{AA9795C2-6C50-4215-AC6C-7CF387181ACA}" destId="{AE0C8503-0779-48DF-999F-FF1969A5B69D}" srcOrd="5" destOrd="0" parTransId="{AAEC0E20-2584-4213-9C87-350E2AF73607}" sibTransId="{E78D0B48-E18B-46DB-857E-0BD63D238A27}"/>
    <dgm:cxn modelId="{AA7FE9CF-6AA7-4A59-BC39-A441D98C1463}" type="presOf" srcId="{64776B55-51AD-4845-8E1D-0A33D024CAD3}" destId="{7DC936B6-FAFC-4B9A-9C12-3BC30B9A03F9}" srcOrd="0" destOrd="0" presId="urn:microsoft.com/office/officeart/2005/8/layout/hList1"/>
    <dgm:cxn modelId="{7AFB24E9-38C2-4B07-9FDF-3C7C1F011F9D}" type="presOf" srcId="{45ACF85C-A920-47DD-9292-F8CEC4784212}" destId="{7DC936B6-FAFC-4B9A-9C12-3BC30B9A03F9}" srcOrd="0" destOrd="6" presId="urn:microsoft.com/office/officeart/2005/8/layout/hList1"/>
    <dgm:cxn modelId="{AD8A382B-2EC9-4A98-81C9-21689EA9BFFF}" srcId="{AA9795C2-6C50-4215-AC6C-7CF387181ACA}" destId="{EB2D26FE-2E89-4C30-8CB5-115A887DA83E}" srcOrd="2" destOrd="0" parTransId="{053E7030-DFBD-4C38-AF3B-D2C5B43512B0}" sibTransId="{2EDA8BD2-5EDD-462D-9CE7-945B3D8DCC8C}"/>
    <dgm:cxn modelId="{D34EA967-91E0-473F-83FD-3CAF913D4451}" type="presOf" srcId="{4DA10E7B-E14C-4D9A-8EB6-782B9CAB3605}" destId="{7DC936B6-FAFC-4B9A-9C12-3BC30B9A03F9}" srcOrd="0" destOrd="5" presId="urn:microsoft.com/office/officeart/2005/8/layout/hList1"/>
    <dgm:cxn modelId="{6CA821EF-27E2-4293-8AA4-608F2CA4D250}" type="presParOf" srcId="{F9D37852-87D4-4F30-AEE0-CA7D6D3B7E8D}" destId="{232BCA01-FAED-4643-9BD2-1C9077156AF0}" srcOrd="0" destOrd="0" presId="urn:microsoft.com/office/officeart/2005/8/layout/hList1"/>
    <dgm:cxn modelId="{10FD7E6D-1A63-48B3-94A1-527FB26E1F9D}" type="presParOf" srcId="{232BCA01-FAED-4643-9BD2-1C9077156AF0}" destId="{2AF3773F-FDB2-4F32-BB8D-DED058A9BBC9}" srcOrd="0" destOrd="0" presId="urn:microsoft.com/office/officeart/2005/8/layout/hList1"/>
    <dgm:cxn modelId="{C5DEEA32-335F-4C70-8812-D89F988A5C6D}" type="presParOf" srcId="{232BCA01-FAED-4643-9BD2-1C9077156AF0}" destId="{0DF5A7AB-4EF2-4C59-A0A7-6161095E19A8}" srcOrd="1" destOrd="0" presId="urn:microsoft.com/office/officeart/2005/8/layout/hList1"/>
    <dgm:cxn modelId="{34D6B0DA-99E5-4368-9D07-72DA0804BF34}" type="presParOf" srcId="{F9D37852-87D4-4F30-AEE0-CA7D6D3B7E8D}" destId="{5E30180E-279B-4D3B-AE41-E985ED60DFD3}" srcOrd="1" destOrd="0" presId="urn:microsoft.com/office/officeart/2005/8/layout/hList1"/>
    <dgm:cxn modelId="{1561E673-885C-4EE1-AAE0-42341DE2DC5A}" type="presParOf" srcId="{F9D37852-87D4-4F30-AEE0-CA7D6D3B7E8D}" destId="{71E97B6B-401A-4A72-8048-75EF992DDE73}" srcOrd="2" destOrd="0" presId="urn:microsoft.com/office/officeart/2005/8/layout/hList1"/>
    <dgm:cxn modelId="{6B9C801A-62D6-4460-AC01-2B741CFD9F23}" type="presParOf" srcId="{71E97B6B-401A-4A72-8048-75EF992DDE73}" destId="{0E6CDE1E-5830-4EB8-9337-9CC84529009D}" srcOrd="0" destOrd="0" presId="urn:microsoft.com/office/officeart/2005/8/layout/hList1"/>
    <dgm:cxn modelId="{513FE7E5-9F3C-446C-AFAC-17C6AA05B358}" type="presParOf" srcId="{71E97B6B-401A-4A72-8048-75EF992DDE73}" destId="{7DC936B6-FAFC-4B9A-9C12-3BC30B9A03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29F44B-8AE8-4F8B-A970-1FDFC3C22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2B814B1A-9178-40C9-ACB9-F92FE469C1D9}">
      <dgm:prSet phldrT="[Text]" custT="1"/>
      <dgm:spPr/>
      <dgm:t>
        <a:bodyPr/>
        <a:lstStyle/>
        <a:p>
          <a:r>
            <a:rPr lang="en-US" altLang="de-DE" sz="2000" b="1" dirty="0" smtClean="0">
              <a:latin typeface="+mn-lt"/>
            </a:rPr>
            <a:t>Energy consumption within the organization</a:t>
          </a:r>
          <a:endParaRPr lang="de-DE" sz="2000" b="1" dirty="0">
            <a:latin typeface="+mn-lt"/>
          </a:endParaRPr>
        </a:p>
      </dgm:t>
    </dgm:pt>
    <dgm:pt modelId="{1DB7FF54-F6B2-4F64-A513-D76F87C60057}" type="parTrans" cxnId="{040B3546-45B6-480C-BF48-9F6E511CCA5F}">
      <dgm:prSet/>
      <dgm:spPr/>
      <dgm:t>
        <a:bodyPr/>
        <a:lstStyle/>
        <a:p>
          <a:endParaRPr lang="de-DE" sz="2400">
            <a:latin typeface="+mn-lt"/>
          </a:endParaRPr>
        </a:p>
      </dgm:t>
    </dgm:pt>
    <dgm:pt modelId="{CD336478-8D23-457A-9751-1D07385780F2}" type="sibTrans" cxnId="{040B3546-45B6-480C-BF48-9F6E511CCA5F}">
      <dgm:prSet/>
      <dgm:spPr/>
      <dgm:t>
        <a:bodyPr/>
        <a:lstStyle/>
        <a:p>
          <a:endParaRPr lang="de-DE" sz="2400">
            <a:latin typeface="+mn-lt"/>
          </a:endParaRPr>
        </a:p>
      </dgm:t>
    </dgm:pt>
    <dgm:pt modelId="{2286356D-DF12-4656-B6DA-C8338BA211B5}">
      <dgm:prSet phldrT="[Text]" custT="1"/>
      <dgm:spPr/>
      <dgm:t>
        <a:bodyPr/>
        <a:lstStyle/>
        <a:p>
          <a:r>
            <a:rPr lang="en-US" altLang="de-DE" sz="2000" dirty="0" smtClean="0">
              <a:latin typeface="+mn-lt"/>
            </a:rPr>
            <a:t>Total fuel consumption from non-renewable sources</a:t>
          </a:r>
          <a:endParaRPr lang="de-DE" sz="2000" dirty="0">
            <a:latin typeface="+mn-lt"/>
          </a:endParaRPr>
        </a:p>
      </dgm:t>
    </dgm:pt>
    <dgm:pt modelId="{8A1AA5AF-1A48-49C7-9B0D-BA6F368A0865}" type="parTrans" cxnId="{F2890525-1529-44D2-A563-313495109C26}">
      <dgm:prSet/>
      <dgm:spPr/>
      <dgm:t>
        <a:bodyPr/>
        <a:lstStyle/>
        <a:p>
          <a:endParaRPr lang="de-DE" sz="2400">
            <a:latin typeface="+mn-lt"/>
          </a:endParaRPr>
        </a:p>
      </dgm:t>
    </dgm:pt>
    <dgm:pt modelId="{4C06C942-F509-4D39-A579-817E29093569}" type="sibTrans" cxnId="{F2890525-1529-44D2-A563-313495109C26}">
      <dgm:prSet/>
      <dgm:spPr/>
      <dgm:t>
        <a:bodyPr/>
        <a:lstStyle/>
        <a:p>
          <a:endParaRPr lang="de-DE" sz="2400">
            <a:latin typeface="+mn-lt"/>
          </a:endParaRPr>
        </a:p>
      </dgm:t>
    </dgm:pt>
    <dgm:pt modelId="{568793FE-92E2-4009-8C63-B9EBB2949774}">
      <dgm:prSet phldrT="[Text]" custT="1"/>
      <dgm:spPr/>
      <dgm:t>
        <a:bodyPr/>
        <a:lstStyle/>
        <a:p>
          <a:r>
            <a:rPr lang="en-US" altLang="de-DE" sz="2000" b="1" dirty="0" smtClean="0">
              <a:latin typeface="+mn-lt"/>
            </a:rPr>
            <a:t>Energy consumption outside of the organization </a:t>
          </a:r>
          <a:endParaRPr lang="de-DE" sz="2000" b="1" dirty="0">
            <a:latin typeface="+mn-lt"/>
          </a:endParaRPr>
        </a:p>
      </dgm:t>
    </dgm:pt>
    <dgm:pt modelId="{B083ECE9-87FD-49C5-953C-E3C83E3B30E2}" type="parTrans" cxnId="{105CA24D-0626-49E2-AD97-AC9641F3C5FB}">
      <dgm:prSet/>
      <dgm:spPr/>
      <dgm:t>
        <a:bodyPr/>
        <a:lstStyle/>
        <a:p>
          <a:endParaRPr lang="de-DE" sz="2400">
            <a:latin typeface="+mn-lt"/>
          </a:endParaRPr>
        </a:p>
      </dgm:t>
    </dgm:pt>
    <dgm:pt modelId="{B60E8128-1B19-47A2-B1AC-4ADDEDFDD302}" type="sibTrans" cxnId="{105CA24D-0626-49E2-AD97-AC9641F3C5FB}">
      <dgm:prSet/>
      <dgm:spPr/>
      <dgm:t>
        <a:bodyPr/>
        <a:lstStyle/>
        <a:p>
          <a:endParaRPr lang="de-DE" sz="2400">
            <a:latin typeface="+mn-lt"/>
          </a:endParaRPr>
        </a:p>
      </dgm:t>
    </dgm:pt>
    <dgm:pt modelId="{8A0CA692-EAE6-4858-BAB2-E59B1C8DCC7D}">
      <dgm:prSet phldrT="[Text]" custT="1"/>
      <dgm:spPr/>
      <dgm:t>
        <a:bodyPr/>
        <a:lstStyle/>
        <a:p>
          <a:r>
            <a:rPr lang="en-US" altLang="de-DE" sz="2000" dirty="0" smtClean="0">
              <a:latin typeface="+mn-lt"/>
            </a:rPr>
            <a:t>Energy consumed outside of the organization.</a:t>
          </a:r>
          <a:endParaRPr lang="de-DE" sz="2000" dirty="0">
            <a:latin typeface="+mn-lt"/>
          </a:endParaRPr>
        </a:p>
      </dgm:t>
    </dgm:pt>
    <dgm:pt modelId="{2A399D26-975E-48EB-BE8D-C5542133A95A}" type="parTrans" cxnId="{054785FB-BE37-402E-A449-1DB81DA1EF98}">
      <dgm:prSet/>
      <dgm:spPr/>
      <dgm:t>
        <a:bodyPr/>
        <a:lstStyle/>
        <a:p>
          <a:endParaRPr lang="de-DE" sz="2400">
            <a:latin typeface="+mn-lt"/>
          </a:endParaRPr>
        </a:p>
      </dgm:t>
    </dgm:pt>
    <dgm:pt modelId="{725B81FE-3993-46AA-AB22-2F8F716DEEF1}" type="sibTrans" cxnId="{054785FB-BE37-402E-A449-1DB81DA1EF98}">
      <dgm:prSet/>
      <dgm:spPr/>
      <dgm:t>
        <a:bodyPr/>
        <a:lstStyle/>
        <a:p>
          <a:endParaRPr lang="de-DE" sz="2400">
            <a:latin typeface="+mn-lt"/>
          </a:endParaRPr>
        </a:p>
      </dgm:t>
    </dgm:pt>
    <dgm:pt modelId="{81B9046E-2E66-49DE-A306-AB87C0F694DC}">
      <dgm:prSet phldrT="[Text]" custT="1"/>
      <dgm:spPr/>
      <dgm:t>
        <a:bodyPr/>
        <a:lstStyle/>
        <a:p>
          <a:r>
            <a:rPr lang="en-US" altLang="de-DE" sz="2000" b="1" dirty="0" smtClean="0">
              <a:latin typeface="+mn-lt"/>
            </a:rPr>
            <a:t>Energy intensity </a:t>
          </a:r>
          <a:endParaRPr lang="de-DE" sz="2000" b="1" dirty="0">
            <a:latin typeface="+mn-lt"/>
          </a:endParaRPr>
        </a:p>
      </dgm:t>
    </dgm:pt>
    <dgm:pt modelId="{45F1B2F8-1CDE-44BA-91BB-491FF5B2EAAB}" type="parTrans" cxnId="{8405DBDA-CE7C-4C3E-A87F-4D569FD98997}">
      <dgm:prSet/>
      <dgm:spPr/>
      <dgm:t>
        <a:bodyPr/>
        <a:lstStyle/>
        <a:p>
          <a:endParaRPr lang="de-DE" sz="2400">
            <a:latin typeface="+mn-lt"/>
          </a:endParaRPr>
        </a:p>
      </dgm:t>
    </dgm:pt>
    <dgm:pt modelId="{2D45888F-AB0F-49C2-A16F-5E5FDABF7B7B}" type="sibTrans" cxnId="{8405DBDA-CE7C-4C3E-A87F-4D569FD98997}">
      <dgm:prSet/>
      <dgm:spPr/>
      <dgm:t>
        <a:bodyPr/>
        <a:lstStyle/>
        <a:p>
          <a:endParaRPr lang="de-DE" sz="2400">
            <a:latin typeface="+mn-lt"/>
          </a:endParaRPr>
        </a:p>
      </dgm:t>
    </dgm:pt>
    <dgm:pt modelId="{19E25287-0284-40F9-BC13-1E04C4FA634A}">
      <dgm:prSet phldrT="[Text]" custT="1"/>
      <dgm:spPr/>
      <dgm:t>
        <a:bodyPr/>
        <a:lstStyle/>
        <a:p>
          <a:r>
            <a:rPr lang="en-US" altLang="de-DE" sz="2000" dirty="0" smtClean="0">
              <a:latin typeface="+mn-lt"/>
            </a:rPr>
            <a:t>Energy intensity ratio.</a:t>
          </a:r>
          <a:endParaRPr lang="de-DE" sz="2000" dirty="0">
            <a:latin typeface="+mn-lt"/>
          </a:endParaRPr>
        </a:p>
      </dgm:t>
    </dgm:pt>
    <dgm:pt modelId="{CF689144-40AA-44B2-9F8A-252BB7129F02}" type="parTrans" cxnId="{4B8A38EE-7E10-4C79-91A0-6E80C62F523D}">
      <dgm:prSet/>
      <dgm:spPr/>
      <dgm:t>
        <a:bodyPr/>
        <a:lstStyle/>
        <a:p>
          <a:endParaRPr lang="de-DE" sz="2400">
            <a:latin typeface="+mn-lt"/>
          </a:endParaRPr>
        </a:p>
      </dgm:t>
    </dgm:pt>
    <dgm:pt modelId="{091F9A9C-BB4B-4B32-ACFE-62F139953351}" type="sibTrans" cxnId="{4B8A38EE-7E10-4C79-91A0-6E80C62F523D}">
      <dgm:prSet/>
      <dgm:spPr/>
      <dgm:t>
        <a:bodyPr/>
        <a:lstStyle/>
        <a:p>
          <a:endParaRPr lang="de-DE" sz="2400">
            <a:latin typeface="+mn-lt"/>
          </a:endParaRPr>
        </a:p>
      </dgm:t>
    </dgm:pt>
    <dgm:pt modelId="{8A4A9303-4A46-4A7F-B27F-1E988175B11B}">
      <dgm:prSet custT="1"/>
      <dgm:spPr/>
      <dgm:t>
        <a:bodyPr/>
        <a:lstStyle/>
        <a:p>
          <a:r>
            <a:rPr lang="en-US" altLang="de-DE" sz="2000" dirty="0" smtClean="0">
              <a:latin typeface="+mn-lt"/>
            </a:rPr>
            <a:t>Total fuel consumption from renewable fuel sources </a:t>
          </a:r>
        </a:p>
      </dgm:t>
    </dgm:pt>
    <dgm:pt modelId="{6DB70D64-31BE-4128-BC50-A3793E3E3F9E}" type="parTrans" cxnId="{CEC7E1A9-7DEA-4DE9-9F1A-C3617B46C332}">
      <dgm:prSet/>
      <dgm:spPr/>
      <dgm:t>
        <a:bodyPr/>
        <a:lstStyle/>
        <a:p>
          <a:endParaRPr lang="de-DE" sz="2400">
            <a:latin typeface="+mn-lt"/>
          </a:endParaRPr>
        </a:p>
      </dgm:t>
    </dgm:pt>
    <dgm:pt modelId="{9319527E-FAED-4D5D-B3C4-2118257D114E}" type="sibTrans" cxnId="{CEC7E1A9-7DEA-4DE9-9F1A-C3617B46C332}">
      <dgm:prSet/>
      <dgm:spPr/>
      <dgm:t>
        <a:bodyPr/>
        <a:lstStyle/>
        <a:p>
          <a:endParaRPr lang="de-DE" sz="2400">
            <a:latin typeface="+mn-lt"/>
          </a:endParaRPr>
        </a:p>
      </dgm:t>
    </dgm:pt>
    <dgm:pt modelId="{08706B21-2024-49F4-AE9E-06D5A11BBAFA}">
      <dgm:prSet custT="1"/>
      <dgm:spPr/>
      <dgm:t>
        <a:bodyPr/>
        <a:lstStyle/>
        <a:p>
          <a:r>
            <a:rPr lang="en-US" altLang="de-DE" sz="2000" dirty="0" smtClean="0">
              <a:latin typeface="+mn-lt"/>
            </a:rPr>
            <a:t>Total Electricity, Heating, Cooling Steam consumption </a:t>
          </a:r>
        </a:p>
      </dgm:t>
    </dgm:pt>
    <dgm:pt modelId="{15D4799D-F56F-4590-B9F7-7E85A66F6EEA}" type="parTrans" cxnId="{50BECEA8-2F45-48BD-94C9-63A0DAE753CF}">
      <dgm:prSet/>
      <dgm:spPr/>
      <dgm:t>
        <a:bodyPr/>
        <a:lstStyle/>
        <a:p>
          <a:endParaRPr lang="de-DE" sz="2400">
            <a:latin typeface="+mn-lt"/>
          </a:endParaRPr>
        </a:p>
      </dgm:t>
    </dgm:pt>
    <dgm:pt modelId="{EE687B02-6163-4F99-884F-AC58415E573F}" type="sibTrans" cxnId="{50BECEA8-2F45-48BD-94C9-63A0DAE753CF}">
      <dgm:prSet/>
      <dgm:spPr/>
      <dgm:t>
        <a:bodyPr/>
        <a:lstStyle/>
        <a:p>
          <a:endParaRPr lang="de-DE" sz="2400">
            <a:latin typeface="+mn-lt"/>
          </a:endParaRPr>
        </a:p>
      </dgm:t>
    </dgm:pt>
    <dgm:pt modelId="{223D932A-1C5C-4AE7-80E4-0823628CEB12}">
      <dgm:prSet custT="1"/>
      <dgm:spPr/>
      <dgm:t>
        <a:bodyPr/>
        <a:lstStyle/>
        <a:p>
          <a:r>
            <a:rPr lang="en-US" altLang="de-DE" sz="2000" dirty="0" smtClean="0">
              <a:latin typeface="+mn-lt"/>
            </a:rPr>
            <a:t>Total Electricity, Heating, Cooling , Steam sold</a:t>
          </a:r>
        </a:p>
      </dgm:t>
    </dgm:pt>
    <dgm:pt modelId="{DB180BCA-C4BB-4768-AD8C-91C9CAD1ECFC}" type="parTrans" cxnId="{52247139-6B8F-4821-B79B-78F97C5B7BA3}">
      <dgm:prSet/>
      <dgm:spPr/>
      <dgm:t>
        <a:bodyPr/>
        <a:lstStyle/>
        <a:p>
          <a:endParaRPr lang="de-DE" sz="2400">
            <a:latin typeface="+mn-lt"/>
          </a:endParaRPr>
        </a:p>
      </dgm:t>
    </dgm:pt>
    <dgm:pt modelId="{30342C54-696E-46D9-B99E-1A8F1CE0D28B}" type="sibTrans" cxnId="{52247139-6B8F-4821-B79B-78F97C5B7BA3}">
      <dgm:prSet/>
      <dgm:spPr/>
      <dgm:t>
        <a:bodyPr/>
        <a:lstStyle/>
        <a:p>
          <a:endParaRPr lang="de-DE" sz="2400">
            <a:latin typeface="+mn-lt"/>
          </a:endParaRPr>
        </a:p>
      </dgm:t>
    </dgm:pt>
    <dgm:pt modelId="{04993686-CAD8-4F6F-A9D3-AF77BBD6F396}">
      <dgm:prSet custT="1"/>
      <dgm:spPr/>
      <dgm:t>
        <a:bodyPr/>
        <a:lstStyle/>
        <a:p>
          <a:r>
            <a:rPr lang="en-US" altLang="de-DE" sz="2000" dirty="0" smtClean="0">
              <a:latin typeface="+mn-lt"/>
            </a:rPr>
            <a:t>Total energy consumption</a:t>
          </a:r>
        </a:p>
      </dgm:t>
    </dgm:pt>
    <dgm:pt modelId="{8243D07E-2964-43CC-B332-90EC6F36BF8C}" type="parTrans" cxnId="{B03B0650-1C11-4A5A-89A8-2D3937526F55}">
      <dgm:prSet/>
      <dgm:spPr/>
      <dgm:t>
        <a:bodyPr/>
        <a:lstStyle/>
        <a:p>
          <a:endParaRPr lang="de-DE" sz="2400">
            <a:latin typeface="+mn-lt"/>
          </a:endParaRPr>
        </a:p>
      </dgm:t>
    </dgm:pt>
    <dgm:pt modelId="{6EED5D93-9E11-498F-9F51-5AD35C3DFB6C}" type="sibTrans" cxnId="{B03B0650-1C11-4A5A-89A8-2D3937526F55}">
      <dgm:prSet/>
      <dgm:spPr/>
      <dgm:t>
        <a:bodyPr/>
        <a:lstStyle/>
        <a:p>
          <a:endParaRPr lang="de-DE" sz="2400">
            <a:latin typeface="+mn-lt"/>
          </a:endParaRPr>
        </a:p>
      </dgm:t>
    </dgm:pt>
    <dgm:pt modelId="{B4FF6266-2848-44E5-977D-9BB25E9DBAE2}">
      <dgm:prSet custT="1"/>
      <dgm:spPr/>
      <dgm:t>
        <a:bodyPr/>
        <a:lstStyle/>
        <a:p>
          <a:r>
            <a:rPr lang="en-US" altLang="de-DE" sz="2000" dirty="0" smtClean="0">
              <a:latin typeface="+mn-lt"/>
            </a:rPr>
            <a:t>Report standards, methodologies, and assumptions used.</a:t>
          </a:r>
          <a:endParaRPr lang="en-US" altLang="de-DE" sz="2000" dirty="0">
            <a:latin typeface="+mn-lt"/>
          </a:endParaRPr>
        </a:p>
      </dgm:t>
    </dgm:pt>
    <dgm:pt modelId="{4D965006-37C9-45E5-B32B-6D9BC8E487A2}" type="parTrans" cxnId="{958A70A7-2C8C-4EF3-8979-84E4AE0F8435}">
      <dgm:prSet/>
      <dgm:spPr/>
      <dgm:t>
        <a:bodyPr/>
        <a:lstStyle/>
        <a:p>
          <a:endParaRPr lang="de-DE" sz="2400">
            <a:latin typeface="+mn-lt"/>
          </a:endParaRPr>
        </a:p>
      </dgm:t>
    </dgm:pt>
    <dgm:pt modelId="{8322DC97-2B79-4A2A-A6AE-78D903CF8E0A}" type="sibTrans" cxnId="{958A70A7-2C8C-4EF3-8979-84E4AE0F8435}">
      <dgm:prSet/>
      <dgm:spPr/>
      <dgm:t>
        <a:bodyPr/>
        <a:lstStyle/>
        <a:p>
          <a:endParaRPr lang="de-DE" sz="2400">
            <a:latin typeface="+mn-lt"/>
          </a:endParaRPr>
        </a:p>
      </dgm:t>
    </dgm:pt>
    <dgm:pt modelId="{99E313D9-C9EE-440F-A780-EDA68ABCC22E}">
      <dgm:prSet custT="1"/>
      <dgm:spPr/>
      <dgm:t>
        <a:bodyPr/>
        <a:lstStyle/>
        <a:p>
          <a:r>
            <a:rPr lang="en-US" altLang="de-DE" sz="2000" dirty="0" smtClean="0">
              <a:latin typeface="+mn-lt"/>
            </a:rPr>
            <a:t>Report the source of the conversion factors used.</a:t>
          </a:r>
          <a:endParaRPr lang="en-US" altLang="de-DE" sz="2000" dirty="0">
            <a:latin typeface="+mn-lt"/>
          </a:endParaRPr>
        </a:p>
      </dgm:t>
    </dgm:pt>
    <dgm:pt modelId="{AEAC009A-F1B1-4828-A0F0-AD78CFC81B48}" type="parTrans" cxnId="{F97A5B5A-3209-47E3-9419-AB528147748B}">
      <dgm:prSet/>
      <dgm:spPr/>
      <dgm:t>
        <a:bodyPr/>
        <a:lstStyle/>
        <a:p>
          <a:endParaRPr lang="de-DE" sz="2400">
            <a:latin typeface="+mn-lt"/>
          </a:endParaRPr>
        </a:p>
      </dgm:t>
    </dgm:pt>
    <dgm:pt modelId="{82C5BD33-20C9-437A-AF24-BA450DA5E58F}" type="sibTrans" cxnId="{F97A5B5A-3209-47E3-9419-AB528147748B}">
      <dgm:prSet/>
      <dgm:spPr/>
      <dgm:t>
        <a:bodyPr/>
        <a:lstStyle/>
        <a:p>
          <a:endParaRPr lang="de-DE" sz="2400">
            <a:latin typeface="+mn-lt"/>
          </a:endParaRPr>
        </a:p>
      </dgm:t>
    </dgm:pt>
    <dgm:pt modelId="{E0192449-C04B-4654-B18B-DB619D8CD875}">
      <dgm:prSet custT="1"/>
      <dgm:spPr/>
      <dgm:t>
        <a:bodyPr/>
        <a:lstStyle/>
        <a:p>
          <a:r>
            <a:rPr lang="en-US" altLang="de-DE" sz="2000" dirty="0" smtClean="0">
              <a:latin typeface="+mn-lt"/>
            </a:rPr>
            <a:t>Standards, methodologies, and assumptions used.</a:t>
          </a:r>
          <a:endParaRPr lang="en-US" altLang="de-DE" sz="2000" dirty="0">
            <a:latin typeface="+mn-lt"/>
          </a:endParaRPr>
        </a:p>
      </dgm:t>
    </dgm:pt>
    <dgm:pt modelId="{23E028FD-CBC9-4B21-B8F9-83B1FFA51232}" type="parTrans" cxnId="{CB77F352-FFF9-4F92-B90C-3442D8522653}">
      <dgm:prSet/>
      <dgm:spPr/>
      <dgm:t>
        <a:bodyPr/>
        <a:lstStyle/>
        <a:p>
          <a:endParaRPr lang="de-DE" sz="2400">
            <a:latin typeface="+mn-lt"/>
          </a:endParaRPr>
        </a:p>
      </dgm:t>
    </dgm:pt>
    <dgm:pt modelId="{DB8FEF62-23EB-41D6-883B-688EE89EEFB1}" type="sibTrans" cxnId="{CB77F352-FFF9-4F92-B90C-3442D8522653}">
      <dgm:prSet/>
      <dgm:spPr/>
      <dgm:t>
        <a:bodyPr/>
        <a:lstStyle/>
        <a:p>
          <a:endParaRPr lang="de-DE" sz="2400">
            <a:latin typeface="+mn-lt"/>
          </a:endParaRPr>
        </a:p>
      </dgm:t>
    </dgm:pt>
    <dgm:pt modelId="{F0DC7500-FBC7-4754-B500-D282169C44B6}">
      <dgm:prSet custT="1"/>
      <dgm:spPr/>
      <dgm:t>
        <a:bodyPr/>
        <a:lstStyle/>
        <a:p>
          <a:r>
            <a:rPr lang="en-US" altLang="de-DE" sz="2000" dirty="0" smtClean="0">
              <a:latin typeface="+mn-lt"/>
            </a:rPr>
            <a:t>Source of the conversion factors used</a:t>
          </a:r>
          <a:endParaRPr lang="de-DE" sz="2000" dirty="0">
            <a:latin typeface="+mn-lt"/>
          </a:endParaRPr>
        </a:p>
      </dgm:t>
    </dgm:pt>
    <dgm:pt modelId="{6BF89983-857B-476C-8657-06F91E57CC22}" type="parTrans" cxnId="{C3F71B00-6B85-49B5-B99F-F271AFE757C5}">
      <dgm:prSet/>
      <dgm:spPr/>
      <dgm:t>
        <a:bodyPr/>
        <a:lstStyle/>
        <a:p>
          <a:endParaRPr lang="de-DE" sz="2400">
            <a:latin typeface="+mn-lt"/>
          </a:endParaRPr>
        </a:p>
      </dgm:t>
    </dgm:pt>
    <dgm:pt modelId="{534F741E-EB01-40FC-BA7B-3C3A40D9BB7D}" type="sibTrans" cxnId="{C3F71B00-6B85-49B5-B99F-F271AFE757C5}">
      <dgm:prSet/>
      <dgm:spPr/>
      <dgm:t>
        <a:bodyPr/>
        <a:lstStyle/>
        <a:p>
          <a:endParaRPr lang="de-DE" sz="2400">
            <a:latin typeface="+mn-lt"/>
          </a:endParaRPr>
        </a:p>
      </dgm:t>
    </dgm:pt>
    <dgm:pt modelId="{3C1FD15B-DAF9-4F16-B4B3-724ED5B4EA3E}">
      <dgm:prSet custT="1"/>
      <dgm:spPr/>
      <dgm:t>
        <a:bodyPr/>
        <a:lstStyle/>
        <a:p>
          <a:r>
            <a:rPr lang="en-US" altLang="de-DE" sz="2000" dirty="0" smtClean="0">
              <a:latin typeface="+mn-lt"/>
            </a:rPr>
            <a:t>Organization-specific metric (the ratio denominator) chosen to calculate the ratio.</a:t>
          </a:r>
          <a:endParaRPr lang="en-US" altLang="de-DE" sz="2000" dirty="0">
            <a:latin typeface="+mn-lt"/>
          </a:endParaRPr>
        </a:p>
      </dgm:t>
    </dgm:pt>
    <dgm:pt modelId="{27A35251-0E5C-4A37-AA7A-29B01BAF5C34}" type="parTrans" cxnId="{5A342045-0330-4DF0-9FD3-D37921E86DEA}">
      <dgm:prSet/>
      <dgm:spPr/>
      <dgm:t>
        <a:bodyPr/>
        <a:lstStyle/>
        <a:p>
          <a:endParaRPr lang="de-DE" sz="2400">
            <a:latin typeface="+mn-lt"/>
          </a:endParaRPr>
        </a:p>
      </dgm:t>
    </dgm:pt>
    <dgm:pt modelId="{98214907-DB08-487C-8A59-2EAAE6763FB7}" type="sibTrans" cxnId="{5A342045-0330-4DF0-9FD3-D37921E86DEA}">
      <dgm:prSet/>
      <dgm:spPr/>
      <dgm:t>
        <a:bodyPr/>
        <a:lstStyle/>
        <a:p>
          <a:endParaRPr lang="de-DE" sz="2400">
            <a:latin typeface="+mn-lt"/>
          </a:endParaRPr>
        </a:p>
      </dgm:t>
    </dgm:pt>
    <dgm:pt modelId="{F9CCB3E2-E5DC-435F-A5AB-CFAAB9A00220}">
      <dgm:prSet custT="1"/>
      <dgm:spPr/>
      <dgm:t>
        <a:bodyPr/>
        <a:lstStyle/>
        <a:p>
          <a:r>
            <a:rPr lang="en-US" altLang="de-DE" sz="2000" dirty="0" smtClean="0">
              <a:latin typeface="+mn-lt"/>
            </a:rPr>
            <a:t>Types of energy included in the intensity ratio: fuel, electricity, heating, cooling, steam, or all.</a:t>
          </a:r>
          <a:endParaRPr lang="en-US" altLang="de-DE" sz="2000" dirty="0">
            <a:latin typeface="+mn-lt"/>
          </a:endParaRPr>
        </a:p>
      </dgm:t>
    </dgm:pt>
    <dgm:pt modelId="{EF5D5B34-1004-4351-B591-71403E80F2C0}" type="parTrans" cxnId="{E618C24A-2930-4363-99CF-53019C0B08FF}">
      <dgm:prSet/>
      <dgm:spPr/>
      <dgm:t>
        <a:bodyPr/>
        <a:lstStyle/>
        <a:p>
          <a:endParaRPr lang="de-DE" sz="2400">
            <a:latin typeface="+mn-lt"/>
          </a:endParaRPr>
        </a:p>
      </dgm:t>
    </dgm:pt>
    <dgm:pt modelId="{678AC909-CA23-4C7B-9725-F9EDE5808B52}" type="sibTrans" cxnId="{E618C24A-2930-4363-99CF-53019C0B08FF}">
      <dgm:prSet/>
      <dgm:spPr/>
      <dgm:t>
        <a:bodyPr/>
        <a:lstStyle/>
        <a:p>
          <a:endParaRPr lang="de-DE" sz="2400">
            <a:latin typeface="+mn-lt"/>
          </a:endParaRPr>
        </a:p>
      </dgm:t>
    </dgm:pt>
    <dgm:pt modelId="{EC07D10C-C4FB-4B04-B0A9-449E42EEC206}">
      <dgm:prSet custT="1"/>
      <dgm:spPr/>
      <dgm:t>
        <a:bodyPr/>
        <a:lstStyle/>
        <a:p>
          <a:r>
            <a:rPr lang="en-US" altLang="de-DE" sz="2000" dirty="0" smtClean="0">
              <a:latin typeface="+mn-lt"/>
            </a:rPr>
            <a:t>Report whether the ratio uses energy consumed within the organization, outside of it or both</a:t>
          </a:r>
          <a:endParaRPr lang="en-US" altLang="de-DE" sz="2000" dirty="0">
            <a:latin typeface="+mn-lt"/>
          </a:endParaRPr>
        </a:p>
      </dgm:t>
    </dgm:pt>
    <dgm:pt modelId="{0A884C93-A342-4495-AE80-04E1CDC34522}" type="parTrans" cxnId="{0C5A231F-DD01-490F-972A-182B97474429}">
      <dgm:prSet/>
      <dgm:spPr/>
      <dgm:t>
        <a:bodyPr/>
        <a:lstStyle/>
        <a:p>
          <a:endParaRPr lang="de-DE" sz="2400">
            <a:latin typeface="+mn-lt"/>
          </a:endParaRPr>
        </a:p>
      </dgm:t>
    </dgm:pt>
    <dgm:pt modelId="{77661D8E-0BC3-4AAD-B7B9-7B4555915EE1}" type="sibTrans" cxnId="{0C5A231F-DD01-490F-972A-182B97474429}">
      <dgm:prSet/>
      <dgm:spPr/>
      <dgm:t>
        <a:bodyPr/>
        <a:lstStyle/>
        <a:p>
          <a:endParaRPr lang="de-DE" sz="2400">
            <a:latin typeface="+mn-lt"/>
          </a:endParaRPr>
        </a:p>
      </dgm:t>
    </dgm:pt>
    <dgm:pt modelId="{705A5E1C-5B72-4D9E-B5EF-BD9CC46EC76F}" type="pres">
      <dgm:prSet presAssocID="{3F29F44B-8AE8-4F8B-A970-1FDFC3C22D71}" presName="Name0" presStyleCnt="0">
        <dgm:presLayoutVars>
          <dgm:dir/>
          <dgm:animLvl val="lvl"/>
          <dgm:resizeHandles val="exact"/>
        </dgm:presLayoutVars>
      </dgm:prSet>
      <dgm:spPr/>
      <dgm:t>
        <a:bodyPr/>
        <a:lstStyle/>
        <a:p>
          <a:endParaRPr lang="de-DE"/>
        </a:p>
      </dgm:t>
    </dgm:pt>
    <dgm:pt modelId="{4AE0055D-842E-4873-9DDD-BAD54692AD62}" type="pres">
      <dgm:prSet presAssocID="{2B814B1A-9178-40C9-ACB9-F92FE469C1D9}" presName="composite" presStyleCnt="0"/>
      <dgm:spPr/>
    </dgm:pt>
    <dgm:pt modelId="{F55CF7A2-6618-4E48-9101-6EACFA61769F}" type="pres">
      <dgm:prSet presAssocID="{2B814B1A-9178-40C9-ACB9-F92FE469C1D9}" presName="parTx" presStyleLbl="alignNode1" presStyleIdx="0" presStyleCnt="3">
        <dgm:presLayoutVars>
          <dgm:chMax val="0"/>
          <dgm:chPref val="0"/>
          <dgm:bulletEnabled val="1"/>
        </dgm:presLayoutVars>
      </dgm:prSet>
      <dgm:spPr/>
      <dgm:t>
        <a:bodyPr/>
        <a:lstStyle/>
        <a:p>
          <a:endParaRPr lang="de-DE"/>
        </a:p>
      </dgm:t>
    </dgm:pt>
    <dgm:pt modelId="{601B1DC6-6F7E-4338-B92C-A2417269F61A}" type="pres">
      <dgm:prSet presAssocID="{2B814B1A-9178-40C9-ACB9-F92FE469C1D9}" presName="desTx" presStyleLbl="alignAccFollowNode1" presStyleIdx="0" presStyleCnt="3">
        <dgm:presLayoutVars>
          <dgm:bulletEnabled val="1"/>
        </dgm:presLayoutVars>
      </dgm:prSet>
      <dgm:spPr/>
      <dgm:t>
        <a:bodyPr/>
        <a:lstStyle/>
        <a:p>
          <a:endParaRPr lang="de-DE"/>
        </a:p>
      </dgm:t>
    </dgm:pt>
    <dgm:pt modelId="{8D06B842-49D9-43E7-900A-525BF55E0BDC}" type="pres">
      <dgm:prSet presAssocID="{CD336478-8D23-457A-9751-1D07385780F2}" presName="space" presStyleCnt="0"/>
      <dgm:spPr/>
    </dgm:pt>
    <dgm:pt modelId="{7CB9970A-CA5B-46B9-9539-2EC24BD98D99}" type="pres">
      <dgm:prSet presAssocID="{568793FE-92E2-4009-8C63-B9EBB2949774}" presName="composite" presStyleCnt="0"/>
      <dgm:spPr/>
    </dgm:pt>
    <dgm:pt modelId="{41742F80-85C5-449D-9659-17832448620B}" type="pres">
      <dgm:prSet presAssocID="{568793FE-92E2-4009-8C63-B9EBB2949774}" presName="parTx" presStyleLbl="alignNode1" presStyleIdx="1" presStyleCnt="3">
        <dgm:presLayoutVars>
          <dgm:chMax val="0"/>
          <dgm:chPref val="0"/>
          <dgm:bulletEnabled val="1"/>
        </dgm:presLayoutVars>
      </dgm:prSet>
      <dgm:spPr/>
      <dgm:t>
        <a:bodyPr/>
        <a:lstStyle/>
        <a:p>
          <a:endParaRPr lang="de-DE"/>
        </a:p>
      </dgm:t>
    </dgm:pt>
    <dgm:pt modelId="{B35E2959-A809-4BD0-8F09-AE99BB24DAE9}" type="pres">
      <dgm:prSet presAssocID="{568793FE-92E2-4009-8C63-B9EBB2949774}" presName="desTx" presStyleLbl="alignAccFollowNode1" presStyleIdx="1" presStyleCnt="3">
        <dgm:presLayoutVars>
          <dgm:bulletEnabled val="1"/>
        </dgm:presLayoutVars>
      </dgm:prSet>
      <dgm:spPr/>
      <dgm:t>
        <a:bodyPr/>
        <a:lstStyle/>
        <a:p>
          <a:endParaRPr lang="de-DE"/>
        </a:p>
      </dgm:t>
    </dgm:pt>
    <dgm:pt modelId="{31B674F0-29E7-4D4D-8547-004BB57F6BC9}" type="pres">
      <dgm:prSet presAssocID="{B60E8128-1B19-47A2-B1AC-4ADDEDFDD302}" presName="space" presStyleCnt="0"/>
      <dgm:spPr/>
    </dgm:pt>
    <dgm:pt modelId="{1A9A4001-8192-4921-AA70-E573182A35EB}" type="pres">
      <dgm:prSet presAssocID="{81B9046E-2E66-49DE-A306-AB87C0F694DC}" presName="composite" presStyleCnt="0"/>
      <dgm:spPr/>
    </dgm:pt>
    <dgm:pt modelId="{7BA7C1A1-2995-4B46-8314-0C621B2EB9E5}" type="pres">
      <dgm:prSet presAssocID="{81B9046E-2E66-49DE-A306-AB87C0F694DC}" presName="parTx" presStyleLbl="alignNode1" presStyleIdx="2" presStyleCnt="3">
        <dgm:presLayoutVars>
          <dgm:chMax val="0"/>
          <dgm:chPref val="0"/>
          <dgm:bulletEnabled val="1"/>
        </dgm:presLayoutVars>
      </dgm:prSet>
      <dgm:spPr/>
      <dgm:t>
        <a:bodyPr/>
        <a:lstStyle/>
        <a:p>
          <a:endParaRPr lang="de-DE"/>
        </a:p>
      </dgm:t>
    </dgm:pt>
    <dgm:pt modelId="{BE0E62CC-B507-4504-890A-8ED5270566CE}" type="pres">
      <dgm:prSet presAssocID="{81B9046E-2E66-49DE-A306-AB87C0F694DC}" presName="desTx" presStyleLbl="alignAccFollowNode1" presStyleIdx="2" presStyleCnt="3">
        <dgm:presLayoutVars>
          <dgm:bulletEnabled val="1"/>
        </dgm:presLayoutVars>
      </dgm:prSet>
      <dgm:spPr/>
      <dgm:t>
        <a:bodyPr/>
        <a:lstStyle/>
        <a:p>
          <a:endParaRPr lang="de-DE"/>
        </a:p>
      </dgm:t>
    </dgm:pt>
  </dgm:ptLst>
  <dgm:cxnLst>
    <dgm:cxn modelId="{B3A0DE4B-CAF6-4DE8-A4BA-6F710188BF45}" type="presOf" srcId="{F9CCB3E2-E5DC-435F-A5AB-CFAAB9A00220}" destId="{BE0E62CC-B507-4504-890A-8ED5270566CE}" srcOrd="0" destOrd="2" presId="urn:microsoft.com/office/officeart/2005/8/layout/hList1"/>
    <dgm:cxn modelId="{50BECEA8-2F45-48BD-94C9-63A0DAE753CF}" srcId="{2B814B1A-9178-40C9-ACB9-F92FE469C1D9}" destId="{08706B21-2024-49F4-AE9E-06D5A11BBAFA}" srcOrd="2" destOrd="0" parTransId="{15D4799D-F56F-4590-B9F7-7E85A66F6EEA}" sibTransId="{EE687B02-6163-4F99-884F-AC58415E573F}"/>
    <dgm:cxn modelId="{DEC80F98-269A-4921-9ED9-8BCFD44BAFF5}" type="presOf" srcId="{223D932A-1C5C-4AE7-80E4-0823628CEB12}" destId="{601B1DC6-6F7E-4338-B92C-A2417269F61A}" srcOrd="0" destOrd="3" presId="urn:microsoft.com/office/officeart/2005/8/layout/hList1"/>
    <dgm:cxn modelId="{E618C24A-2930-4363-99CF-53019C0B08FF}" srcId="{81B9046E-2E66-49DE-A306-AB87C0F694DC}" destId="{F9CCB3E2-E5DC-435F-A5AB-CFAAB9A00220}" srcOrd="2" destOrd="0" parTransId="{EF5D5B34-1004-4351-B591-71403E80F2C0}" sibTransId="{678AC909-CA23-4C7B-9725-F9EDE5808B52}"/>
    <dgm:cxn modelId="{52247139-6B8F-4821-B79B-78F97C5B7BA3}" srcId="{2B814B1A-9178-40C9-ACB9-F92FE469C1D9}" destId="{223D932A-1C5C-4AE7-80E4-0823628CEB12}" srcOrd="3" destOrd="0" parTransId="{DB180BCA-C4BB-4768-AD8C-91C9CAD1ECFC}" sibTransId="{30342C54-696E-46D9-B99E-1A8F1CE0D28B}"/>
    <dgm:cxn modelId="{5A342045-0330-4DF0-9FD3-D37921E86DEA}" srcId="{81B9046E-2E66-49DE-A306-AB87C0F694DC}" destId="{3C1FD15B-DAF9-4F16-B4B3-724ED5B4EA3E}" srcOrd="1" destOrd="0" parTransId="{27A35251-0E5C-4A37-AA7A-29B01BAF5C34}" sibTransId="{98214907-DB08-487C-8A59-2EAAE6763FB7}"/>
    <dgm:cxn modelId="{BB20CB40-7DDB-4237-A4CB-21B575F4B250}" type="presOf" srcId="{04993686-CAD8-4F6F-A9D3-AF77BBD6F396}" destId="{601B1DC6-6F7E-4338-B92C-A2417269F61A}" srcOrd="0" destOrd="4" presId="urn:microsoft.com/office/officeart/2005/8/layout/hList1"/>
    <dgm:cxn modelId="{0C5A231F-DD01-490F-972A-182B97474429}" srcId="{81B9046E-2E66-49DE-A306-AB87C0F694DC}" destId="{EC07D10C-C4FB-4B04-B0A9-449E42EEC206}" srcOrd="3" destOrd="0" parTransId="{0A884C93-A342-4495-AE80-04E1CDC34522}" sibTransId="{77661D8E-0BC3-4AAD-B7B9-7B4555915EE1}"/>
    <dgm:cxn modelId="{817D58CD-2F6A-44F4-AEFC-F5F373B73C38}" type="presOf" srcId="{2286356D-DF12-4656-B6DA-C8338BA211B5}" destId="{601B1DC6-6F7E-4338-B92C-A2417269F61A}" srcOrd="0" destOrd="0" presId="urn:microsoft.com/office/officeart/2005/8/layout/hList1"/>
    <dgm:cxn modelId="{054785FB-BE37-402E-A449-1DB81DA1EF98}" srcId="{568793FE-92E2-4009-8C63-B9EBB2949774}" destId="{8A0CA692-EAE6-4858-BAB2-E59B1C8DCC7D}" srcOrd="0" destOrd="0" parTransId="{2A399D26-975E-48EB-BE8D-C5542133A95A}" sibTransId="{725B81FE-3993-46AA-AB22-2F8F716DEEF1}"/>
    <dgm:cxn modelId="{B03B0650-1C11-4A5A-89A8-2D3937526F55}" srcId="{2B814B1A-9178-40C9-ACB9-F92FE469C1D9}" destId="{04993686-CAD8-4F6F-A9D3-AF77BBD6F396}" srcOrd="4" destOrd="0" parTransId="{8243D07E-2964-43CC-B332-90EC6F36BF8C}" sibTransId="{6EED5D93-9E11-498F-9F51-5AD35C3DFB6C}"/>
    <dgm:cxn modelId="{F2890525-1529-44D2-A563-313495109C26}" srcId="{2B814B1A-9178-40C9-ACB9-F92FE469C1D9}" destId="{2286356D-DF12-4656-B6DA-C8338BA211B5}" srcOrd="0" destOrd="0" parTransId="{8A1AA5AF-1A48-49C7-9B0D-BA6F368A0865}" sibTransId="{4C06C942-F509-4D39-A579-817E29093569}"/>
    <dgm:cxn modelId="{99780985-D8DC-4526-BAB1-44305313572E}" type="presOf" srcId="{99E313D9-C9EE-440F-A780-EDA68ABCC22E}" destId="{601B1DC6-6F7E-4338-B92C-A2417269F61A}" srcOrd="0" destOrd="6" presId="urn:microsoft.com/office/officeart/2005/8/layout/hList1"/>
    <dgm:cxn modelId="{A687D8A1-B29A-497E-B982-D9AEDF366B09}" type="presOf" srcId="{81B9046E-2E66-49DE-A306-AB87C0F694DC}" destId="{7BA7C1A1-2995-4B46-8314-0C621B2EB9E5}" srcOrd="0" destOrd="0" presId="urn:microsoft.com/office/officeart/2005/8/layout/hList1"/>
    <dgm:cxn modelId="{0F34C596-A811-42E8-B38A-65E0B6575CEA}" type="presOf" srcId="{E0192449-C04B-4654-B18B-DB619D8CD875}" destId="{B35E2959-A809-4BD0-8F09-AE99BB24DAE9}" srcOrd="0" destOrd="1" presId="urn:microsoft.com/office/officeart/2005/8/layout/hList1"/>
    <dgm:cxn modelId="{54BBE50B-BDD4-4EDD-8544-9D8D2C31DCD7}" type="presOf" srcId="{F0DC7500-FBC7-4754-B500-D282169C44B6}" destId="{B35E2959-A809-4BD0-8F09-AE99BB24DAE9}" srcOrd="0" destOrd="2" presId="urn:microsoft.com/office/officeart/2005/8/layout/hList1"/>
    <dgm:cxn modelId="{322FC2BB-4BC9-4E1E-B67B-F1290BECA42E}" type="presOf" srcId="{2B814B1A-9178-40C9-ACB9-F92FE469C1D9}" destId="{F55CF7A2-6618-4E48-9101-6EACFA61769F}" srcOrd="0" destOrd="0" presId="urn:microsoft.com/office/officeart/2005/8/layout/hList1"/>
    <dgm:cxn modelId="{EDAB3C67-FAE5-4556-9861-D95AC7EE3FB9}" type="presOf" srcId="{3F29F44B-8AE8-4F8B-A970-1FDFC3C22D71}" destId="{705A5E1C-5B72-4D9E-B5EF-BD9CC46EC76F}" srcOrd="0" destOrd="0" presId="urn:microsoft.com/office/officeart/2005/8/layout/hList1"/>
    <dgm:cxn modelId="{C3F71B00-6B85-49B5-B99F-F271AFE757C5}" srcId="{568793FE-92E2-4009-8C63-B9EBB2949774}" destId="{F0DC7500-FBC7-4754-B500-D282169C44B6}" srcOrd="2" destOrd="0" parTransId="{6BF89983-857B-476C-8657-06F91E57CC22}" sibTransId="{534F741E-EB01-40FC-BA7B-3C3A40D9BB7D}"/>
    <dgm:cxn modelId="{040B3546-45B6-480C-BF48-9F6E511CCA5F}" srcId="{3F29F44B-8AE8-4F8B-A970-1FDFC3C22D71}" destId="{2B814B1A-9178-40C9-ACB9-F92FE469C1D9}" srcOrd="0" destOrd="0" parTransId="{1DB7FF54-F6B2-4F64-A513-D76F87C60057}" sibTransId="{CD336478-8D23-457A-9751-1D07385780F2}"/>
    <dgm:cxn modelId="{6806BDB2-8576-4C76-98B7-258A2780336F}" type="presOf" srcId="{8A4A9303-4A46-4A7F-B27F-1E988175B11B}" destId="{601B1DC6-6F7E-4338-B92C-A2417269F61A}" srcOrd="0" destOrd="1" presId="urn:microsoft.com/office/officeart/2005/8/layout/hList1"/>
    <dgm:cxn modelId="{26D40609-5E26-4C15-909D-AF58DDB9F2D1}" type="presOf" srcId="{08706B21-2024-49F4-AE9E-06D5A11BBAFA}" destId="{601B1DC6-6F7E-4338-B92C-A2417269F61A}" srcOrd="0" destOrd="2" presId="urn:microsoft.com/office/officeart/2005/8/layout/hList1"/>
    <dgm:cxn modelId="{574DC31F-AF5C-4277-9100-6AADE9B6F26F}" type="presOf" srcId="{EC07D10C-C4FB-4B04-B0A9-449E42EEC206}" destId="{BE0E62CC-B507-4504-890A-8ED5270566CE}" srcOrd="0" destOrd="3" presId="urn:microsoft.com/office/officeart/2005/8/layout/hList1"/>
    <dgm:cxn modelId="{CEC7E1A9-7DEA-4DE9-9F1A-C3617B46C332}" srcId="{2B814B1A-9178-40C9-ACB9-F92FE469C1D9}" destId="{8A4A9303-4A46-4A7F-B27F-1E988175B11B}" srcOrd="1" destOrd="0" parTransId="{6DB70D64-31BE-4128-BC50-A3793E3E3F9E}" sibTransId="{9319527E-FAED-4D5D-B3C4-2118257D114E}"/>
    <dgm:cxn modelId="{656BB9B1-473F-4610-A56A-258D91B3A419}" type="presOf" srcId="{8A0CA692-EAE6-4858-BAB2-E59B1C8DCC7D}" destId="{B35E2959-A809-4BD0-8F09-AE99BB24DAE9}" srcOrd="0" destOrd="0" presId="urn:microsoft.com/office/officeart/2005/8/layout/hList1"/>
    <dgm:cxn modelId="{50D7A1DA-322A-4712-953B-B6966ED745D4}" type="presOf" srcId="{B4FF6266-2848-44E5-977D-9BB25E9DBAE2}" destId="{601B1DC6-6F7E-4338-B92C-A2417269F61A}" srcOrd="0" destOrd="5" presId="urn:microsoft.com/office/officeart/2005/8/layout/hList1"/>
    <dgm:cxn modelId="{958A70A7-2C8C-4EF3-8979-84E4AE0F8435}" srcId="{2B814B1A-9178-40C9-ACB9-F92FE469C1D9}" destId="{B4FF6266-2848-44E5-977D-9BB25E9DBAE2}" srcOrd="5" destOrd="0" parTransId="{4D965006-37C9-45E5-B32B-6D9BC8E487A2}" sibTransId="{8322DC97-2B79-4A2A-A6AE-78D903CF8E0A}"/>
    <dgm:cxn modelId="{8405DBDA-CE7C-4C3E-A87F-4D569FD98997}" srcId="{3F29F44B-8AE8-4F8B-A970-1FDFC3C22D71}" destId="{81B9046E-2E66-49DE-A306-AB87C0F694DC}" srcOrd="2" destOrd="0" parTransId="{45F1B2F8-1CDE-44BA-91BB-491FF5B2EAAB}" sibTransId="{2D45888F-AB0F-49C2-A16F-5E5FDABF7B7B}"/>
    <dgm:cxn modelId="{4B8A38EE-7E10-4C79-91A0-6E80C62F523D}" srcId="{81B9046E-2E66-49DE-A306-AB87C0F694DC}" destId="{19E25287-0284-40F9-BC13-1E04C4FA634A}" srcOrd="0" destOrd="0" parTransId="{CF689144-40AA-44B2-9F8A-252BB7129F02}" sibTransId="{091F9A9C-BB4B-4B32-ACFE-62F139953351}"/>
    <dgm:cxn modelId="{105CA24D-0626-49E2-AD97-AC9641F3C5FB}" srcId="{3F29F44B-8AE8-4F8B-A970-1FDFC3C22D71}" destId="{568793FE-92E2-4009-8C63-B9EBB2949774}" srcOrd="1" destOrd="0" parTransId="{B083ECE9-87FD-49C5-953C-E3C83E3B30E2}" sibTransId="{B60E8128-1B19-47A2-B1AC-4ADDEDFDD302}"/>
    <dgm:cxn modelId="{C1F9054F-5FFF-4D5B-8FE3-D21321BD429F}" type="presOf" srcId="{19E25287-0284-40F9-BC13-1E04C4FA634A}" destId="{BE0E62CC-B507-4504-890A-8ED5270566CE}" srcOrd="0" destOrd="0" presId="urn:microsoft.com/office/officeart/2005/8/layout/hList1"/>
    <dgm:cxn modelId="{F97A5B5A-3209-47E3-9419-AB528147748B}" srcId="{2B814B1A-9178-40C9-ACB9-F92FE469C1D9}" destId="{99E313D9-C9EE-440F-A780-EDA68ABCC22E}" srcOrd="6" destOrd="0" parTransId="{AEAC009A-F1B1-4828-A0F0-AD78CFC81B48}" sibTransId="{82C5BD33-20C9-437A-AF24-BA450DA5E58F}"/>
    <dgm:cxn modelId="{6A7AF822-7060-47AE-B9FD-4AACC25403B5}" type="presOf" srcId="{3C1FD15B-DAF9-4F16-B4B3-724ED5B4EA3E}" destId="{BE0E62CC-B507-4504-890A-8ED5270566CE}" srcOrd="0" destOrd="1" presId="urn:microsoft.com/office/officeart/2005/8/layout/hList1"/>
    <dgm:cxn modelId="{CB77F352-FFF9-4F92-B90C-3442D8522653}" srcId="{568793FE-92E2-4009-8C63-B9EBB2949774}" destId="{E0192449-C04B-4654-B18B-DB619D8CD875}" srcOrd="1" destOrd="0" parTransId="{23E028FD-CBC9-4B21-B8F9-83B1FFA51232}" sibTransId="{DB8FEF62-23EB-41D6-883B-688EE89EEFB1}"/>
    <dgm:cxn modelId="{7C7C0F5E-54FF-4F35-8DC5-3559A13F1F98}" type="presOf" srcId="{568793FE-92E2-4009-8C63-B9EBB2949774}" destId="{41742F80-85C5-449D-9659-17832448620B}" srcOrd="0" destOrd="0" presId="urn:microsoft.com/office/officeart/2005/8/layout/hList1"/>
    <dgm:cxn modelId="{D9525B90-AD35-4BB4-8D3B-B3FAC5D4DDC1}" type="presParOf" srcId="{705A5E1C-5B72-4D9E-B5EF-BD9CC46EC76F}" destId="{4AE0055D-842E-4873-9DDD-BAD54692AD62}" srcOrd="0" destOrd="0" presId="urn:microsoft.com/office/officeart/2005/8/layout/hList1"/>
    <dgm:cxn modelId="{29363F01-DF6D-4FF9-B9AB-613D8CB9F7FC}" type="presParOf" srcId="{4AE0055D-842E-4873-9DDD-BAD54692AD62}" destId="{F55CF7A2-6618-4E48-9101-6EACFA61769F}" srcOrd="0" destOrd="0" presId="urn:microsoft.com/office/officeart/2005/8/layout/hList1"/>
    <dgm:cxn modelId="{B7BEBC28-5886-4978-9A0A-B23F755024E2}" type="presParOf" srcId="{4AE0055D-842E-4873-9DDD-BAD54692AD62}" destId="{601B1DC6-6F7E-4338-B92C-A2417269F61A}" srcOrd="1" destOrd="0" presId="urn:microsoft.com/office/officeart/2005/8/layout/hList1"/>
    <dgm:cxn modelId="{C4B94448-A2F9-4AFD-A44F-21A0858B6A9D}" type="presParOf" srcId="{705A5E1C-5B72-4D9E-B5EF-BD9CC46EC76F}" destId="{8D06B842-49D9-43E7-900A-525BF55E0BDC}" srcOrd="1" destOrd="0" presId="urn:microsoft.com/office/officeart/2005/8/layout/hList1"/>
    <dgm:cxn modelId="{288F41A6-7EDB-4109-8298-31D8EE96A1AB}" type="presParOf" srcId="{705A5E1C-5B72-4D9E-B5EF-BD9CC46EC76F}" destId="{7CB9970A-CA5B-46B9-9539-2EC24BD98D99}" srcOrd="2" destOrd="0" presId="urn:microsoft.com/office/officeart/2005/8/layout/hList1"/>
    <dgm:cxn modelId="{A326C531-2841-47E5-99A8-4A5C12F19BBD}" type="presParOf" srcId="{7CB9970A-CA5B-46B9-9539-2EC24BD98D99}" destId="{41742F80-85C5-449D-9659-17832448620B}" srcOrd="0" destOrd="0" presId="urn:microsoft.com/office/officeart/2005/8/layout/hList1"/>
    <dgm:cxn modelId="{29AF550E-A18E-4538-8596-D2B144DCD8A8}" type="presParOf" srcId="{7CB9970A-CA5B-46B9-9539-2EC24BD98D99}" destId="{B35E2959-A809-4BD0-8F09-AE99BB24DAE9}" srcOrd="1" destOrd="0" presId="urn:microsoft.com/office/officeart/2005/8/layout/hList1"/>
    <dgm:cxn modelId="{A25BB92C-5828-4ADD-9270-25E75AF9AFA2}" type="presParOf" srcId="{705A5E1C-5B72-4D9E-B5EF-BD9CC46EC76F}" destId="{31B674F0-29E7-4D4D-8547-004BB57F6BC9}" srcOrd="3" destOrd="0" presId="urn:microsoft.com/office/officeart/2005/8/layout/hList1"/>
    <dgm:cxn modelId="{EF22577D-C472-4797-ABA9-F264F9327669}" type="presParOf" srcId="{705A5E1C-5B72-4D9E-B5EF-BD9CC46EC76F}" destId="{1A9A4001-8192-4921-AA70-E573182A35EB}" srcOrd="4" destOrd="0" presId="urn:microsoft.com/office/officeart/2005/8/layout/hList1"/>
    <dgm:cxn modelId="{84375341-3449-459C-B78E-E01D17D6CC8B}" type="presParOf" srcId="{1A9A4001-8192-4921-AA70-E573182A35EB}" destId="{7BA7C1A1-2995-4B46-8314-0C621B2EB9E5}" srcOrd="0" destOrd="0" presId="urn:microsoft.com/office/officeart/2005/8/layout/hList1"/>
    <dgm:cxn modelId="{A198D414-9DE3-4E2C-92DA-F7D98DA7BEA9}" type="presParOf" srcId="{1A9A4001-8192-4921-AA70-E573182A35EB}" destId="{BE0E62CC-B507-4504-890A-8ED5270566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F83AF1-DA78-4CC3-883D-A3D233D0ABD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0B12EC98-EE07-4CCF-942F-5B87C5B6B496}">
      <dgm:prSet phldrT="[Text]"/>
      <dgm:spPr/>
      <dgm:t>
        <a:bodyPr/>
        <a:lstStyle/>
        <a:p>
          <a:r>
            <a:rPr lang="de-DE" dirty="0" smtClean="0"/>
            <a:t>Accounting </a:t>
          </a:r>
          <a:r>
            <a:rPr lang="en-US" noProof="0" dirty="0" smtClean="0"/>
            <a:t>principles</a:t>
          </a:r>
          <a:endParaRPr lang="en-US" noProof="0" dirty="0"/>
        </a:p>
      </dgm:t>
    </dgm:pt>
    <dgm:pt modelId="{A831DC10-5B80-403D-8784-D15BA6D04714}" type="parTrans" cxnId="{CE80EB89-451A-42F5-A8E8-310C6B34C9C2}">
      <dgm:prSet/>
      <dgm:spPr/>
      <dgm:t>
        <a:bodyPr/>
        <a:lstStyle/>
        <a:p>
          <a:endParaRPr lang="de-DE"/>
        </a:p>
      </dgm:t>
    </dgm:pt>
    <dgm:pt modelId="{CA8E47E2-9E62-42FE-A71C-C40466BCE0F0}" type="sibTrans" cxnId="{CE80EB89-451A-42F5-A8E8-310C6B34C9C2}">
      <dgm:prSet/>
      <dgm:spPr/>
      <dgm:t>
        <a:bodyPr/>
        <a:lstStyle/>
        <a:p>
          <a:endParaRPr lang="de-DE"/>
        </a:p>
      </dgm:t>
    </dgm:pt>
    <dgm:pt modelId="{5378E1F3-98D4-468A-9442-ED6724158F80}">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Relevance</a:t>
          </a:r>
          <a:endParaRPr lang="de-DE" sz="2400" dirty="0">
            <a:solidFill>
              <a:schemeClr val="bg1"/>
            </a:solidFill>
          </a:endParaRPr>
        </a:p>
      </dgm:t>
    </dgm:pt>
    <dgm:pt modelId="{5A831C02-1DD5-46CF-923C-9F5DFDDA9B12}" type="parTrans" cxnId="{E1D5B362-E939-490B-BA6E-0E28B3A28113}">
      <dgm:prSet/>
      <dgm:spPr/>
      <dgm:t>
        <a:bodyPr/>
        <a:lstStyle/>
        <a:p>
          <a:endParaRPr lang="de-DE"/>
        </a:p>
      </dgm:t>
    </dgm:pt>
    <dgm:pt modelId="{5D41BAD3-B4CC-4E5A-967E-A18D9AA168AC}" type="sibTrans" cxnId="{E1D5B362-E939-490B-BA6E-0E28B3A28113}">
      <dgm:prSet/>
      <dgm:spPr/>
      <dgm:t>
        <a:bodyPr/>
        <a:lstStyle/>
        <a:p>
          <a:endParaRPr lang="de-DE"/>
        </a:p>
      </dgm:t>
    </dgm:pt>
    <dgm:pt modelId="{0CC68AD4-72DE-426E-986B-8CA6349DA6B5}">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Completeness </a:t>
          </a:r>
          <a:endParaRPr lang="de-DE" sz="2400" dirty="0">
            <a:solidFill>
              <a:schemeClr val="bg1"/>
            </a:solidFill>
          </a:endParaRPr>
        </a:p>
      </dgm:t>
    </dgm:pt>
    <dgm:pt modelId="{E066C057-DBFE-49E9-8D39-DBD7826E38F5}" type="parTrans" cxnId="{7DF8DF97-96D1-4170-B909-F9EB2DA2B9CC}">
      <dgm:prSet/>
      <dgm:spPr/>
      <dgm:t>
        <a:bodyPr/>
        <a:lstStyle/>
        <a:p>
          <a:endParaRPr lang="de-DE"/>
        </a:p>
      </dgm:t>
    </dgm:pt>
    <dgm:pt modelId="{795447E7-9BA8-48F1-92B3-2A7C67E70798}" type="sibTrans" cxnId="{7DF8DF97-96D1-4170-B909-F9EB2DA2B9CC}">
      <dgm:prSet/>
      <dgm:spPr/>
      <dgm:t>
        <a:bodyPr/>
        <a:lstStyle/>
        <a:p>
          <a:endParaRPr lang="de-DE"/>
        </a:p>
      </dgm:t>
    </dgm:pt>
    <dgm:pt modelId="{FC32BD96-4B55-48A2-89F2-CB2E9A2D3469}">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Inclusivity </a:t>
          </a:r>
          <a:endParaRPr lang="de-DE" sz="2400" dirty="0">
            <a:solidFill>
              <a:schemeClr val="bg1"/>
            </a:solidFill>
          </a:endParaRPr>
        </a:p>
      </dgm:t>
    </dgm:pt>
    <dgm:pt modelId="{E2E49EF6-9F01-4FFA-9307-D9066AB51BBA}" type="parTrans" cxnId="{BAF39C4D-B8E6-46EA-A0C6-992A23EDF9FC}">
      <dgm:prSet/>
      <dgm:spPr/>
      <dgm:t>
        <a:bodyPr/>
        <a:lstStyle/>
        <a:p>
          <a:endParaRPr lang="de-DE"/>
        </a:p>
      </dgm:t>
    </dgm:pt>
    <dgm:pt modelId="{3B563025-A81F-440E-AB3C-1881A22EC14C}" type="sibTrans" cxnId="{BAF39C4D-B8E6-46EA-A0C6-992A23EDF9FC}">
      <dgm:prSet/>
      <dgm:spPr/>
      <dgm:t>
        <a:bodyPr/>
        <a:lstStyle/>
        <a:p>
          <a:endParaRPr lang="de-DE"/>
        </a:p>
      </dgm:t>
    </dgm:pt>
    <dgm:pt modelId="{ED4E1260-7032-4BC7-9B4E-D4B81B213E3D}">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Consistency </a:t>
          </a:r>
          <a:endParaRPr lang="de-DE" sz="2400" dirty="0">
            <a:solidFill>
              <a:schemeClr val="bg1"/>
            </a:solidFill>
          </a:endParaRPr>
        </a:p>
      </dgm:t>
    </dgm:pt>
    <dgm:pt modelId="{4796219C-3BE3-43BC-88C6-F989A1439FBC}" type="parTrans" cxnId="{F9D1C015-6D94-44F0-891E-ACA65146C33B}">
      <dgm:prSet/>
      <dgm:spPr/>
      <dgm:t>
        <a:bodyPr/>
        <a:lstStyle/>
        <a:p>
          <a:endParaRPr lang="de-DE"/>
        </a:p>
      </dgm:t>
    </dgm:pt>
    <dgm:pt modelId="{29526BE9-3813-4350-BCCC-C162BD5AEA55}" type="sibTrans" cxnId="{F9D1C015-6D94-44F0-891E-ACA65146C33B}">
      <dgm:prSet/>
      <dgm:spPr/>
      <dgm:t>
        <a:bodyPr/>
        <a:lstStyle/>
        <a:p>
          <a:endParaRPr lang="de-DE"/>
        </a:p>
      </dgm:t>
    </dgm:pt>
    <dgm:pt modelId="{7DB6FED4-1772-4009-BD9E-B9606362CE32}">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Transparence </a:t>
          </a:r>
          <a:endParaRPr lang="de-DE" sz="2400" dirty="0">
            <a:solidFill>
              <a:schemeClr val="bg1"/>
            </a:solidFill>
          </a:endParaRPr>
        </a:p>
      </dgm:t>
    </dgm:pt>
    <dgm:pt modelId="{33B8E00D-5683-48DF-AFE6-7CD33B893384}" type="parTrans" cxnId="{25CEF1E6-F74C-4291-AFE4-D6B409D70F32}">
      <dgm:prSet/>
      <dgm:spPr/>
      <dgm:t>
        <a:bodyPr/>
        <a:lstStyle/>
        <a:p>
          <a:endParaRPr lang="de-DE"/>
        </a:p>
      </dgm:t>
    </dgm:pt>
    <dgm:pt modelId="{EC3A8149-7DD9-4553-90FA-00478F4F59BA}" type="sibTrans" cxnId="{25CEF1E6-F74C-4291-AFE4-D6B409D70F32}">
      <dgm:prSet/>
      <dgm:spPr/>
      <dgm:t>
        <a:bodyPr/>
        <a:lstStyle/>
        <a:p>
          <a:endParaRPr lang="de-DE"/>
        </a:p>
      </dgm:t>
    </dgm:pt>
    <dgm:pt modelId="{32D5FB31-9134-4409-A995-8CD257ADB2F5}">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Exactness or accuracy</a:t>
          </a:r>
          <a:endParaRPr lang="de-DE" sz="2400" dirty="0">
            <a:solidFill>
              <a:schemeClr val="bg1"/>
            </a:solidFill>
          </a:endParaRPr>
        </a:p>
      </dgm:t>
    </dgm:pt>
    <dgm:pt modelId="{91C70DBE-58E5-4426-AFA5-2BAA82C0111D}" type="parTrans" cxnId="{9244EB15-5E39-4B87-B89E-13FF3DF0BABA}">
      <dgm:prSet/>
      <dgm:spPr/>
      <dgm:t>
        <a:bodyPr/>
        <a:lstStyle/>
        <a:p>
          <a:endParaRPr lang="de-DE"/>
        </a:p>
      </dgm:t>
    </dgm:pt>
    <dgm:pt modelId="{A9D7B62E-6230-406B-BC32-5E5C20962160}" type="sibTrans" cxnId="{9244EB15-5E39-4B87-B89E-13FF3DF0BABA}">
      <dgm:prSet/>
      <dgm:spPr/>
      <dgm:t>
        <a:bodyPr/>
        <a:lstStyle/>
        <a:p>
          <a:endParaRPr lang="de-DE"/>
        </a:p>
      </dgm:t>
    </dgm:pt>
    <dgm:pt modelId="{59A406D1-04D8-4422-8914-0C4A3B6B7EA9}">
      <dgm:prSet phldrT="[Text]" custT="1"/>
      <dgm:spPr/>
      <dgm:t>
        <a:bodyPr/>
        <a:lstStyle/>
        <a:p>
          <a:r>
            <a:rPr lang="en-US" sz="2400" dirty="0" smtClean="0">
              <a:solidFill>
                <a:schemeClr val="bg1"/>
              </a:solidFill>
              <a:latin typeface="Arial" panose="020B0604020202020204" pitchFamily="34" charset="0"/>
              <a:cs typeface="Arial" panose="020B0604020202020204" pitchFamily="34" charset="0"/>
            </a:rPr>
            <a:t>Materiality </a:t>
          </a:r>
          <a:endParaRPr lang="de-DE" sz="2400" dirty="0">
            <a:solidFill>
              <a:schemeClr val="bg1"/>
            </a:solidFill>
          </a:endParaRPr>
        </a:p>
      </dgm:t>
    </dgm:pt>
    <dgm:pt modelId="{45D81B51-31D7-4637-B3AE-DB07A502DE94}" type="parTrans" cxnId="{3146510E-9C5A-4C20-849B-42930EF99EFE}">
      <dgm:prSet/>
      <dgm:spPr/>
      <dgm:t>
        <a:bodyPr/>
        <a:lstStyle/>
        <a:p>
          <a:endParaRPr lang="de-DE"/>
        </a:p>
      </dgm:t>
    </dgm:pt>
    <dgm:pt modelId="{E9D6A659-56FA-4562-B038-B2C2E93E148F}" type="sibTrans" cxnId="{3146510E-9C5A-4C20-849B-42930EF99EFE}">
      <dgm:prSet/>
      <dgm:spPr/>
      <dgm:t>
        <a:bodyPr/>
        <a:lstStyle/>
        <a:p>
          <a:endParaRPr lang="de-DE"/>
        </a:p>
      </dgm:t>
    </dgm:pt>
    <dgm:pt modelId="{06A2FEC8-F86A-4B58-A523-ACCB20BA2B97}" type="pres">
      <dgm:prSet presAssocID="{81F83AF1-DA78-4CC3-883D-A3D233D0ABD2}" presName="Name0" presStyleCnt="0">
        <dgm:presLayoutVars>
          <dgm:chMax val="1"/>
          <dgm:dir/>
          <dgm:animLvl val="ctr"/>
          <dgm:resizeHandles val="exact"/>
        </dgm:presLayoutVars>
      </dgm:prSet>
      <dgm:spPr/>
      <dgm:t>
        <a:bodyPr/>
        <a:lstStyle/>
        <a:p>
          <a:endParaRPr lang="de-DE"/>
        </a:p>
      </dgm:t>
    </dgm:pt>
    <dgm:pt modelId="{3DDEF6A5-22A5-43FC-8F05-7171CCA27B10}" type="pres">
      <dgm:prSet presAssocID="{0B12EC98-EE07-4CCF-942F-5B87C5B6B496}" presName="centerShape" presStyleLbl="node0" presStyleIdx="0" presStyleCnt="1" custScaleX="149828" custScaleY="123712" custLinFactNeighborX="9077" custLinFactNeighborY="478"/>
      <dgm:spPr/>
      <dgm:t>
        <a:bodyPr/>
        <a:lstStyle/>
        <a:p>
          <a:endParaRPr lang="de-DE"/>
        </a:p>
      </dgm:t>
    </dgm:pt>
    <dgm:pt modelId="{8D46E04F-2F47-4AD1-B715-947356AC1DF6}" type="pres">
      <dgm:prSet presAssocID="{5378E1F3-98D4-468A-9442-ED6724158F80}" presName="node" presStyleLbl="node1" presStyleIdx="0" presStyleCnt="7" custScaleX="226712" custScaleY="108521" custRadScaleRad="101235" custRadScaleInc="52259">
        <dgm:presLayoutVars>
          <dgm:bulletEnabled val="1"/>
        </dgm:presLayoutVars>
      </dgm:prSet>
      <dgm:spPr/>
      <dgm:t>
        <a:bodyPr/>
        <a:lstStyle/>
        <a:p>
          <a:endParaRPr lang="de-DE"/>
        </a:p>
      </dgm:t>
    </dgm:pt>
    <dgm:pt modelId="{5D96D8CE-19F9-436F-9539-4956C1E3000E}" type="pres">
      <dgm:prSet presAssocID="{5378E1F3-98D4-468A-9442-ED6724158F80}" presName="dummy" presStyleCnt="0"/>
      <dgm:spPr/>
    </dgm:pt>
    <dgm:pt modelId="{493DA863-FCF3-4A04-B4B0-95AE98D277F0}" type="pres">
      <dgm:prSet presAssocID="{5D41BAD3-B4CC-4E5A-967E-A18D9AA168AC}" presName="sibTrans" presStyleLbl="sibTrans2D1" presStyleIdx="0" presStyleCnt="7"/>
      <dgm:spPr/>
      <dgm:t>
        <a:bodyPr/>
        <a:lstStyle/>
        <a:p>
          <a:endParaRPr lang="de-DE"/>
        </a:p>
      </dgm:t>
    </dgm:pt>
    <dgm:pt modelId="{0A0576CE-D7EA-4896-B5AF-545A96D0305D}" type="pres">
      <dgm:prSet presAssocID="{59A406D1-04D8-4422-8914-0C4A3B6B7EA9}" presName="node" presStyleLbl="node1" presStyleIdx="1" presStyleCnt="7" custScaleX="226712" custScaleY="108521" custRadScaleRad="113285" custRadScaleInc="26824">
        <dgm:presLayoutVars>
          <dgm:bulletEnabled val="1"/>
        </dgm:presLayoutVars>
      </dgm:prSet>
      <dgm:spPr/>
      <dgm:t>
        <a:bodyPr/>
        <a:lstStyle/>
        <a:p>
          <a:endParaRPr lang="de-DE"/>
        </a:p>
      </dgm:t>
    </dgm:pt>
    <dgm:pt modelId="{122B7040-5C23-45CF-8D01-658B587396C0}" type="pres">
      <dgm:prSet presAssocID="{59A406D1-04D8-4422-8914-0C4A3B6B7EA9}" presName="dummy" presStyleCnt="0"/>
      <dgm:spPr/>
    </dgm:pt>
    <dgm:pt modelId="{A4EAA688-2907-4FF5-AFE9-A27CB409FE10}" type="pres">
      <dgm:prSet presAssocID="{E9D6A659-56FA-4562-B038-B2C2E93E148F}" presName="sibTrans" presStyleLbl="sibTrans2D1" presStyleIdx="1" presStyleCnt="7"/>
      <dgm:spPr/>
      <dgm:t>
        <a:bodyPr/>
        <a:lstStyle/>
        <a:p>
          <a:endParaRPr lang="de-DE"/>
        </a:p>
      </dgm:t>
    </dgm:pt>
    <dgm:pt modelId="{C7FEF6E1-C7F7-4EA2-B225-237CE5A4A7B0}" type="pres">
      <dgm:prSet presAssocID="{0CC68AD4-72DE-426E-986B-8CA6349DA6B5}" presName="node" presStyleLbl="node1" presStyleIdx="2" presStyleCnt="7" custScaleX="226712" custScaleY="108521" custRadScaleRad="115242" custRadScaleInc="-12878">
        <dgm:presLayoutVars>
          <dgm:bulletEnabled val="1"/>
        </dgm:presLayoutVars>
      </dgm:prSet>
      <dgm:spPr/>
      <dgm:t>
        <a:bodyPr/>
        <a:lstStyle/>
        <a:p>
          <a:endParaRPr lang="de-DE"/>
        </a:p>
      </dgm:t>
    </dgm:pt>
    <dgm:pt modelId="{CB477945-A677-4773-A9B3-B58194B27564}" type="pres">
      <dgm:prSet presAssocID="{0CC68AD4-72DE-426E-986B-8CA6349DA6B5}" presName="dummy" presStyleCnt="0"/>
      <dgm:spPr/>
    </dgm:pt>
    <dgm:pt modelId="{99E2920F-1512-477A-8495-C6568A415682}" type="pres">
      <dgm:prSet presAssocID="{795447E7-9BA8-48F1-92B3-2A7C67E70798}" presName="sibTrans" presStyleLbl="sibTrans2D1" presStyleIdx="2" presStyleCnt="7"/>
      <dgm:spPr/>
      <dgm:t>
        <a:bodyPr/>
        <a:lstStyle/>
        <a:p>
          <a:endParaRPr lang="de-DE"/>
        </a:p>
      </dgm:t>
    </dgm:pt>
    <dgm:pt modelId="{F0F113CC-3EE9-485F-9298-F2EBF67D20AE}" type="pres">
      <dgm:prSet presAssocID="{FC32BD96-4B55-48A2-89F2-CB2E9A2D3469}" presName="node" presStyleLbl="node1" presStyleIdx="3" presStyleCnt="7" custScaleX="226712" custScaleY="108521" custRadScaleRad="117681" custRadScaleInc="-87749">
        <dgm:presLayoutVars>
          <dgm:bulletEnabled val="1"/>
        </dgm:presLayoutVars>
      </dgm:prSet>
      <dgm:spPr/>
      <dgm:t>
        <a:bodyPr/>
        <a:lstStyle/>
        <a:p>
          <a:endParaRPr lang="de-DE"/>
        </a:p>
      </dgm:t>
    </dgm:pt>
    <dgm:pt modelId="{C9940B75-97EC-43A5-A96B-8908130D84B8}" type="pres">
      <dgm:prSet presAssocID="{FC32BD96-4B55-48A2-89F2-CB2E9A2D3469}" presName="dummy" presStyleCnt="0"/>
      <dgm:spPr/>
    </dgm:pt>
    <dgm:pt modelId="{2AF1BCB8-E85E-4CBC-91D9-E1A316911DB9}" type="pres">
      <dgm:prSet presAssocID="{3B563025-A81F-440E-AB3C-1881A22EC14C}" presName="sibTrans" presStyleLbl="sibTrans2D1" presStyleIdx="3" presStyleCnt="7"/>
      <dgm:spPr/>
      <dgm:t>
        <a:bodyPr/>
        <a:lstStyle/>
        <a:p>
          <a:endParaRPr lang="de-DE"/>
        </a:p>
      </dgm:t>
    </dgm:pt>
    <dgm:pt modelId="{F2C38207-FFC8-4247-B564-7B959085802A}" type="pres">
      <dgm:prSet presAssocID="{ED4E1260-7032-4BC7-9B4E-D4B81B213E3D}" presName="node" presStyleLbl="node1" presStyleIdx="4" presStyleCnt="7" custScaleX="226712" custScaleY="108521" custRadScaleRad="97864" custRadScaleInc="-108">
        <dgm:presLayoutVars>
          <dgm:bulletEnabled val="1"/>
        </dgm:presLayoutVars>
      </dgm:prSet>
      <dgm:spPr/>
      <dgm:t>
        <a:bodyPr/>
        <a:lstStyle/>
        <a:p>
          <a:endParaRPr lang="de-DE"/>
        </a:p>
      </dgm:t>
    </dgm:pt>
    <dgm:pt modelId="{E8B36C4E-94E2-499F-A093-20DDF0F18183}" type="pres">
      <dgm:prSet presAssocID="{ED4E1260-7032-4BC7-9B4E-D4B81B213E3D}" presName="dummy" presStyleCnt="0"/>
      <dgm:spPr/>
    </dgm:pt>
    <dgm:pt modelId="{98C23145-B8BD-4993-83D5-E9847CFD34B4}" type="pres">
      <dgm:prSet presAssocID="{29526BE9-3813-4350-BCCC-C162BD5AEA55}" presName="sibTrans" presStyleLbl="sibTrans2D1" presStyleIdx="4" presStyleCnt="7"/>
      <dgm:spPr/>
      <dgm:t>
        <a:bodyPr/>
        <a:lstStyle/>
        <a:p>
          <a:endParaRPr lang="de-DE"/>
        </a:p>
      </dgm:t>
    </dgm:pt>
    <dgm:pt modelId="{22FEA170-822A-4C1F-8C92-0C1D2AF82A50}" type="pres">
      <dgm:prSet presAssocID="{7DB6FED4-1772-4009-BD9E-B9606362CE32}" presName="node" presStyleLbl="node1" presStyleIdx="5" presStyleCnt="7" custScaleX="226712" custScaleY="108521" custRadScaleRad="84458" custRadScaleInc="-10197">
        <dgm:presLayoutVars>
          <dgm:bulletEnabled val="1"/>
        </dgm:presLayoutVars>
      </dgm:prSet>
      <dgm:spPr/>
      <dgm:t>
        <a:bodyPr/>
        <a:lstStyle/>
        <a:p>
          <a:endParaRPr lang="de-DE"/>
        </a:p>
      </dgm:t>
    </dgm:pt>
    <dgm:pt modelId="{D55E7B5F-2E1F-427C-98FE-A436FBB1BA7B}" type="pres">
      <dgm:prSet presAssocID="{7DB6FED4-1772-4009-BD9E-B9606362CE32}" presName="dummy" presStyleCnt="0"/>
      <dgm:spPr/>
    </dgm:pt>
    <dgm:pt modelId="{57188BBE-0FC1-43E4-87E9-2C24998290BE}" type="pres">
      <dgm:prSet presAssocID="{EC3A8149-7DD9-4553-90FA-00478F4F59BA}" presName="sibTrans" presStyleLbl="sibTrans2D1" presStyleIdx="5" presStyleCnt="7"/>
      <dgm:spPr/>
      <dgm:t>
        <a:bodyPr/>
        <a:lstStyle/>
        <a:p>
          <a:endParaRPr lang="de-DE"/>
        </a:p>
      </dgm:t>
    </dgm:pt>
    <dgm:pt modelId="{6B7BB6CF-1F29-4841-9306-5B2E0C116CF6}" type="pres">
      <dgm:prSet presAssocID="{32D5FB31-9134-4409-A995-8CD257ADB2F5}" presName="node" presStyleLbl="node1" presStyleIdx="6" presStyleCnt="7" custScaleX="226712" custScaleY="108521" custRadScaleRad="88902" custRadScaleInc="39855">
        <dgm:presLayoutVars>
          <dgm:bulletEnabled val="1"/>
        </dgm:presLayoutVars>
      </dgm:prSet>
      <dgm:spPr/>
      <dgm:t>
        <a:bodyPr/>
        <a:lstStyle/>
        <a:p>
          <a:endParaRPr lang="de-DE"/>
        </a:p>
      </dgm:t>
    </dgm:pt>
    <dgm:pt modelId="{AE877976-D8F8-4384-BBAC-CA0C14F3D591}" type="pres">
      <dgm:prSet presAssocID="{32D5FB31-9134-4409-A995-8CD257ADB2F5}" presName="dummy" presStyleCnt="0"/>
      <dgm:spPr/>
    </dgm:pt>
    <dgm:pt modelId="{4793E4D0-D68D-466A-B95A-3785FE42BA63}" type="pres">
      <dgm:prSet presAssocID="{A9D7B62E-6230-406B-BC32-5E5C20962160}" presName="sibTrans" presStyleLbl="sibTrans2D1" presStyleIdx="6" presStyleCnt="7"/>
      <dgm:spPr/>
      <dgm:t>
        <a:bodyPr/>
        <a:lstStyle/>
        <a:p>
          <a:endParaRPr lang="de-DE"/>
        </a:p>
      </dgm:t>
    </dgm:pt>
  </dgm:ptLst>
  <dgm:cxnLst>
    <dgm:cxn modelId="{DC4441D8-6A65-4FAC-97F2-684CE9111DDD}" type="presOf" srcId="{5378E1F3-98D4-468A-9442-ED6724158F80}" destId="{8D46E04F-2F47-4AD1-B715-947356AC1DF6}" srcOrd="0" destOrd="0" presId="urn:microsoft.com/office/officeart/2005/8/layout/radial6"/>
    <dgm:cxn modelId="{3397D42B-48C0-4B56-ABAE-75D2B39CB164}" type="presOf" srcId="{ED4E1260-7032-4BC7-9B4E-D4B81B213E3D}" destId="{F2C38207-FFC8-4247-B564-7B959085802A}" srcOrd="0" destOrd="0" presId="urn:microsoft.com/office/officeart/2005/8/layout/radial6"/>
    <dgm:cxn modelId="{85DD8498-1FDD-41ED-A99A-C4E0D22FECA9}" type="presOf" srcId="{EC3A8149-7DD9-4553-90FA-00478F4F59BA}" destId="{57188BBE-0FC1-43E4-87E9-2C24998290BE}" srcOrd="0" destOrd="0" presId="urn:microsoft.com/office/officeart/2005/8/layout/radial6"/>
    <dgm:cxn modelId="{51E23DAD-238B-4EC6-B969-E3A35F245609}" type="presOf" srcId="{FC32BD96-4B55-48A2-89F2-CB2E9A2D3469}" destId="{F0F113CC-3EE9-485F-9298-F2EBF67D20AE}" srcOrd="0" destOrd="0" presId="urn:microsoft.com/office/officeart/2005/8/layout/radial6"/>
    <dgm:cxn modelId="{B2600A71-71DF-415D-901D-635521318ADC}" type="presOf" srcId="{A9D7B62E-6230-406B-BC32-5E5C20962160}" destId="{4793E4D0-D68D-466A-B95A-3785FE42BA63}" srcOrd="0" destOrd="0" presId="urn:microsoft.com/office/officeart/2005/8/layout/radial6"/>
    <dgm:cxn modelId="{25CEF1E6-F74C-4291-AFE4-D6B409D70F32}" srcId="{0B12EC98-EE07-4CCF-942F-5B87C5B6B496}" destId="{7DB6FED4-1772-4009-BD9E-B9606362CE32}" srcOrd="5" destOrd="0" parTransId="{33B8E00D-5683-48DF-AFE6-7CD33B893384}" sibTransId="{EC3A8149-7DD9-4553-90FA-00478F4F59BA}"/>
    <dgm:cxn modelId="{A8717F0F-00F1-4E63-82F6-2E4587848AAC}" type="presOf" srcId="{3B563025-A81F-440E-AB3C-1881A22EC14C}" destId="{2AF1BCB8-E85E-4CBC-91D9-E1A316911DB9}" srcOrd="0" destOrd="0" presId="urn:microsoft.com/office/officeart/2005/8/layout/radial6"/>
    <dgm:cxn modelId="{3146510E-9C5A-4C20-849B-42930EF99EFE}" srcId="{0B12EC98-EE07-4CCF-942F-5B87C5B6B496}" destId="{59A406D1-04D8-4422-8914-0C4A3B6B7EA9}" srcOrd="1" destOrd="0" parTransId="{45D81B51-31D7-4637-B3AE-DB07A502DE94}" sibTransId="{E9D6A659-56FA-4562-B038-B2C2E93E148F}"/>
    <dgm:cxn modelId="{202C9F93-E090-4DA6-9ED4-50B4AE50978F}" type="presOf" srcId="{29526BE9-3813-4350-BCCC-C162BD5AEA55}" destId="{98C23145-B8BD-4993-83D5-E9847CFD34B4}" srcOrd="0" destOrd="0" presId="urn:microsoft.com/office/officeart/2005/8/layout/radial6"/>
    <dgm:cxn modelId="{D82BFB96-9E51-4923-88EB-C3D07C5B7B24}" type="presOf" srcId="{0B12EC98-EE07-4CCF-942F-5B87C5B6B496}" destId="{3DDEF6A5-22A5-43FC-8F05-7171CCA27B10}" srcOrd="0" destOrd="0" presId="urn:microsoft.com/office/officeart/2005/8/layout/radial6"/>
    <dgm:cxn modelId="{7348DFF1-A1E4-4F99-B7E8-66A98D555E9D}" type="presOf" srcId="{32D5FB31-9134-4409-A995-8CD257ADB2F5}" destId="{6B7BB6CF-1F29-4841-9306-5B2E0C116CF6}" srcOrd="0" destOrd="0" presId="urn:microsoft.com/office/officeart/2005/8/layout/radial6"/>
    <dgm:cxn modelId="{94373818-7C25-4EBE-B91B-93E76C419FD5}" type="presOf" srcId="{59A406D1-04D8-4422-8914-0C4A3B6B7EA9}" destId="{0A0576CE-D7EA-4896-B5AF-545A96D0305D}" srcOrd="0" destOrd="0" presId="urn:microsoft.com/office/officeart/2005/8/layout/radial6"/>
    <dgm:cxn modelId="{BAC3B4ED-39DD-4841-819E-12374B326F27}" type="presOf" srcId="{81F83AF1-DA78-4CC3-883D-A3D233D0ABD2}" destId="{06A2FEC8-F86A-4B58-A523-ACCB20BA2B97}" srcOrd="0" destOrd="0" presId="urn:microsoft.com/office/officeart/2005/8/layout/radial6"/>
    <dgm:cxn modelId="{E1D5B362-E939-490B-BA6E-0E28B3A28113}" srcId="{0B12EC98-EE07-4CCF-942F-5B87C5B6B496}" destId="{5378E1F3-98D4-468A-9442-ED6724158F80}" srcOrd="0" destOrd="0" parTransId="{5A831C02-1DD5-46CF-923C-9F5DFDDA9B12}" sibTransId="{5D41BAD3-B4CC-4E5A-967E-A18D9AA168AC}"/>
    <dgm:cxn modelId="{C75E1FEC-8002-4497-9CA0-105F330DB39B}" type="presOf" srcId="{795447E7-9BA8-48F1-92B3-2A7C67E70798}" destId="{99E2920F-1512-477A-8495-C6568A415682}" srcOrd="0" destOrd="0" presId="urn:microsoft.com/office/officeart/2005/8/layout/radial6"/>
    <dgm:cxn modelId="{9244EB15-5E39-4B87-B89E-13FF3DF0BABA}" srcId="{0B12EC98-EE07-4CCF-942F-5B87C5B6B496}" destId="{32D5FB31-9134-4409-A995-8CD257ADB2F5}" srcOrd="6" destOrd="0" parTransId="{91C70DBE-58E5-4426-AFA5-2BAA82C0111D}" sibTransId="{A9D7B62E-6230-406B-BC32-5E5C20962160}"/>
    <dgm:cxn modelId="{BAF39C4D-B8E6-46EA-A0C6-992A23EDF9FC}" srcId="{0B12EC98-EE07-4CCF-942F-5B87C5B6B496}" destId="{FC32BD96-4B55-48A2-89F2-CB2E9A2D3469}" srcOrd="3" destOrd="0" parTransId="{E2E49EF6-9F01-4FFA-9307-D9066AB51BBA}" sibTransId="{3B563025-A81F-440E-AB3C-1881A22EC14C}"/>
    <dgm:cxn modelId="{7DF8DF97-96D1-4170-B909-F9EB2DA2B9CC}" srcId="{0B12EC98-EE07-4CCF-942F-5B87C5B6B496}" destId="{0CC68AD4-72DE-426E-986B-8CA6349DA6B5}" srcOrd="2" destOrd="0" parTransId="{E066C057-DBFE-49E9-8D39-DBD7826E38F5}" sibTransId="{795447E7-9BA8-48F1-92B3-2A7C67E70798}"/>
    <dgm:cxn modelId="{4B31E300-3349-46A0-A646-E081C9245300}" type="presOf" srcId="{7DB6FED4-1772-4009-BD9E-B9606362CE32}" destId="{22FEA170-822A-4C1F-8C92-0C1D2AF82A50}" srcOrd="0" destOrd="0" presId="urn:microsoft.com/office/officeart/2005/8/layout/radial6"/>
    <dgm:cxn modelId="{F9D1C015-6D94-44F0-891E-ACA65146C33B}" srcId="{0B12EC98-EE07-4CCF-942F-5B87C5B6B496}" destId="{ED4E1260-7032-4BC7-9B4E-D4B81B213E3D}" srcOrd="4" destOrd="0" parTransId="{4796219C-3BE3-43BC-88C6-F989A1439FBC}" sibTransId="{29526BE9-3813-4350-BCCC-C162BD5AEA55}"/>
    <dgm:cxn modelId="{10E13B6D-5723-42E1-A6DA-443FD366DB8A}" type="presOf" srcId="{5D41BAD3-B4CC-4E5A-967E-A18D9AA168AC}" destId="{493DA863-FCF3-4A04-B4B0-95AE98D277F0}" srcOrd="0" destOrd="0" presId="urn:microsoft.com/office/officeart/2005/8/layout/radial6"/>
    <dgm:cxn modelId="{1DD58C66-1FB7-48A5-9983-9B1401F9B3C9}" type="presOf" srcId="{0CC68AD4-72DE-426E-986B-8CA6349DA6B5}" destId="{C7FEF6E1-C7F7-4EA2-B225-237CE5A4A7B0}" srcOrd="0" destOrd="0" presId="urn:microsoft.com/office/officeart/2005/8/layout/radial6"/>
    <dgm:cxn modelId="{CE80EB89-451A-42F5-A8E8-310C6B34C9C2}" srcId="{81F83AF1-DA78-4CC3-883D-A3D233D0ABD2}" destId="{0B12EC98-EE07-4CCF-942F-5B87C5B6B496}" srcOrd="0" destOrd="0" parTransId="{A831DC10-5B80-403D-8784-D15BA6D04714}" sibTransId="{CA8E47E2-9E62-42FE-A71C-C40466BCE0F0}"/>
    <dgm:cxn modelId="{18C5F8CB-F11D-4AD1-ADB5-1DB653827AA4}" type="presOf" srcId="{E9D6A659-56FA-4562-B038-B2C2E93E148F}" destId="{A4EAA688-2907-4FF5-AFE9-A27CB409FE10}" srcOrd="0" destOrd="0" presId="urn:microsoft.com/office/officeart/2005/8/layout/radial6"/>
    <dgm:cxn modelId="{840C019E-A25B-4339-8C3B-45AD58F761DB}" type="presParOf" srcId="{06A2FEC8-F86A-4B58-A523-ACCB20BA2B97}" destId="{3DDEF6A5-22A5-43FC-8F05-7171CCA27B10}" srcOrd="0" destOrd="0" presId="urn:microsoft.com/office/officeart/2005/8/layout/radial6"/>
    <dgm:cxn modelId="{E54A540C-F96E-4265-8BC5-09FC678F5575}" type="presParOf" srcId="{06A2FEC8-F86A-4B58-A523-ACCB20BA2B97}" destId="{8D46E04F-2F47-4AD1-B715-947356AC1DF6}" srcOrd="1" destOrd="0" presId="urn:microsoft.com/office/officeart/2005/8/layout/radial6"/>
    <dgm:cxn modelId="{949CF8E6-394C-4010-B057-0C0502F4460D}" type="presParOf" srcId="{06A2FEC8-F86A-4B58-A523-ACCB20BA2B97}" destId="{5D96D8CE-19F9-436F-9539-4956C1E3000E}" srcOrd="2" destOrd="0" presId="urn:microsoft.com/office/officeart/2005/8/layout/radial6"/>
    <dgm:cxn modelId="{01717D3F-2678-4971-B891-B3DB8193E226}" type="presParOf" srcId="{06A2FEC8-F86A-4B58-A523-ACCB20BA2B97}" destId="{493DA863-FCF3-4A04-B4B0-95AE98D277F0}" srcOrd="3" destOrd="0" presId="urn:microsoft.com/office/officeart/2005/8/layout/radial6"/>
    <dgm:cxn modelId="{467E4AA6-4AD8-4695-9DB7-D7CFE60E3E36}" type="presParOf" srcId="{06A2FEC8-F86A-4B58-A523-ACCB20BA2B97}" destId="{0A0576CE-D7EA-4896-B5AF-545A96D0305D}" srcOrd="4" destOrd="0" presId="urn:microsoft.com/office/officeart/2005/8/layout/radial6"/>
    <dgm:cxn modelId="{4C7F103B-915A-4A51-8D9F-2D6AC4411233}" type="presParOf" srcId="{06A2FEC8-F86A-4B58-A523-ACCB20BA2B97}" destId="{122B7040-5C23-45CF-8D01-658B587396C0}" srcOrd="5" destOrd="0" presId="urn:microsoft.com/office/officeart/2005/8/layout/radial6"/>
    <dgm:cxn modelId="{6F803823-776B-4139-B77B-E45E1E894D02}" type="presParOf" srcId="{06A2FEC8-F86A-4B58-A523-ACCB20BA2B97}" destId="{A4EAA688-2907-4FF5-AFE9-A27CB409FE10}" srcOrd="6" destOrd="0" presId="urn:microsoft.com/office/officeart/2005/8/layout/radial6"/>
    <dgm:cxn modelId="{4BB37AB6-167B-4246-8A20-9BBBD1303878}" type="presParOf" srcId="{06A2FEC8-F86A-4B58-A523-ACCB20BA2B97}" destId="{C7FEF6E1-C7F7-4EA2-B225-237CE5A4A7B0}" srcOrd="7" destOrd="0" presId="urn:microsoft.com/office/officeart/2005/8/layout/radial6"/>
    <dgm:cxn modelId="{56598F18-5CC9-47DE-9A9F-7DAC7C229332}" type="presParOf" srcId="{06A2FEC8-F86A-4B58-A523-ACCB20BA2B97}" destId="{CB477945-A677-4773-A9B3-B58194B27564}" srcOrd="8" destOrd="0" presId="urn:microsoft.com/office/officeart/2005/8/layout/radial6"/>
    <dgm:cxn modelId="{B4C73938-49EC-4D4C-A47E-78CBE403633B}" type="presParOf" srcId="{06A2FEC8-F86A-4B58-A523-ACCB20BA2B97}" destId="{99E2920F-1512-477A-8495-C6568A415682}" srcOrd="9" destOrd="0" presId="urn:microsoft.com/office/officeart/2005/8/layout/radial6"/>
    <dgm:cxn modelId="{153E3AD0-F0AF-4351-ABC4-F52EA160914A}" type="presParOf" srcId="{06A2FEC8-F86A-4B58-A523-ACCB20BA2B97}" destId="{F0F113CC-3EE9-485F-9298-F2EBF67D20AE}" srcOrd="10" destOrd="0" presId="urn:microsoft.com/office/officeart/2005/8/layout/radial6"/>
    <dgm:cxn modelId="{F7944C9C-444B-4A5E-8295-82423ED4FD98}" type="presParOf" srcId="{06A2FEC8-F86A-4B58-A523-ACCB20BA2B97}" destId="{C9940B75-97EC-43A5-A96B-8908130D84B8}" srcOrd="11" destOrd="0" presId="urn:microsoft.com/office/officeart/2005/8/layout/radial6"/>
    <dgm:cxn modelId="{3B68EE99-6F4A-40AB-806A-8606AAFE69EA}" type="presParOf" srcId="{06A2FEC8-F86A-4B58-A523-ACCB20BA2B97}" destId="{2AF1BCB8-E85E-4CBC-91D9-E1A316911DB9}" srcOrd="12" destOrd="0" presId="urn:microsoft.com/office/officeart/2005/8/layout/radial6"/>
    <dgm:cxn modelId="{95D1371F-41C2-41D7-B3AA-FB43CF4FA3C7}" type="presParOf" srcId="{06A2FEC8-F86A-4B58-A523-ACCB20BA2B97}" destId="{F2C38207-FFC8-4247-B564-7B959085802A}" srcOrd="13" destOrd="0" presId="urn:microsoft.com/office/officeart/2005/8/layout/radial6"/>
    <dgm:cxn modelId="{499E3FAD-593A-44C8-ABA5-6A7005F96F89}" type="presParOf" srcId="{06A2FEC8-F86A-4B58-A523-ACCB20BA2B97}" destId="{E8B36C4E-94E2-499F-A093-20DDF0F18183}" srcOrd="14" destOrd="0" presId="urn:microsoft.com/office/officeart/2005/8/layout/radial6"/>
    <dgm:cxn modelId="{4650386B-E350-4858-B656-4FFD6C8F39E7}" type="presParOf" srcId="{06A2FEC8-F86A-4B58-A523-ACCB20BA2B97}" destId="{98C23145-B8BD-4993-83D5-E9847CFD34B4}" srcOrd="15" destOrd="0" presId="urn:microsoft.com/office/officeart/2005/8/layout/radial6"/>
    <dgm:cxn modelId="{A5AAB757-B313-44A7-A0D9-8DC489CE1DB4}" type="presParOf" srcId="{06A2FEC8-F86A-4B58-A523-ACCB20BA2B97}" destId="{22FEA170-822A-4C1F-8C92-0C1D2AF82A50}" srcOrd="16" destOrd="0" presId="urn:microsoft.com/office/officeart/2005/8/layout/radial6"/>
    <dgm:cxn modelId="{DD817569-7078-45D5-B13B-C9A7813399D2}" type="presParOf" srcId="{06A2FEC8-F86A-4B58-A523-ACCB20BA2B97}" destId="{D55E7B5F-2E1F-427C-98FE-A436FBB1BA7B}" srcOrd="17" destOrd="0" presId="urn:microsoft.com/office/officeart/2005/8/layout/radial6"/>
    <dgm:cxn modelId="{8A499850-1AF8-49FA-A77A-C88ACB1615A8}" type="presParOf" srcId="{06A2FEC8-F86A-4B58-A523-ACCB20BA2B97}" destId="{57188BBE-0FC1-43E4-87E9-2C24998290BE}" srcOrd="18" destOrd="0" presId="urn:microsoft.com/office/officeart/2005/8/layout/radial6"/>
    <dgm:cxn modelId="{ABA366F3-685C-4CFC-B455-EB5C6A2286A7}" type="presParOf" srcId="{06A2FEC8-F86A-4B58-A523-ACCB20BA2B97}" destId="{6B7BB6CF-1F29-4841-9306-5B2E0C116CF6}" srcOrd="19" destOrd="0" presId="urn:microsoft.com/office/officeart/2005/8/layout/radial6"/>
    <dgm:cxn modelId="{DB31FD5A-47A4-41C5-B884-63F64E3A6780}" type="presParOf" srcId="{06A2FEC8-F86A-4B58-A523-ACCB20BA2B97}" destId="{AE877976-D8F8-4384-BBAC-CA0C14F3D591}" srcOrd="20" destOrd="0" presId="urn:microsoft.com/office/officeart/2005/8/layout/radial6"/>
    <dgm:cxn modelId="{70D6C020-07EF-427A-AC23-0163694907AF}" type="presParOf" srcId="{06A2FEC8-F86A-4B58-A523-ACCB20BA2B97}" destId="{4793E4D0-D68D-466A-B95A-3785FE42BA6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F0CB3-5F4E-4C34-B859-C918065B813B}">
      <dsp:nvSpPr>
        <dsp:cNvPr id="0" name=""/>
        <dsp:cNvSpPr/>
      </dsp:nvSpPr>
      <dsp:spPr>
        <a:xfrm>
          <a:off x="0" y="0"/>
          <a:ext cx="3371850" cy="337185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33743-64A2-401E-8D86-61D152AF74FE}">
      <dsp:nvSpPr>
        <dsp:cNvPr id="0" name=""/>
        <dsp:cNvSpPr/>
      </dsp:nvSpPr>
      <dsp:spPr>
        <a:xfrm>
          <a:off x="1685925" y="0"/>
          <a:ext cx="6467474" cy="3371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err="1" smtClean="0">
              <a:solidFill>
                <a:schemeClr val="tx1"/>
              </a:solidFill>
            </a:rPr>
            <a:t>Sustainability</a:t>
          </a:r>
          <a:r>
            <a:rPr lang="de-DE" sz="3200" b="1" kern="1200" dirty="0" smtClean="0">
              <a:solidFill>
                <a:schemeClr val="tx1"/>
              </a:solidFill>
            </a:rPr>
            <a:t> </a:t>
          </a:r>
          <a:r>
            <a:rPr lang="de-DE" sz="3200" b="1" kern="1200" dirty="0" err="1" smtClean="0">
              <a:solidFill>
                <a:schemeClr val="tx1"/>
              </a:solidFill>
            </a:rPr>
            <a:t>balances</a:t>
          </a:r>
          <a:r>
            <a:rPr lang="de-DE" sz="3200" b="1" kern="1200" dirty="0" smtClean="0">
              <a:solidFill>
                <a:schemeClr val="tx1"/>
              </a:solidFill>
            </a:rPr>
            <a:t> </a:t>
          </a:r>
          <a:endParaRPr lang="de-DE" sz="3200" b="1" kern="1200" dirty="0"/>
        </a:p>
      </dsp:txBody>
      <dsp:txXfrm>
        <a:off x="1685925" y="0"/>
        <a:ext cx="6467474" cy="716518"/>
      </dsp:txXfrm>
    </dsp:sp>
    <dsp:sp modelId="{E2F70C3F-07E9-46DA-B8FF-87307AC7293F}">
      <dsp:nvSpPr>
        <dsp:cNvPr id="0" name=""/>
        <dsp:cNvSpPr/>
      </dsp:nvSpPr>
      <dsp:spPr>
        <a:xfrm>
          <a:off x="442555" y="716518"/>
          <a:ext cx="2486739" cy="248673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AFCFE-2303-41A8-915F-7B3BADE9D583}">
      <dsp:nvSpPr>
        <dsp:cNvPr id="0" name=""/>
        <dsp:cNvSpPr/>
      </dsp:nvSpPr>
      <dsp:spPr>
        <a:xfrm>
          <a:off x="1685925" y="716518"/>
          <a:ext cx="6467474" cy="24867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t>Environmental </a:t>
          </a:r>
          <a:r>
            <a:rPr lang="de-DE" sz="2400" kern="1200" dirty="0" err="1" smtClean="0"/>
            <a:t>balance</a:t>
          </a:r>
          <a:endParaRPr lang="de-DE" sz="2400" kern="1200" dirty="0"/>
        </a:p>
      </dsp:txBody>
      <dsp:txXfrm>
        <a:off x="1685925" y="716518"/>
        <a:ext cx="6467474" cy="716518"/>
      </dsp:txXfrm>
    </dsp:sp>
    <dsp:sp modelId="{6E0E45B8-173D-4E98-A18D-2E5B80D4022B}">
      <dsp:nvSpPr>
        <dsp:cNvPr id="0" name=""/>
        <dsp:cNvSpPr/>
      </dsp:nvSpPr>
      <dsp:spPr>
        <a:xfrm>
          <a:off x="885110" y="1433036"/>
          <a:ext cx="1601628" cy="160162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E3EA5-406F-4BB1-A110-BE5649E39F66}">
      <dsp:nvSpPr>
        <dsp:cNvPr id="0" name=""/>
        <dsp:cNvSpPr/>
      </dsp:nvSpPr>
      <dsp:spPr>
        <a:xfrm>
          <a:off x="1685925" y="1433036"/>
          <a:ext cx="6467474" cy="160162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err="1" smtClean="0"/>
            <a:t>Energy</a:t>
          </a:r>
          <a:r>
            <a:rPr lang="de-DE" sz="2400" kern="1200" dirty="0" smtClean="0"/>
            <a:t> </a:t>
          </a:r>
          <a:r>
            <a:rPr lang="de-DE" sz="2400" kern="1200" dirty="0" err="1" smtClean="0"/>
            <a:t>balance</a:t>
          </a:r>
          <a:endParaRPr lang="de-DE" sz="2400" kern="1200" dirty="0"/>
        </a:p>
      </dsp:txBody>
      <dsp:txXfrm>
        <a:off x="1685925" y="1433036"/>
        <a:ext cx="6467474" cy="716518"/>
      </dsp:txXfrm>
    </dsp:sp>
    <dsp:sp modelId="{56840406-5D43-4E8C-830D-0ABB22136409}">
      <dsp:nvSpPr>
        <dsp:cNvPr id="0" name=""/>
        <dsp:cNvSpPr/>
      </dsp:nvSpPr>
      <dsp:spPr>
        <a:xfrm>
          <a:off x="1327665" y="2149554"/>
          <a:ext cx="716518" cy="71651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7DB0C-B55B-4F59-88EF-2382911AFA8C}">
      <dsp:nvSpPr>
        <dsp:cNvPr id="0" name=""/>
        <dsp:cNvSpPr/>
      </dsp:nvSpPr>
      <dsp:spPr>
        <a:xfrm>
          <a:off x="1685925" y="2149554"/>
          <a:ext cx="6467474" cy="71651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kern="1200" dirty="0" smtClean="0"/>
            <a:t>CO</a:t>
          </a:r>
          <a:r>
            <a:rPr lang="de-DE" sz="2400" kern="1200" baseline="-25000" dirty="0" smtClean="0"/>
            <a:t>2</a:t>
          </a:r>
          <a:r>
            <a:rPr lang="de-DE" sz="2400" kern="1200" dirty="0" smtClean="0"/>
            <a:t>-/ </a:t>
          </a:r>
          <a:r>
            <a:rPr lang="de-DE" sz="2400" kern="1200" dirty="0" err="1" smtClean="0"/>
            <a:t>Greenhouse</a:t>
          </a:r>
          <a:r>
            <a:rPr lang="de-DE" sz="2400" kern="1200" dirty="0" smtClean="0"/>
            <a:t> Gas (GHG) </a:t>
          </a:r>
          <a:r>
            <a:rPr lang="de-DE" sz="2400" kern="1200" dirty="0" err="1" smtClean="0"/>
            <a:t>balance</a:t>
          </a:r>
          <a:r>
            <a:rPr lang="de-DE" sz="2400" kern="1200" dirty="0" smtClean="0"/>
            <a:t> </a:t>
          </a:r>
          <a:endParaRPr lang="de-DE" sz="2000" kern="1200" dirty="0"/>
        </a:p>
      </dsp:txBody>
      <dsp:txXfrm>
        <a:off x="1685925" y="2149554"/>
        <a:ext cx="6467474" cy="7165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6205C-23CC-4FDB-BC82-A5CABD13B6DB}" type="datetimeFigureOut">
              <a:rPr lang="en-US" smtClean="0"/>
              <a:t>5/3/2018</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374C9-7968-44C7-AF99-55846D3856F0}" type="slidenum">
              <a:rPr lang="en-US" smtClean="0"/>
              <a:t>‹Nr.›</a:t>
            </a:fld>
            <a:endParaRPr lang="en-US"/>
          </a:p>
        </p:txBody>
      </p:sp>
    </p:spTree>
    <p:extLst>
      <p:ext uri="{BB962C8B-B14F-4D97-AF65-F5344CB8AC3E}">
        <p14:creationId xmlns:p14="http://schemas.microsoft.com/office/powerpoint/2010/main" val="1556692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lobalreporting.org/resourcelibrary/GRIG4-Part1-Reporting-Principles-and-Standard-Disclosure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lobalreporting.org/resourcelibrary/GRIG4-Part1-Reporting-Principles-and-Standard-Disclosur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a:t>
            </a:r>
            <a:r>
              <a:rPr lang="de-DE" baseline="0" dirty="0" smtClean="0"/>
              <a:t> Eigene Darstellung</a:t>
            </a:r>
          </a:p>
          <a:p>
            <a:endParaRPr lang="de-DE" baseline="0" dirty="0" smtClean="0"/>
          </a:p>
          <a:p>
            <a:r>
              <a:rPr lang="de-DE" baseline="0" dirty="0" smtClean="0"/>
              <a:t>Zu den Nachhaltigkeitsbilanzen gehören die darunter aufgeführten: Umweltbilanzen, Energiebilanzen und CO2 / Treibhausgasbilanzen. </a:t>
            </a:r>
          </a:p>
          <a:p>
            <a:r>
              <a:rPr lang="de-DE" baseline="0" dirty="0" smtClean="0"/>
              <a:t>Im folgenden Abschnitt wird auf alle eingegangen, die Energiebilanzen werden - als zentrales Thema - in einer weiteren Präsentation noch ausführlicher erklärt. </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a:t>
            </a:fld>
            <a:endParaRPr lang="de-DE"/>
          </a:p>
        </p:txBody>
      </p:sp>
    </p:spTree>
    <p:extLst>
      <p:ext uri="{BB962C8B-B14F-4D97-AF65-F5344CB8AC3E}">
        <p14:creationId xmlns:p14="http://schemas.microsoft.com/office/powerpoint/2010/main" val="52571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altLang="de-DE" sz="1200" noProof="0" dirty="0" err="1" smtClean="0"/>
              <a:t>AccountAbility</a:t>
            </a:r>
            <a:r>
              <a:rPr lang="de-DE" altLang="de-DE" sz="1200" noProof="0" dirty="0" smtClean="0"/>
              <a:t> ist ein internationales Institut, dass sich auf nachhaltige Entwicklung, Verantwortung und die Publizitätspflicht konzentriert</a:t>
            </a:r>
            <a:endParaRPr lang="de-DE"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sz="1200" dirty="0" smtClean="0"/>
              <a:t>Das Carbon Disclosure Project </a:t>
            </a:r>
            <a:r>
              <a:rPr lang="de-DE" altLang="de-DE" sz="1200" noProof="0" dirty="0" smtClean="0"/>
              <a:t>ist eine internationale Initiative, die sich die relevante Informationen von Unternehmen bezüglich des Klimawandels veröffentlicht</a:t>
            </a:r>
            <a:endParaRPr lang="de-DE" sz="120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de-DE" sz="1200" dirty="0" smtClean="0"/>
              <a:t>Der United Nations Global Compact </a:t>
            </a:r>
            <a:r>
              <a:rPr lang="de-DE" altLang="de-DE" sz="1200" noProof="0" dirty="0" smtClean="0"/>
              <a:t>ist eine freiwillige Initiative, die auf dem Engagement </a:t>
            </a:r>
            <a:r>
              <a:rPr lang="en-GB" altLang="de-DE" sz="1200" noProof="0" dirty="0" smtClean="0"/>
              <a:t>von</a:t>
            </a:r>
            <a:r>
              <a:rPr lang="en-GB" altLang="de-DE" sz="1200" baseline="0" noProof="0" dirty="0" smtClean="0"/>
              <a:t> </a:t>
            </a:r>
            <a:r>
              <a:rPr lang="de-DE" altLang="de-DE" sz="1200" baseline="0" noProof="0" dirty="0" smtClean="0"/>
              <a:t>Geschäftsführern beruht, universelle Nachhaltigkeitsgrundsätze einzuführen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smtClean="0"/>
              <a:t>Die Global Reporting </a:t>
            </a:r>
            <a:r>
              <a:rPr lang="de-DE" sz="1200" baseline="0" noProof="0" dirty="0" err="1" smtClean="0"/>
              <a:t>Initiative‘s</a:t>
            </a:r>
            <a:r>
              <a:rPr lang="de-DE" sz="1200" baseline="0" noProof="0" dirty="0" smtClean="0"/>
              <a:t> (GRI) stellen Richtlinien der Nachhaltigkeitsbilanzierung zur Verfügung und sind am weitesten verbreitet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smtClean="0"/>
              <a:t>Der World</a:t>
            </a:r>
            <a:r>
              <a:rPr lang="de-DE" sz="1200" baseline="0" noProof="0" dirty="0" smtClean="0"/>
              <a:t> Business Council </a:t>
            </a:r>
            <a:r>
              <a:rPr lang="de-DE" sz="1200" baseline="0" noProof="0" dirty="0" err="1" smtClean="0"/>
              <a:t>for</a:t>
            </a:r>
            <a:r>
              <a:rPr lang="de-DE" sz="1200" baseline="0" noProof="0" dirty="0" smtClean="0"/>
              <a:t> </a:t>
            </a:r>
            <a:r>
              <a:rPr lang="de-DE" sz="1200" baseline="0" noProof="0" dirty="0" err="1" smtClean="0"/>
              <a:t>Sustainable</a:t>
            </a:r>
            <a:r>
              <a:rPr lang="de-DE" sz="1200" baseline="0" noProof="0" dirty="0" smtClean="0"/>
              <a:t> Development ist eine globale Organisation bestehend aus 200 Unternehmen, die den Unternehmen eine Plattform bietet nachhaltige Entwicklung zu entdecken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smtClean="0"/>
              <a:t>Deutscher Nachhaltigkeitskodex ist eine </a:t>
            </a:r>
            <a:r>
              <a:rPr lang="de-DE" sz="1200" dirty="0" smtClean="0"/>
              <a:t>EU - Richtlinie 2014/95 zur Angabe nichtfinanzieller und die Diversität betreffender Informationen</a:t>
            </a:r>
            <a:endParaRPr lang="en-US" altLang="de-DE"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noProof="0" dirty="0" smtClean="0"/>
          </a:p>
        </p:txBody>
      </p:sp>
      <p:sp>
        <p:nvSpPr>
          <p:cNvPr id="4" name="Foliennummernplatzhalter 3"/>
          <p:cNvSpPr>
            <a:spLocks noGrp="1"/>
          </p:cNvSpPr>
          <p:nvPr>
            <p:ph type="sldNum" sz="quarter" idx="10"/>
          </p:nvPr>
        </p:nvSpPr>
        <p:spPr/>
        <p:txBody>
          <a:bodyPr/>
          <a:lstStyle/>
          <a:p>
            <a:fld id="{2F1DD326-8DC7-4A23-AE08-9C89E1703C58}" type="slidenum">
              <a:rPr lang="de-DE" smtClean="0"/>
              <a:pPr/>
              <a:t>11</a:t>
            </a:fld>
            <a:endParaRPr lang="de-DE"/>
          </a:p>
        </p:txBody>
      </p:sp>
    </p:spTree>
    <p:extLst>
      <p:ext uri="{BB962C8B-B14F-4D97-AF65-F5344CB8AC3E}">
        <p14:creationId xmlns:p14="http://schemas.microsoft.com/office/powerpoint/2010/main" val="36183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a:t>
            </a:r>
            <a:r>
              <a:rPr lang="de-DE" altLang="de-DE" sz="1200" b="0" kern="1200" dirty="0" smtClean="0">
                <a:solidFill>
                  <a:schemeClr val="tx1"/>
                </a:solidFill>
                <a:latin typeface="+mn-lt"/>
                <a:ea typeface="+mn-ea"/>
                <a:cs typeface="+mn-cs"/>
              </a:rPr>
              <a:t>http://database.globalreporting.org, Zugriff 17.01.2017</a:t>
            </a:r>
            <a:endParaRPr lang="de-DE" b="0" dirty="0" smtClean="0"/>
          </a:p>
          <a:p>
            <a:endParaRPr lang="de-DE" dirty="0" smtClean="0"/>
          </a:p>
          <a:p>
            <a:r>
              <a:rPr lang="de-DE" dirty="0" smtClean="0"/>
              <a:t>Auf</a:t>
            </a:r>
            <a:r>
              <a:rPr lang="de-DE" baseline="0" dirty="0" smtClean="0"/>
              <a:t> der Homepage der GRI können die Nachhaltigkeitsberichte von Unternehmen eingesehen werden. Man erhält eine Idee, wie Unternehmen aktuell ihre Nachhaltigkeit dokumentieren, wie sie die Vorgaben der GRI anwenden oder welche anderen Kriterien und Dokumentationsformen sie gewählt haben. </a:t>
            </a:r>
          </a:p>
          <a:p>
            <a:r>
              <a:rPr lang="de-DE" baseline="0" dirty="0" smtClean="0"/>
              <a:t>GRI unterscheidet dabei, ob ein Unternehmen nach den von GRI vorgegebenen Kriterien seine Nachhaltigkeit dokumentiert (report-type GRI xxx) oder ob es eigene Kriterien anwendet (</a:t>
            </a:r>
            <a:r>
              <a:rPr lang="de-DE" baseline="0" dirty="0" err="1" smtClean="0"/>
              <a:t>report</a:t>
            </a:r>
            <a:r>
              <a:rPr lang="de-DE" baseline="0" dirty="0" smtClean="0"/>
              <a:t> type: non-GRI).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12</a:t>
            </a:fld>
            <a:endParaRPr lang="de-DE"/>
          </a:p>
        </p:txBody>
      </p:sp>
    </p:spTree>
    <p:extLst>
      <p:ext uri="{BB962C8B-B14F-4D97-AF65-F5344CB8AC3E}">
        <p14:creationId xmlns:p14="http://schemas.microsoft.com/office/powerpoint/2010/main" val="27736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Eigene Darstellung</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r>
              <a:rPr lang="de-DE" altLang="de-DE" sz="1200" dirty="0" smtClean="0">
                <a:hlinkClick r:id="rId3"/>
              </a:rPr>
              <a:t>https://www.globalreporting.org/resourcelibrary/GRIG4-Part1-Reporting-Principles-and-Standard-Disclosures.pdf</a:t>
            </a:r>
            <a:r>
              <a:rPr lang="de-DE" altLang="de-DE" sz="1200" dirty="0" smtClean="0"/>
              <a:t>, S. 2</a:t>
            </a: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Die Aufzählung ist</a:t>
            </a:r>
            <a:r>
              <a:rPr lang="de-DE" altLang="de-DE" sz="1200" baseline="0" dirty="0" smtClean="0"/>
              <a:t> dem Inhaltsverzeichnis der G4 </a:t>
            </a:r>
            <a:r>
              <a:rPr lang="en-US" altLang="de-DE" sz="1200" baseline="0" noProof="0" dirty="0" smtClean="0"/>
              <a:t>Sustainability</a:t>
            </a:r>
            <a:r>
              <a:rPr lang="de-DE" altLang="de-DE" sz="1200" baseline="0" dirty="0" smtClean="0"/>
              <a:t> Reporting Guidelines entnommen, es entspricht der Gliederung des Kapitel 5. </a:t>
            </a:r>
            <a:endParaRPr lang="de-DE" altLang="de-DE" sz="1200" dirty="0" smtClean="0"/>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13</a:t>
            </a:fld>
            <a:endParaRPr lang="de-DE"/>
          </a:p>
        </p:txBody>
      </p:sp>
    </p:spTree>
    <p:extLst>
      <p:ext uri="{BB962C8B-B14F-4D97-AF65-F5344CB8AC3E}">
        <p14:creationId xmlns:p14="http://schemas.microsoft.com/office/powerpoint/2010/main" val="212880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baseline="0" dirty="0" smtClean="0"/>
              <a:t>Eigene Darstellung</a:t>
            </a:r>
          </a:p>
          <a:p>
            <a:endParaRPr lang="de-DE" dirty="0" smtClean="0"/>
          </a:p>
          <a:p>
            <a:r>
              <a:rPr lang="de-DE" dirty="0" smtClean="0"/>
              <a:t>Quelle: </a:t>
            </a:r>
            <a:r>
              <a:rPr lang="de-DE" altLang="de-DE" sz="1200" dirty="0" smtClean="0">
                <a:hlinkClick r:id="rId3"/>
              </a:rPr>
              <a:t>https://www.globalreporting.org/resourcelibrary/GRIG4-Part1-Reporting-Principles-and-Standard-Disclosures.pdf</a:t>
            </a:r>
            <a:r>
              <a:rPr lang="de-DE" altLang="de-DE" sz="1200" dirty="0" smtClean="0"/>
              <a:t>, S.</a:t>
            </a:r>
            <a:r>
              <a:rPr lang="de-DE" altLang="de-DE" sz="1200" baseline="0" dirty="0" smtClean="0"/>
              <a:t> 53 - 54 </a:t>
            </a:r>
          </a:p>
          <a:p>
            <a:endParaRPr lang="de-DE" altLang="de-DE" sz="1200" baseline="0" dirty="0" smtClean="0"/>
          </a:p>
          <a:p>
            <a:r>
              <a:rPr lang="de-DE" sz="1200" baseline="0" dirty="0" smtClean="0"/>
              <a:t>Auswahl der im Bericht angegebenen Energiekennzahlen, die in einem Bericht nach den Kriterien der GRI angegeben werden müssen.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14</a:t>
            </a:fld>
            <a:endParaRPr lang="de-DE"/>
          </a:p>
        </p:txBody>
      </p:sp>
    </p:spTree>
    <p:extLst>
      <p:ext uri="{BB962C8B-B14F-4D97-AF65-F5344CB8AC3E}">
        <p14:creationId xmlns:p14="http://schemas.microsoft.com/office/powerpoint/2010/main" val="274699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Source: (www.basf.com/group/corporate/en_GB/sustainability/eco-efficiency-analysis/seebalance)</a:t>
            </a:r>
          </a:p>
          <a:p>
            <a:endParaRPr lang="de-DE" dirty="0" smtClean="0"/>
          </a:p>
          <a:p>
            <a:r>
              <a:rPr lang="de-DE" dirty="0" err="1" smtClean="0"/>
              <a:t>Figure</a:t>
            </a:r>
            <a:r>
              <a:rPr lang="de-DE" dirty="0" smtClean="0"/>
              <a:t> 8.1:  </a:t>
            </a:r>
            <a:r>
              <a:rPr lang="de-DE" dirty="0" err="1" smtClean="0"/>
              <a:t>Socio</a:t>
            </a:r>
            <a:r>
              <a:rPr lang="de-DE" dirty="0" smtClean="0"/>
              <a:t>-</a:t>
            </a:r>
            <a:r>
              <a:rPr lang="de-DE" dirty="0" err="1" smtClean="0"/>
              <a:t>economic</a:t>
            </a:r>
            <a:r>
              <a:rPr lang="de-DE" dirty="0" smtClean="0"/>
              <a:t>-environmental </a:t>
            </a:r>
            <a:r>
              <a:rPr lang="de-DE" dirty="0" err="1" smtClean="0"/>
              <a:t>analysis</a:t>
            </a:r>
            <a:r>
              <a:rPr lang="de-DE" dirty="0" smtClean="0"/>
              <a:t>.</a:t>
            </a:r>
            <a:r>
              <a:rPr lang="de-DE" baseline="0" dirty="0" smtClean="0"/>
              <a:t> </a:t>
            </a:r>
          </a:p>
          <a:p>
            <a:endParaRPr lang="en-US" baseline="0" dirty="0" smtClean="0"/>
          </a:p>
          <a:p>
            <a:r>
              <a:rPr lang="en-US" baseline="0" dirty="0" smtClean="0"/>
              <a:t>Some companies develop their own standards. This example is for BASF, the worlds leading chemical company, developing a </a:t>
            </a:r>
          </a:p>
          <a:p>
            <a:r>
              <a:rPr lang="en-US" baseline="0" dirty="0" smtClean="0"/>
              <a:t>socio-economic-environmental analysis named </a:t>
            </a:r>
            <a:r>
              <a:rPr lang="en-US" baseline="0" dirty="0" err="1" smtClean="0"/>
              <a:t>SEEBalance</a:t>
            </a:r>
            <a:r>
              <a:rPr lang="en-US" baseline="0" dirty="0" smtClean="0"/>
              <a:t>. </a:t>
            </a:r>
          </a:p>
          <a:p>
            <a:endParaRPr lang="en-US" baseline="0" dirty="0" smtClean="0"/>
          </a:p>
          <a:p>
            <a:endParaRPr lang="de-DE" dirty="0" smtClean="0"/>
          </a:p>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68510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40944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C374C9-7968-44C7-AF99-55846D3856F0}" type="slidenum">
              <a:rPr lang="en-US" smtClean="0"/>
              <a:t>17</a:t>
            </a:fld>
            <a:endParaRPr lang="en-US"/>
          </a:p>
        </p:txBody>
      </p:sp>
    </p:spTree>
    <p:extLst>
      <p:ext uri="{BB962C8B-B14F-4D97-AF65-F5344CB8AC3E}">
        <p14:creationId xmlns:p14="http://schemas.microsoft.com/office/powerpoint/2010/main" val="106063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a:t>
            </a:r>
            <a:r>
              <a:rPr lang="de-DE" baseline="0" dirty="0" smtClean="0"/>
              <a:t> Eigene Darstellung</a:t>
            </a:r>
          </a:p>
          <a:p>
            <a:endParaRPr lang="de-DE" baseline="0" dirty="0" smtClean="0"/>
          </a:p>
          <a:p>
            <a:r>
              <a:rPr lang="de-DE" baseline="0" dirty="0" smtClean="0"/>
              <a:t>Zu den Nachhaltigkeitsbilanzen gehören die darunter aufgeführten: Umweltbilanzen, Energiebilanzen und CO2 / Treibhausgasbilanzen. </a:t>
            </a:r>
          </a:p>
          <a:p>
            <a:r>
              <a:rPr lang="de-DE" baseline="0" dirty="0" smtClean="0"/>
              <a:t>Im folgenden Abschnitt wird auf alle eingegangen, die Energiebilanzen werden - als zentrales Thema - in einer weiteren Präsentation noch ausführlicher erklärt. </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18</a:t>
            </a:fld>
            <a:endParaRPr lang="de-DE"/>
          </a:p>
        </p:txBody>
      </p:sp>
    </p:spTree>
    <p:extLst>
      <p:ext uri="{BB962C8B-B14F-4D97-AF65-F5344CB8AC3E}">
        <p14:creationId xmlns:p14="http://schemas.microsoft.com/office/powerpoint/2010/main" val="144875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smtClean="0"/>
              <a:t>Source:</a:t>
            </a:r>
            <a:r>
              <a:rPr lang="de-DE" baseline="0" dirty="0" smtClean="0"/>
              <a:t> </a:t>
            </a:r>
            <a:r>
              <a:rPr lang="en-US" dirty="0" smtClean="0"/>
              <a:t>Kals, Johannes: ISO 50001 Energy Management Systems – What managers need to know about energy and </a:t>
            </a:r>
          </a:p>
          <a:p>
            <a:r>
              <a:rPr lang="en-US" dirty="0" smtClean="0"/>
              <a:t>business administration, New York 2015, P. 17.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2.2: Environmental balance of a production plant.</a:t>
            </a:r>
            <a:endParaRPr lang="de-DE" dirty="0" smtClean="0"/>
          </a:p>
          <a:p>
            <a:endParaRPr lang="en-US" dirty="0" smtClean="0"/>
          </a:p>
          <a:p>
            <a:r>
              <a:rPr lang="en-US" dirty="0" smtClean="0"/>
              <a:t>An overall</a:t>
            </a:r>
            <a:r>
              <a:rPr lang="en-US" baseline="0" dirty="0" smtClean="0"/>
              <a:t> balance sheet of a plant describes every physical input and output. </a:t>
            </a:r>
            <a:endParaRPr lang="en-US" dirty="0" smtClean="0"/>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19</a:t>
            </a:fld>
            <a:endParaRPr lang="de-DE"/>
          </a:p>
        </p:txBody>
      </p:sp>
    </p:spTree>
    <p:extLst>
      <p:ext uri="{BB962C8B-B14F-4D97-AF65-F5344CB8AC3E}">
        <p14:creationId xmlns:p14="http://schemas.microsoft.com/office/powerpoint/2010/main" val="322886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a:t>
            </a:r>
            <a:r>
              <a:rPr lang="de-DE" sz="1200" kern="1200" dirty="0" smtClean="0">
                <a:solidFill>
                  <a:schemeClr val="tx1"/>
                </a:solidFill>
                <a:effectLst/>
                <a:latin typeface="+mn-lt"/>
                <a:ea typeface="+mn-ea"/>
                <a:cs typeface="+mn-cs"/>
              </a:rPr>
              <a:t>Vgl.</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Kals, Johannes:</a:t>
            </a:r>
            <a:r>
              <a:rPr lang="de-DE" sz="1200" kern="1200" baseline="0" dirty="0" smtClean="0">
                <a:solidFill>
                  <a:schemeClr val="tx1"/>
                </a:solidFill>
                <a:effectLst/>
                <a:latin typeface="+mn-lt"/>
                <a:ea typeface="+mn-ea"/>
                <a:cs typeface="+mn-cs"/>
              </a:rPr>
              <a:t> Betriebliches Energiemanagement - </a:t>
            </a:r>
            <a:r>
              <a:rPr lang="de-DE" sz="1200" kern="1200" dirty="0" smtClean="0">
                <a:solidFill>
                  <a:schemeClr val="tx1"/>
                </a:solidFill>
                <a:effectLst/>
                <a:latin typeface="+mn-lt"/>
                <a:ea typeface="+mn-ea"/>
                <a:cs typeface="+mn-cs"/>
              </a:rPr>
              <a:t>Eine Einführung, Stuttgart 2010</a:t>
            </a:r>
            <a:r>
              <a:rPr lang="de-DE" dirty="0" smtClean="0"/>
              <a:t>, S. 24</a:t>
            </a:r>
          </a:p>
          <a:p>
            <a:r>
              <a:rPr lang="de-DE" dirty="0" smtClean="0"/>
              <a:t>Weitere</a:t>
            </a:r>
            <a:r>
              <a:rPr lang="de-DE" baseline="0" dirty="0" smtClean="0"/>
              <a:t> Beispiele für Input und </a:t>
            </a:r>
            <a:r>
              <a:rPr lang="de-DE" baseline="0" dirty="0" err="1" smtClean="0"/>
              <a:t>Outputbetrachtung</a:t>
            </a:r>
            <a:r>
              <a:rPr lang="de-DE" baseline="0" dirty="0" smtClean="0"/>
              <a:t> bei Umweltbilanzen.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20</a:t>
            </a:fld>
            <a:endParaRPr lang="de-DE"/>
          </a:p>
        </p:txBody>
      </p:sp>
    </p:spTree>
    <p:extLst>
      <p:ext uri="{BB962C8B-B14F-4D97-AF65-F5344CB8AC3E}">
        <p14:creationId xmlns:p14="http://schemas.microsoft.com/office/powerpoint/2010/main" val="116772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Foto: Eigenes</a:t>
            </a:r>
            <a:r>
              <a:rPr lang="de-DE" baseline="0" dirty="0" smtClean="0"/>
              <a:t> Foto</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a:t>
            </a:fld>
            <a:endParaRPr lang="de-DE"/>
          </a:p>
        </p:txBody>
      </p:sp>
    </p:spTree>
    <p:extLst>
      <p:ext uri="{BB962C8B-B14F-4D97-AF65-F5344CB8AC3E}">
        <p14:creationId xmlns:p14="http://schemas.microsoft.com/office/powerpoint/2010/main" val="250018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a:t>
            </a:r>
            <a:r>
              <a:rPr lang="de-DE" sz="1200" kern="1200" dirty="0" smtClean="0">
                <a:solidFill>
                  <a:schemeClr val="tx1"/>
                </a:solidFill>
                <a:effectLst/>
                <a:latin typeface="+mn-lt"/>
                <a:ea typeface="+mn-ea"/>
                <a:cs typeface="+mn-cs"/>
              </a:rPr>
              <a:t>Vgl.</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Kals, Johannes:</a:t>
            </a:r>
            <a:r>
              <a:rPr lang="de-DE" sz="1200" kern="1200" baseline="0" dirty="0" smtClean="0">
                <a:solidFill>
                  <a:schemeClr val="tx1"/>
                </a:solidFill>
                <a:effectLst/>
                <a:latin typeface="+mn-lt"/>
                <a:ea typeface="+mn-ea"/>
                <a:cs typeface="+mn-cs"/>
              </a:rPr>
              <a:t> Betriebliches Energiemanagement - </a:t>
            </a:r>
            <a:r>
              <a:rPr lang="de-DE" sz="1200" kern="1200" dirty="0" smtClean="0">
                <a:solidFill>
                  <a:schemeClr val="tx1"/>
                </a:solidFill>
                <a:effectLst/>
                <a:latin typeface="+mn-lt"/>
                <a:ea typeface="+mn-ea"/>
                <a:cs typeface="+mn-cs"/>
              </a:rPr>
              <a:t>Eine Einführung, Stuttgart 2010</a:t>
            </a:r>
            <a:r>
              <a:rPr lang="de-DE" dirty="0" smtClean="0"/>
              <a:t>, S. 24</a:t>
            </a:r>
          </a:p>
          <a:p>
            <a:r>
              <a:rPr lang="de-DE" dirty="0" smtClean="0"/>
              <a:t>Weitere</a:t>
            </a:r>
            <a:r>
              <a:rPr lang="de-DE" baseline="0" dirty="0" smtClean="0"/>
              <a:t> Beispiele für Input und </a:t>
            </a:r>
            <a:r>
              <a:rPr lang="de-DE" baseline="0" dirty="0" err="1" smtClean="0"/>
              <a:t>Outputbetrachtung</a:t>
            </a:r>
            <a:r>
              <a:rPr lang="de-DE" baseline="0" dirty="0" smtClean="0"/>
              <a:t> bei Umweltbilanzen.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21</a:t>
            </a:fld>
            <a:endParaRPr lang="de-DE"/>
          </a:p>
        </p:txBody>
      </p:sp>
    </p:spTree>
    <p:extLst>
      <p:ext uri="{BB962C8B-B14F-4D97-AF65-F5344CB8AC3E}">
        <p14:creationId xmlns:p14="http://schemas.microsoft.com/office/powerpoint/2010/main" val="13160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a:t>
            </a:r>
            <a:r>
              <a:rPr lang="de-DE" baseline="0" dirty="0" smtClean="0"/>
              <a:t> Eigene Darstellung</a:t>
            </a:r>
          </a:p>
          <a:p>
            <a:endParaRPr lang="de-DE" baseline="0" dirty="0" smtClean="0"/>
          </a:p>
          <a:p>
            <a:r>
              <a:rPr lang="de-DE" baseline="0" dirty="0" smtClean="0"/>
              <a:t>Zu den Nachhaltigkeitsbilanzen gehören die darunter aufgeführten: Umweltbilanzen, Energiebilanzen und CO2 / Treibhausgasbilanzen. </a:t>
            </a:r>
          </a:p>
          <a:p>
            <a:r>
              <a:rPr lang="de-DE" baseline="0" dirty="0" smtClean="0"/>
              <a:t>Im folgenden Abschnitt wird auf alle eingegangen, die Energiebilanzen werden - als zentrales Thema - in einer weiteren Präsentation noch ausführlicher erklärt. </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22</a:t>
            </a:fld>
            <a:endParaRPr lang="de-DE"/>
          </a:p>
        </p:txBody>
      </p:sp>
    </p:spTree>
    <p:extLst>
      <p:ext uri="{BB962C8B-B14F-4D97-AF65-F5344CB8AC3E}">
        <p14:creationId xmlns:p14="http://schemas.microsoft.com/office/powerpoint/2010/main" val="2847459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dirty="0" smtClean="0"/>
              <a:t>Source:</a:t>
            </a:r>
            <a:r>
              <a:rPr lang="de-DE" baseline="0" dirty="0" smtClean="0"/>
              <a:t> </a:t>
            </a:r>
            <a:r>
              <a:rPr lang="en-US" dirty="0" smtClean="0"/>
              <a:t>Kals, Johannes: ISO 50001 Energy Management Systems – What managers need to know about energy and </a:t>
            </a:r>
          </a:p>
          <a:p>
            <a:r>
              <a:rPr lang="en-US" dirty="0" smtClean="0"/>
              <a:t>business administration, New York 2015, P. 17</a:t>
            </a:r>
            <a:r>
              <a:rPr lang="de-DE" baseline="0" dirty="0" smtClean="0"/>
              <a:t>.</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Figure 2.3: Energy balance of a plant.</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24</a:t>
            </a:fld>
            <a:endParaRPr lang="de-DE"/>
          </a:p>
        </p:txBody>
      </p:sp>
    </p:spTree>
    <p:extLst>
      <p:ext uri="{BB962C8B-B14F-4D97-AF65-F5344CB8AC3E}">
        <p14:creationId xmlns:p14="http://schemas.microsoft.com/office/powerpoint/2010/main" val="1466111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a:t>
            </a:r>
            <a:r>
              <a:rPr lang="de-DE" baseline="0" dirty="0" smtClean="0"/>
              <a:t> </a:t>
            </a:r>
            <a:r>
              <a:rPr lang="de-DE" sz="1200" kern="1200" dirty="0" smtClean="0">
                <a:solidFill>
                  <a:schemeClr val="tx1"/>
                </a:solidFill>
                <a:effectLst/>
                <a:latin typeface="+mn-lt"/>
                <a:ea typeface="+mn-ea"/>
                <a:cs typeface="+mn-cs"/>
              </a:rPr>
              <a:t>Vgl.</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Kals, Johannes:</a:t>
            </a:r>
            <a:r>
              <a:rPr lang="de-DE" sz="1200" kern="1200" baseline="0" dirty="0" smtClean="0">
                <a:solidFill>
                  <a:schemeClr val="tx1"/>
                </a:solidFill>
                <a:effectLst/>
                <a:latin typeface="+mn-lt"/>
                <a:ea typeface="+mn-ea"/>
                <a:cs typeface="+mn-cs"/>
              </a:rPr>
              <a:t> Betriebliches Energiemanagement - </a:t>
            </a:r>
            <a:r>
              <a:rPr lang="de-DE" sz="1200" kern="1200" dirty="0" smtClean="0">
                <a:solidFill>
                  <a:schemeClr val="tx1"/>
                </a:solidFill>
                <a:effectLst/>
                <a:latin typeface="+mn-lt"/>
                <a:ea typeface="+mn-ea"/>
                <a:cs typeface="+mn-cs"/>
              </a:rPr>
              <a:t>Eine Einführung, Stuttgart 2010</a:t>
            </a:r>
            <a:r>
              <a:rPr lang="de-DE" baseline="0" dirty="0" smtClean="0"/>
              <a:t>, S. 25</a:t>
            </a:r>
          </a:p>
          <a:p>
            <a:endParaRPr lang="de-DE" baseline="0" dirty="0" smtClean="0"/>
          </a:p>
          <a:p>
            <a:r>
              <a:rPr lang="de-DE" baseline="0" dirty="0" smtClean="0"/>
              <a:t>Auf der Inputseite lassen sich die Angaben sehr leicht ermitteln (z.B. durch den Strom oder Gasverbrauch/Monat oder Jahr).</a:t>
            </a:r>
          </a:p>
          <a:p>
            <a:r>
              <a:rPr lang="de-DE" baseline="0" dirty="0" smtClean="0"/>
              <a:t>Auf der </a:t>
            </a:r>
            <a:r>
              <a:rPr lang="de-DE" baseline="0" dirty="0" err="1" smtClean="0"/>
              <a:t>Outputseite</a:t>
            </a:r>
            <a:r>
              <a:rPr lang="de-DE" baseline="0" dirty="0" smtClean="0"/>
              <a:t> kommt es allerdings zu nur sehr schwer erfassbaren oder messbaren Effekten, wie Lärm, Abwasser oder Energieverluste. Hier sind Hilfsrechnungen notwendig, um bspw. die Energieverluste zu ermitteln. Hilfsrechnungen sind über den Wirkungsgrad einer Maschine oder einer Anlage möglich. Auf dieses Thema wird im Rahmen der Energiebuchhaltung (04 Energiebuchhaltung) näher eingegangen.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25</a:t>
            </a:fld>
            <a:endParaRPr lang="de-DE"/>
          </a:p>
        </p:txBody>
      </p:sp>
    </p:spTree>
    <p:extLst>
      <p:ext uri="{BB962C8B-B14F-4D97-AF65-F5344CB8AC3E}">
        <p14:creationId xmlns:p14="http://schemas.microsoft.com/office/powerpoint/2010/main" val="392793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a:t>
            </a:r>
            <a:r>
              <a:rPr lang="de-DE" sz="1200" kern="1200" dirty="0" smtClean="0">
                <a:solidFill>
                  <a:schemeClr val="tx1"/>
                </a:solidFill>
                <a:effectLst/>
                <a:latin typeface="+mn-lt"/>
                <a:ea typeface="+mn-ea"/>
                <a:cs typeface="+mn-cs"/>
              </a:rPr>
              <a:t>Vgl.</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Kals, Johannes:</a:t>
            </a:r>
            <a:r>
              <a:rPr lang="de-DE" sz="1200" kern="1200" baseline="0" dirty="0" smtClean="0">
                <a:solidFill>
                  <a:schemeClr val="tx1"/>
                </a:solidFill>
                <a:effectLst/>
                <a:latin typeface="+mn-lt"/>
                <a:ea typeface="+mn-ea"/>
                <a:cs typeface="+mn-cs"/>
              </a:rPr>
              <a:t> Betriebliches Energiemanagement - </a:t>
            </a:r>
            <a:r>
              <a:rPr lang="de-DE" sz="1200" kern="1200" dirty="0" smtClean="0">
                <a:solidFill>
                  <a:schemeClr val="tx1"/>
                </a:solidFill>
                <a:effectLst/>
                <a:latin typeface="+mn-lt"/>
                <a:ea typeface="+mn-ea"/>
                <a:cs typeface="+mn-cs"/>
              </a:rPr>
              <a:t>Eine Einführung, Stuttgart 2010</a:t>
            </a:r>
            <a:r>
              <a:rPr lang="de-DE" dirty="0" smtClean="0"/>
              <a:t>, S. 26</a:t>
            </a:r>
          </a:p>
          <a:p>
            <a:endParaRPr lang="de-DE" dirty="0" smtClean="0"/>
          </a:p>
          <a:p>
            <a:r>
              <a:rPr lang="de-DE" dirty="0" smtClean="0"/>
              <a:t>Die Tabelle zeigt auf, dass es nicht ausreicht die Energieträger auf der Input- und </a:t>
            </a:r>
            <a:r>
              <a:rPr lang="de-DE" dirty="0" err="1" smtClean="0"/>
              <a:t>Outputseite</a:t>
            </a:r>
            <a:r>
              <a:rPr lang="de-DE" dirty="0" smtClean="0"/>
              <a:t> zu kennen und zu messen. Für das Ableiten</a:t>
            </a:r>
            <a:r>
              <a:rPr lang="de-DE" baseline="0" dirty="0" smtClean="0"/>
              <a:t> von Verbesserungsmaßnahmen für den Energieverbrauch ist es sinnvoll, den Energieverbrauch den konkreten Anlagen zuzuordnen. </a:t>
            </a:r>
            <a:endParaRPr lang="de-DE" dirty="0" smtClean="0"/>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27</a:t>
            </a:fld>
            <a:endParaRPr lang="de-DE"/>
          </a:p>
        </p:txBody>
      </p:sp>
    </p:spTree>
    <p:extLst>
      <p:ext uri="{BB962C8B-B14F-4D97-AF65-F5344CB8AC3E}">
        <p14:creationId xmlns:p14="http://schemas.microsoft.com/office/powerpoint/2010/main" val="345423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a:t>
            </a:r>
            <a:r>
              <a:rPr lang="de-DE" baseline="0" dirty="0" smtClean="0"/>
              <a:t> Eigene Darstellung</a:t>
            </a:r>
          </a:p>
          <a:p>
            <a:endParaRPr lang="de-DE" baseline="0" dirty="0" smtClean="0"/>
          </a:p>
          <a:p>
            <a:r>
              <a:rPr lang="de-DE" baseline="0" dirty="0" smtClean="0"/>
              <a:t>Zu den Nachhaltigkeitsbilanzen gehören die darunter aufgeführten: Umweltbilanzen, Energiebilanzen und CO2 / Treibhausgasbilanzen. </a:t>
            </a:r>
          </a:p>
          <a:p>
            <a:r>
              <a:rPr lang="de-DE" baseline="0" dirty="0" smtClean="0"/>
              <a:t>Im folgenden Abschnitt wird auf alle eingegangen, die Energiebilanzen werden - als zentrales Thema - in einer weiteren Präsentation noch ausführlicher erklärt. </a:t>
            </a:r>
          </a:p>
          <a:p>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31</a:t>
            </a:fld>
            <a:endParaRPr lang="de-DE"/>
          </a:p>
        </p:txBody>
      </p:sp>
    </p:spTree>
    <p:extLst>
      <p:ext uri="{BB962C8B-B14F-4D97-AF65-F5344CB8AC3E}">
        <p14:creationId xmlns:p14="http://schemas.microsoft.com/office/powerpoint/2010/main" val="3836261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C374C9-7968-44C7-AF99-55846D3856F0}" type="slidenum">
              <a:rPr lang="en-US" smtClean="0"/>
              <a:t>32</a:t>
            </a:fld>
            <a:endParaRPr lang="en-US"/>
          </a:p>
        </p:txBody>
      </p:sp>
    </p:spTree>
    <p:extLst>
      <p:ext uri="{BB962C8B-B14F-4D97-AF65-F5344CB8AC3E}">
        <p14:creationId xmlns:p14="http://schemas.microsoft.com/office/powerpoint/2010/main" val="2801111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smtClean="0"/>
              <a:t>Source:</a:t>
            </a:r>
            <a:r>
              <a:rPr lang="de-DE" baseline="0" dirty="0" smtClean="0"/>
              <a:t> </a:t>
            </a:r>
            <a:r>
              <a:rPr lang="en-US" dirty="0" err="1" smtClean="0"/>
              <a:t>Kals</a:t>
            </a:r>
            <a:r>
              <a:rPr lang="en-US" dirty="0" smtClean="0"/>
              <a:t>, Johannes: ISO 50001 Energy Management Systems – What managers need to know about energy and </a:t>
            </a:r>
          </a:p>
          <a:p>
            <a:r>
              <a:rPr lang="en-US" dirty="0" smtClean="0"/>
              <a:t>business administration, New York 2015, P. 18</a:t>
            </a:r>
            <a:r>
              <a:rPr lang="de-DE" baseline="0" dirty="0" smtClean="0"/>
              <a:t>.</a:t>
            </a:r>
          </a:p>
          <a:p>
            <a:endParaRPr lang="de-DE" dirty="0" smtClean="0"/>
          </a:p>
          <a:p>
            <a:r>
              <a:rPr lang="de-DE" dirty="0" smtClean="0"/>
              <a:t>Table 2.1: Carbon emission factors of selected energy carriers. </a:t>
            </a:r>
          </a:p>
          <a:p>
            <a:endParaRPr lang="de-DE" dirty="0" smtClean="0"/>
          </a:p>
          <a:p>
            <a:endParaRPr lang="de-DE" dirty="0"/>
          </a:p>
        </p:txBody>
      </p:sp>
      <p:sp>
        <p:nvSpPr>
          <p:cNvPr id="4" name="Slide Number Placeholder 3"/>
          <p:cNvSpPr>
            <a:spLocks noGrp="1"/>
          </p:cNvSpPr>
          <p:nvPr>
            <p:ph type="sldNum" sz="quarter" idx="10"/>
          </p:nvPr>
        </p:nvSpPr>
        <p:spPr/>
        <p:txBody>
          <a:bodyPr/>
          <a:lstStyle/>
          <a:p>
            <a:fld id="{35C374C9-7968-44C7-AF99-55846D3856F0}" type="slidenum">
              <a:rPr lang="en-US" smtClean="0"/>
              <a:t>33</a:t>
            </a:fld>
            <a:endParaRPr lang="en-US"/>
          </a:p>
        </p:txBody>
      </p:sp>
    </p:spTree>
    <p:extLst>
      <p:ext uri="{BB962C8B-B14F-4D97-AF65-F5344CB8AC3E}">
        <p14:creationId xmlns:p14="http://schemas.microsoft.com/office/powerpoint/2010/main" val="2024830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smtClean="0"/>
              <a:t>Source:</a:t>
            </a:r>
            <a:r>
              <a:rPr lang="de-DE" baseline="0" dirty="0" smtClean="0"/>
              <a:t> </a:t>
            </a:r>
            <a:r>
              <a:rPr lang="en-US" dirty="0" err="1" smtClean="0"/>
              <a:t>Kals</a:t>
            </a:r>
            <a:r>
              <a:rPr lang="en-US" dirty="0" smtClean="0"/>
              <a:t>, Johannes: ISO 50001 Energy Management Systems – What managers need to know about energy and </a:t>
            </a:r>
          </a:p>
          <a:p>
            <a:r>
              <a:rPr lang="en-US" dirty="0" smtClean="0"/>
              <a:t>business administration, New York 2015, P. 19.</a:t>
            </a:r>
            <a:r>
              <a:rPr lang="en-US" baseline="0" dirty="0" smtClean="0"/>
              <a:t> </a:t>
            </a:r>
          </a:p>
          <a:p>
            <a:endParaRPr lang="en-US" baseline="0" dirty="0" smtClean="0"/>
          </a:p>
          <a:p>
            <a:pPr>
              <a:lnSpc>
                <a:spcPct val="150000"/>
              </a:lnSpc>
              <a:spcAft>
                <a:spcPts val="0"/>
              </a:spcAft>
            </a:pPr>
            <a:r>
              <a:rPr lang="en-US" sz="1200" kern="1200" dirty="0" smtClean="0">
                <a:solidFill>
                  <a:schemeClr val="tx1"/>
                </a:solidFill>
                <a:latin typeface="+mn-lt"/>
                <a:ea typeface="Calibri" panose="020F0502020204030204" pitchFamily="34" charset="0"/>
                <a:cs typeface="+mn-cs"/>
              </a:rPr>
              <a:t>It seems strange that one liter diesel with a specific weight of less than 1.0 kg will lead to an emission of 2.6 kg CO</a:t>
            </a:r>
            <a:r>
              <a:rPr lang="en-US" sz="1200" kern="1200" baseline="-25000" dirty="0" smtClean="0">
                <a:solidFill>
                  <a:schemeClr val="tx1"/>
                </a:solidFill>
                <a:latin typeface="+mn-lt"/>
                <a:ea typeface="Calibri" panose="020F0502020204030204" pitchFamily="34" charset="0"/>
                <a:cs typeface="+mn-cs"/>
              </a:rPr>
              <a:t>2</a:t>
            </a:r>
            <a:r>
              <a:rPr lang="en-US" sz="1200" kern="1200" dirty="0" smtClean="0">
                <a:solidFill>
                  <a:schemeClr val="tx1"/>
                </a:solidFill>
                <a:latin typeface="+mn-lt"/>
                <a:ea typeface="Calibri" panose="020F0502020204030204" pitchFamily="34" charset="0"/>
                <a:cs typeface="+mn-cs"/>
              </a:rPr>
              <a:t>. When fuel is burned, each atom of carbon released will react with two atoms of oxygen coming from the surrounding air. This adds to mass. We don´t </a:t>
            </a:r>
            <a:r>
              <a:rPr lang="en-US" sz="1200" i="1" kern="1200" dirty="0" smtClean="0">
                <a:solidFill>
                  <a:schemeClr val="tx1"/>
                </a:solidFill>
                <a:latin typeface="+mn-lt"/>
                <a:ea typeface="Calibri" panose="020F0502020204030204" pitchFamily="34" charset="0"/>
                <a:cs typeface="+mn-cs"/>
              </a:rPr>
              <a:t>feel</a:t>
            </a:r>
            <a:r>
              <a:rPr lang="en-US" sz="1200" kern="1200" dirty="0" smtClean="0">
                <a:solidFill>
                  <a:schemeClr val="tx1"/>
                </a:solidFill>
                <a:latin typeface="+mn-lt"/>
                <a:ea typeface="Calibri" panose="020F0502020204030204" pitchFamily="34" charset="0"/>
                <a:cs typeface="+mn-cs"/>
              </a:rPr>
              <a:t> the weight of gas, because we are surrounded by the atmosphere of the earth with a constant pressure from all sides. If we would try to weigh the heaviness of water being submerged, it would not work either.</a:t>
            </a:r>
            <a:endParaRPr lang="de-DE" sz="1200" kern="1200" dirty="0" smtClean="0">
              <a:solidFill>
                <a:schemeClr val="tx1"/>
              </a:solidFill>
              <a:latin typeface="+mn-lt"/>
              <a:ea typeface="Calibri" panose="020F0502020204030204" pitchFamily="34" charset="0"/>
              <a:cs typeface="+mn-cs"/>
            </a:endParaRPr>
          </a:p>
          <a:p>
            <a:pPr>
              <a:lnSpc>
                <a:spcPct val="150000"/>
              </a:lnSpc>
              <a:spcAft>
                <a:spcPts val="0"/>
              </a:spcAft>
            </a:pPr>
            <a:r>
              <a:rPr lang="en-US" sz="1200" kern="1200" dirty="0" smtClean="0">
                <a:solidFill>
                  <a:schemeClr val="tx1"/>
                </a:solidFill>
                <a:latin typeface="+mn-lt"/>
                <a:ea typeface="Calibri" panose="020F0502020204030204" pitchFamily="34" charset="0"/>
                <a:cs typeface="+mn-cs"/>
              </a:rPr>
              <a:t>Do you want to know how to experience CO</a:t>
            </a:r>
            <a:r>
              <a:rPr lang="en-US" sz="1200" kern="1200" baseline="-25000" dirty="0" smtClean="0">
                <a:solidFill>
                  <a:schemeClr val="tx1"/>
                </a:solidFill>
                <a:latin typeface="+mn-lt"/>
                <a:ea typeface="Calibri" panose="020F0502020204030204" pitchFamily="34" charset="0"/>
                <a:cs typeface="+mn-cs"/>
              </a:rPr>
              <a:t>2</a:t>
            </a:r>
            <a:r>
              <a:rPr lang="en-US" sz="1200" kern="1200" dirty="0" smtClean="0">
                <a:solidFill>
                  <a:schemeClr val="tx1"/>
                </a:solidFill>
                <a:latin typeface="+mn-lt"/>
                <a:ea typeface="Calibri" panose="020F0502020204030204" pitchFamily="34" charset="0"/>
                <a:cs typeface="+mn-cs"/>
              </a:rPr>
              <a:t> in daily life (and no longer only as the abstract notion of being part of the surrounding air)? Just open a bottle of sparkling water—the sparkles are CO</a:t>
            </a:r>
            <a:r>
              <a:rPr lang="en-US" sz="1200" kern="1200" baseline="-25000" dirty="0" smtClean="0">
                <a:solidFill>
                  <a:schemeClr val="tx1"/>
                </a:solidFill>
                <a:latin typeface="+mn-lt"/>
                <a:ea typeface="Calibri" panose="020F0502020204030204" pitchFamily="34" charset="0"/>
                <a:cs typeface="+mn-cs"/>
              </a:rPr>
              <a:t>2</a:t>
            </a:r>
            <a:r>
              <a:rPr lang="en-US" sz="1200" kern="1200" dirty="0" smtClean="0">
                <a:solidFill>
                  <a:schemeClr val="tx1"/>
                </a:solidFill>
                <a:latin typeface="+mn-lt"/>
                <a:ea typeface="Calibri" panose="020F0502020204030204" pitchFamily="34" charset="0"/>
                <a:cs typeface="+mn-cs"/>
              </a:rPr>
              <a:t>.</a:t>
            </a:r>
            <a:endParaRPr lang="de-DE" sz="1200" kern="1200" dirty="0" smtClean="0">
              <a:solidFill>
                <a:schemeClr val="tx1"/>
              </a:solidFill>
              <a:effectLst/>
              <a:latin typeface="+mn-lt"/>
              <a:ea typeface="Calibri" panose="020F0502020204030204" pitchFamily="34" charset="0"/>
              <a:cs typeface="+mn-cs"/>
            </a:endParaRPr>
          </a:p>
          <a:p>
            <a:endParaRPr lang="de-DE" baseline="0" dirty="0" smtClean="0"/>
          </a:p>
        </p:txBody>
      </p:sp>
      <p:sp>
        <p:nvSpPr>
          <p:cNvPr id="4" name="Slide Number Placeholder 3"/>
          <p:cNvSpPr>
            <a:spLocks noGrp="1"/>
          </p:cNvSpPr>
          <p:nvPr>
            <p:ph type="sldNum" sz="quarter" idx="10"/>
          </p:nvPr>
        </p:nvSpPr>
        <p:spPr/>
        <p:txBody>
          <a:bodyPr/>
          <a:lstStyle/>
          <a:p>
            <a:fld id="{35C374C9-7968-44C7-AF99-55846D3856F0}" type="slidenum">
              <a:rPr lang="en-US" smtClean="0"/>
              <a:t>34</a:t>
            </a:fld>
            <a:endParaRPr lang="en-US"/>
          </a:p>
        </p:txBody>
      </p:sp>
    </p:spTree>
    <p:extLst>
      <p:ext uri="{BB962C8B-B14F-4D97-AF65-F5344CB8AC3E}">
        <p14:creationId xmlns:p14="http://schemas.microsoft.com/office/powerpoint/2010/main" val="2074887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36</a:t>
            </a:fld>
            <a:endParaRPr lang="de-DE"/>
          </a:p>
        </p:txBody>
      </p:sp>
    </p:spTree>
    <p:extLst>
      <p:ext uri="{BB962C8B-B14F-4D97-AF65-F5344CB8AC3E}">
        <p14:creationId xmlns:p14="http://schemas.microsoft.com/office/powerpoint/2010/main" val="250995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a:t>
            </a:r>
            <a:r>
              <a:rPr lang="en-US" sz="1200" b="0" i="0" u="none" strike="noStrike" kern="1200" baseline="0" dirty="0" smtClean="0">
                <a:solidFill>
                  <a:schemeClr val="tx1"/>
                </a:solidFill>
                <a:latin typeface="+mn-lt"/>
                <a:ea typeface="+mn-ea"/>
                <a:cs typeface="+mn-cs"/>
              </a:rPr>
              <a:t>Our Common Future, From One Earth to One World 1987, United Nations (http://www.un-documents.net/our-common-future.pdf); </a:t>
            </a:r>
          </a:p>
          <a:p>
            <a:r>
              <a:rPr lang="de-DE" b="0" i="0" dirty="0" smtClean="0"/>
              <a:t>Siehe auch: https://www.nachhaltigkeit.info/artikel/brundtland_report_1987_728.htm, Zugriff: 02.11.2016</a:t>
            </a:r>
          </a:p>
          <a:p>
            <a:endParaRPr lang="de-DE" dirty="0" smtClean="0"/>
          </a:p>
          <a:p>
            <a:r>
              <a:rPr lang="de-DE" dirty="0" smtClean="0"/>
              <a:t>Foto: Kals</a:t>
            </a:r>
            <a:r>
              <a:rPr lang="de-DE" baseline="0" dirty="0" smtClean="0"/>
              <a:t> (</a:t>
            </a:r>
            <a:r>
              <a:rPr lang="de-DE" dirty="0" smtClean="0"/>
              <a:t>Eigenes Foto)</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4</a:t>
            </a:fld>
            <a:endParaRPr lang="de-DE"/>
          </a:p>
        </p:txBody>
      </p:sp>
    </p:spTree>
    <p:extLst>
      <p:ext uri="{BB962C8B-B14F-4D97-AF65-F5344CB8AC3E}">
        <p14:creationId xmlns:p14="http://schemas.microsoft.com/office/powerpoint/2010/main" val="288275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C374C9-7968-44C7-AF99-55846D3856F0}" type="slidenum">
              <a:rPr lang="en-US" smtClean="0"/>
              <a:t>5</a:t>
            </a:fld>
            <a:endParaRPr lang="en-US"/>
          </a:p>
        </p:txBody>
      </p:sp>
    </p:spTree>
    <p:extLst>
      <p:ext uri="{BB962C8B-B14F-4D97-AF65-F5344CB8AC3E}">
        <p14:creationId xmlns:p14="http://schemas.microsoft.com/office/powerpoint/2010/main" val="130422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Eigene Darstellung</a:t>
            </a:r>
          </a:p>
          <a:p>
            <a:r>
              <a:rPr lang="de-DE" dirty="0" smtClean="0"/>
              <a:t>Quelle: </a:t>
            </a:r>
            <a:r>
              <a:rPr lang="de-DE" baseline="0" dirty="0" smtClean="0"/>
              <a:t>http://webarchiv.bundestag.de/archive/2008/0506/wissen/analysen/2004/2004_04_06.pdf; S. 2; Zugriff 03.11.2016</a:t>
            </a:r>
            <a:endParaRPr lang="de-DE" dirty="0" smtClean="0"/>
          </a:p>
          <a:p>
            <a:r>
              <a:rPr lang="de-DE" dirty="0" smtClean="0"/>
              <a:t>Im</a:t>
            </a:r>
            <a:r>
              <a:rPr lang="de-DE" baseline="0" dirty="0" smtClean="0"/>
              <a:t> drei Säulen Modell stehen die drei Formen der Nachhaltigkeit nebeneinander. Der Begriff und das Modell wurden 1995 durch eine Enquete-Kommission, die vom deutschen Bundestag eingerichtet wurde, entwickelt. Das Modell vereint den vormals nur unter dem ökologischen Begriff interpretierte Nachhaltigkeit mit sozialen und ökonomischen Aspekten und stellt damit den „interdisziplinären Charakter von Nachhaltigkeit“ dar. </a:t>
            </a:r>
          </a:p>
          <a:p>
            <a:r>
              <a:rPr lang="de-DE" baseline="0" dirty="0" smtClean="0"/>
              <a:t>(http://webarchiv.bundestag.de/archive/2008/0506/wissen/analysen/2004/2004_04_06.pdf; S. 2; Zugriff 03.11.2016)</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6</a:t>
            </a:fld>
            <a:endParaRPr lang="de-DE"/>
          </a:p>
        </p:txBody>
      </p:sp>
    </p:spTree>
    <p:extLst>
      <p:ext uri="{BB962C8B-B14F-4D97-AF65-F5344CB8AC3E}">
        <p14:creationId xmlns:p14="http://schemas.microsoft.com/office/powerpoint/2010/main" val="337270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b="0" dirty="0" smtClean="0"/>
              <a:t>Quelle: Eigene Darstellung</a:t>
            </a:r>
            <a:r>
              <a:rPr lang="de-DE" b="0" baseline="0" dirty="0" smtClean="0"/>
              <a:t> in Anlehnung an:</a:t>
            </a:r>
          </a:p>
          <a:p>
            <a:pPr marL="0" indent="0">
              <a:buNone/>
            </a:pPr>
            <a:r>
              <a:rPr lang="de-DE" sz="1200" b="0" dirty="0" smtClean="0"/>
              <a:t>Grunwald, Armin; Kopfmüller Jürgen: Nachhaltigkeit, 2. Auflage, Frankfurt/New York 2012, S. 54-68</a:t>
            </a:r>
          </a:p>
          <a:p>
            <a:endParaRPr lang="de-DE" b="0" baseline="0" dirty="0" smtClean="0"/>
          </a:p>
          <a:p>
            <a:endParaRPr lang="de-DE" baseline="0" dirty="0" smtClean="0"/>
          </a:p>
          <a:p>
            <a:r>
              <a:rPr lang="de-DE" baseline="0" dirty="0" smtClean="0"/>
              <a:t>Oder sollte man anders denken und die Gerechtigkeit und soziale Nachhaltigkeit als Voraussetzung/Basis sehen, um wirtschaftliche Nachhaltigkeit zu ermöglichen. Erst wenn es keine Ungleichheiten mehr gibt, sinken die sozialen Spannungen, d.h. die Menschheit fühlt sich gleichberechtigt. Mit diesem Gefühl der Gerechtigkeit und Gleichberechtigung wird wirtschaftliche Gerechtigkeit möglich, d.h. alle Menschen könne in gleichem Maße ihre Grundbedürfnisse erfüllen und sind bereit, langfristig und nachhaltig zu wirtschaften, da sie wissen, dass nur das eine Gerechtigkeit und Gleichberechtigung ermöglicht. Die ökologische Nachhaltigkeit ist dann Konsequenz aus den vorhergehenden Strömungen, da gleichberechtigter Zugang zu allen Lebensgrundlagen herrscht sowie die Erkenntnis, dass eine gesunde Umwelt Voraussetzung für soziale Gerechtigkeit und langfristiges Wirtschaften ist.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7</a:t>
            </a:fld>
            <a:endParaRPr lang="de-DE"/>
          </a:p>
        </p:txBody>
      </p:sp>
    </p:spTree>
    <p:extLst>
      <p:ext uri="{BB962C8B-B14F-4D97-AF65-F5344CB8AC3E}">
        <p14:creationId xmlns:p14="http://schemas.microsoft.com/office/powerpoint/2010/main" val="69863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b="0" dirty="0" smtClean="0"/>
              <a:t>Eigene Darstellung</a:t>
            </a:r>
            <a:r>
              <a:rPr lang="de-DE" b="0" baseline="0" dirty="0" smtClean="0"/>
              <a:t> in Anlehnung an:</a:t>
            </a:r>
          </a:p>
          <a:p>
            <a:pPr marL="171450" indent="-171450">
              <a:buFont typeface="Arial" panose="020B0604020202020204" pitchFamily="34" charset="0"/>
              <a:buChar char="•"/>
            </a:pPr>
            <a:r>
              <a:rPr lang="de-DE" b="0" baseline="0" dirty="0" smtClean="0"/>
              <a:t>Tremmel, Jörg: Nachhaltigkeit als politische und analytische Kategorie, München 2003, S. 118 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smtClean="0"/>
              <a:t>Grunwald, Armin; Kopfmüller Jürgen: Nachhaltigkeit, 2. Auflage, Frankfurt/New York 2012, S. </a:t>
            </a:r>
            <a:r>
              <a:rPr lang="de-DE" sz="1200" b="0" smtClean="0"/>
              <a:t>54-68</a:t>
            </a:r>
            <a:endParaRPr lang="de-DE" b="0" baseline="0" dirty="0" smtClean="0"/>
          </a:p>
          <a:p>
            <a:endParaRPr lang="de-DE" baseline="0" dirty="0" smtClean="0"/>
          </a:p>
          <a:p>
            <a:r>
              <a:rPr lang="de-DE" baseline="0" dirty="0" smtClean="0"/>
              <a:t>Keine der Nachhaltigkeitsmodelle steht oben oder unten, sondern alle drei bedingen einander. Nur mit ökologischer Nachhaltigkeit ist eine wirtschaftliche Nachhaltigkeit möglich, da die Nutzung der natürlichen Ressourcen Grundlage für viele Wirtschaftszweige ist, da sie sie nutzen und verarbeiten. Das langfristige Überleben eines Unternehmens oder eines Wirtschaftszweiges ist nur dann möglich, wenn die natürlichen Ressourcen, die die Wirtschaft für ihre Produktion benötigt, auch langfristig verfügbar sind (z.B. Holz, Öl, Gas, Metalle, Seltene Erden, Wasser, saubere Luft, fruchtbare Böden </a:t>
            </a:r>
            <a:r>
              <a:rPr lang="de-DE" baseline="0" dirty="0" err="1" smtClean="0"/>
              <a:t>etc</a:t>
            </a:r>
            <a:r>
              <a:rPr lang="de-DE" baseline="0" dirty="0" smtClean="0"/>
              <a:t>). Eine wirtschaftliche Nachhaltigkeit bedingt wiederum soziale Gerechtigkeit. Denn wenn alle gleichberechtigt an der Gesellschaft teilnehmen können und alle Grundbedürfnisse erfüllt sind, ist auch die Bereitschaft zum Schutz von Umwelt und natürlichen Ressourcen, also ökologischer Nachhaltigkeit gegeben. </a:t>
            </a:r>
          </a:p>
        </p:txBody>
      </p:sp>
      <p:sp>
        <p:nvSpPr>
          <p:cNvPr id="4" name="Foliennummernplatzhalter 3"/>
          <p:cNvSpPr>
            <a:spLocks noGrp="1"/>
          </p:cNvSpPr>
          <p:nvPr>
            <p:ph type="sldNum" sz="quarter" idx="10"/>
          </p:nvPr>
        </p:nvSpPr>
        <p:spPr/>
        <p:txBody>
          <a:bodyPr/>
          <a:lstStyle/>
          <a:p>
            <a:fld id="{2F1DD326-8DC7-4A23-AE08-9C89E1703C58}" type="slidenum">
              <a:rPr lang="de-DE" smtClean="0"/>
              <a:pPr/>
              <a:t>8</a:t>
            </a:fld>
            <a:endParaRPr lang="de-DE"/>
          </a:p>
        </p:txBody>
      </p:sp>
    </p:spTree>
    <p:extLst>
      <p:ext uri="{BB962C8B-B14F-4D97-AF65-F5344CB8AC3E}">
        <p14:creationId xmlns:p14="http://schemas.microsoft.com/office/powerpoint/2010/main" val="305632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smtClean="0"/>
              <a:t>Quelle: Eigene</a:t>
            </a:r>
            <a:r>
              <a:rPr lang="de-DE" baseline="0" dirty="0" smtClean="0"/>
              <a:t> Darstellung </a:t>
            </a:r>
          </a:p>
          <a:p>
            <a:endParaRPr lang="de-DE" dirty="0" smtClean="0"/>
          </a:p>
          <a:p>
            <a:r>
              <a:rPr lang="de-DE" dirty="0" smtClean="0"/>
              <a:t>Diese Begriffe</a:t>
            </a:r>
            <a:r>
              <a:rPr lang="de-DE" baseline="0" dirty="0" smtClean="0"/>
              <a:t> stellen in der BWL relevante Themen dar, die sich den drei Nachhaltigkeitskonzepten zuordnen lassen. </a:t>
            </a:r>
            <a:endParaRPr lang="de-DE" dirty="0"/>
          </a:p>
        </p:txBody>
      </p:sp>
      <p:sp>
        <p:nvSpPr>
          <p:cNvPr id="4" name="Foliennummernplatzhalter 3"/>
          <p:cNvSpPr>
            <a:spLocks noGrp="1"/>
          </p:cNvSpPr>
          <p:nvPr>
            <p:ph type="sldNum" sz="quarter" idx="10"/>
          </p:nvPr>
        </p:nvSpPr>
        <p:spPr/>
        <p:txBody>
          <a:bodyPr/>
          <a:lstStyle/>
          <a:p>
            <a:fld id="{2F1DD326-8DC7-4A23-AE08-9C89E1703C58}" type="slidenum">
              <a:rPr lang="de-DE" smtClean="0"/>
              <a:pPr/>
              <a:t>9</a:t>
            </a:fld>
            <a:endParaRPr lang="de-DE"/>
          </a:p>
        </p:txBody>
      </p:sp>
    </p:spTree>
    <p:extLst>
      <p:ext uri="{BB962C8B-B14F-4D97-AF65-F5344CB8AC3E}">
        <p14:creationId xmlns:p14="http://schemas.microsoft.com/office/powerpoint/2010/main" val="217978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PlaceHolder 1"/>
          <p:cNvSpPr>
            <a:spLocks noGrp="1"/>
          </p:cNvSpPr>
          <p:nvPr>
            <p:ph type="body"/>
          </p:nvPr>
        </p:nvSpPr>
        <p:spPr>
          <a:xfrm>
            <a:off x="709920" y="4861440"/>
            <a:ext cx="5679000" cy="4605120"/>
          </a:xfrm>
          <a:prstGeom prst="rect">
            <a:avLst/>
          </a:prstGeom>
        </p:spPr>
        <p:txBody>
          <a:bodyPr lIns="99000" tIns="49680" rIns="99000" bIns="49680"/>
          <a:lstStyle/>
          <a:p>
            <a:r>
              <a:rPr lang="de-DE" sz="2000" dirty="0" smtClean="0"/>
              <a:t>Source:</a:t>
            </a:r>
            <a:r>
              <a:rPr lang="en-US" sz="2000" dirty="0" smtClean="0"/>
              <a:t> Kals, Johannes: ISO 50001 Energy Management Systems – What managers need to know about energy and </a:t>
            </a:r>
          </a:p>
          <a:p>
            <a:r>
              <a:rPr lang="en-US" sz="2000" dirty="0" smtClean="0"/>
              <a:t>business administration, New York 2015, P. 16</a:t>
            </a:r>
            <a:r>
              <a:rPr lang="de-DE" sz="2000" baseline="0" dirty="0" smtClean="0"/>
              <a:t>.</a:t>
            </a:r>
          </a:p>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Figure 2.1:</a:t>
            </a:r>
            <a:r>
              <a:rPr lang="en-US" sz="2000" baseline="0" noProof="0" dirty="0" smtClean="0"/>
              <a:t> </a:t>
            </a:r>
            <a:r>
              <a:rPr lang="en-US" sz="2000" noProof="0" dirty="0" smtClean="0"/>
              <a:t>Integrated</a:t>
            </a:r>
            <a:r>
              <a:rPr lang="en-US" sz="2000" baseline="0" noProof="0" dirty="0" smtClean="0"/>
              <a:t> s</a:t>
            </a:r>
            <a:r>
              <a:rPr lang="en-US" sz="2000" noProof="0" dirty="0" smtClean="0"/>
              <a:t>ustainability</a:t>
            </a:r>
            <a:r>
              <a:rPr lang="en-US" sz="2000" baseline="0" noProof="0" dirty="0" smtClean="0"/>
              <a:t> m</a:t>
            </a:r>
            <a:r>
              <a:rPr lang="en-US" sz="2000" noProof="0" dirty="0" smtClean="0"/>
              <a:t>anagement and balance sheet</a:t>
            </a:r>
            <a:r>
              <a:rPr lang="de-DE" sz="2000" dirty="0" smtClean="0"/>
              <a:t>. </a:t>
            </a:r>
            <a:endParaRPr 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t>Types of balances to integrate EnMS  to sustainability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Sustainability means development that meet the needs of present without compromising the future generation ability to meet</a:t>
            </a:r>
            <a:r>
              <a:rPr lang="en-US" sz="2000" baseline="0" dirty="0" smtClean="0"/>
              <a:t> their own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Sustainability look at three main aspects: Economic aspect, Environmental aspect, and social aspect. </a:t>
            </a:r>
          </a:p>
          <a:p>
            <a:endParaRPr lang="de-DE" sz="2000" b="0" strike="noStrike" spc="-1" dirty="0">
              <a:solidFill>
                <a:srgbClr val="000000"/>
              </a:solidFill>
              <a:uFill>
                <a:solidFill>
                  <a:srgbClr val="FFFFFF"/>
                </a:solidFill>
              </a:uFill>
              <a:latin typeface="Arial"/>
            </a:endParaRPr>
          </a:p>
        </p:txBody>
      </p:sp>
      <p:sp>
        <p:nvSpPr>
          <p:cNvPr id="313" name="TextShape 2"/>
          <p:cNvSpPr txBox="1"/>
          <p:nvPr/>
        </p:nvSpPr>
        <p:spPr>
          <a:xfrm>
            <a:off x="4021200" y="9721080"/>
            <a:ext cx="3075840" cy="511200"/>
          </a:xfrm>
          <a:prstGeom prst="rect">
            <a:avLst/>
          </a:prstGeom>
          <a:noFill/>
          <a:ln>
            <a:noFill/>
          </a:ln>
        </p:spPr>
        <p:txBody>
          <a:bodyPr lIns="99000" tIns="49680" rIns="99000" bIns="49680" anchor="b"/>
          <a:lstStyle/>
          <a:p>
            <a:pPr algn="r">
              <a:lnSpc>
                <a:spcPct val="100000"/>
              </a:lnSpc>
            </a:pPr>
            <a:fld id="{EE1F814F-768B-4A8D-A44E-D0B188BF5410}" type="slidenum">
              <a:rPr lang="de-DE" sz="1300" b="0" strike="noStrike" spc="-1">
                <a:solidFill>
                  <a:srgbClr val="000000"/>
                </a:solidFill>
                <a:uFill>
                  <a:solidFill>
                    <a:srgbClr val="FFFFFF"/>
                  </a:solidFill>
                </a:uFill>
                <a:latin typeface="+mn-lt"/>
                <a:ea typeface="+mn-ea"/>
              </a:rPr>
              <a:t>10</a:t>
            </a:fld>
            <a:endParaRPr lang="de-DE"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3807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16D1921E-0399-41D7-9172-0ABB39B5AA0D}" type="datetimeFigureOut">
              <a:rPr lang="de-DE" smtClean="0"/>
              <a:t>03.05.2018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117938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6D1921E-0399-41D7-9172-0ABB39B5AA0D}" type="datetimeFigureOut">
              <a:rPr lang="de-DE" smtClean="0"/>
              <a:t>03.05.2018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384763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6D1921E-0399-41D7-9172-0ABB39B5AA0D}" type="datetimeFigureOut">
              <a:rPr lang="de-DE" smtClean="0"/>
              <a:t>03.05.2018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335638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A5EB507D-A45F-904C-9A4A-87C9525D77D1}" type="datetime1">
              <a:rPr lang="de-DE" smtClean="0"/>
              <a:t>03.05.2018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1361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6D1921E-0399-41D7-9172-0ABB39B5AA0D}" type="datetimeFigureOut">
              <a:rPr lang="de-DE" smtClean="0"/>
              <a:t>03.05.2018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58271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16D1921E-0399-41D7-9172-0ABB39B5AA0D}" type="datetimeFigureOut">
              <a:rPr lang="de-DE" smtClean="0"/>
              <a:t>03.05.2018</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55083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6D1921E-0399-41D7-9172-0ABB39B5AA0D}" type="datetimeFigureOut">
              <a:rPr lang="de-DE" smtClean="0"/>
              <a:t>03.05.2018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207783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16D1921E-0399-41D7-9172-0ABB39B5AA0D}" type="datetimeFigureOut">
              <a:rPr lang="de-DE" smtClean="0"/>
              <a:t>03.05.2018</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229283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16D1921E-0399-41D7-9172-0ABB39B5AA0D}" type="datetimeFigureOut">
              <a:rPr lang="de-DE" smtClean="0"/>
              <a:t>03.05.2018</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2053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1921E-0399-41D7-9172-0ABB39B5AA0D}" type="datetimeFigureOut">
              <a:rPr lang="de-DE" smtClean="0"/>
              <a:t>03.05.2018</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250780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16D1921E-0399-41D7-9172-0ABB39B5AA0D}" type="datetimeFigureOut">
              <a:rPr lang="de-DE" smtClean="0"/>
              <a:t>03.05.2018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417337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16D1921E-0399-41D7-9172-0ABB39B5AA0D}" type="datetimeFigureOut">
              <a:rPr lang="de-DE" smtClean="0"/>
              <a:t>03.05.2018</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EC56AFD-2C96-4B4B-BDC8-F02A84DE27A6}" type="slidenum">
              <a:rPr lang="de-DE" smtClean="0"/>
              <a:t>‹Nr.›</a:t>
            </a:fld>
            <a:endParaRPr lang="de-DE"/>
          </a:p>
        </p:txBody>
      </p:sp>
    </p:spTree>
    <p:extLst>
      <p:ext uri="{BB962C8B-B14F-4D97-AF65-F5344CB8AC3E}">
        <p14:creationId xmlns:p14="http://schemas.microsoft.com/office/powerpoint/2010/main" val="429303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1921E-0399-41D7-9172-0ABB39B5AA0D}" type="datetimeFigureOut">
              <a:rPr lang="de-DE" smtClean="0"/>
              <a:t>03.05.2018</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56AFD-2C96-4B4B-BDC8-F02A84DE27A6}" type="slidenum">
              <a:rPr lang="de-DE" smtClean="0"/>
              <a:t>‹Nr.›</a:t>
            </a:fld>
            <a:endParaRPr lang="de-DE"/>
          </a:p>
        </p:txBody>
      </p:sp>
    </p:spTree>
    <p:extLst>
      <p:ext uri="{BB962C8B-B14F-4D97-AF65-F5344CB8AC3E}">
        <p14:creationId xmlns:p14="http://schemas.microsoft.com/office/powerpoint/2010/main" val="30132553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279D5831-8B0E-44B0-9352-D9540241F8D3}" type="slidenum">
              <a:rPr lang="de-DE" smtClean="0"/>
              <a:pPr/>
              <a:t>1</a:t>
            </a:fld>
            <a:endParaRPr lang="de-DE"/>
          </a:p>
        </p:txBody>
      </p:sp>
      <p:sp>
        <p:nvSpPr>
          <p:cNvPr id="5" name="Titel 3"/>
          <p:cNvSpPr txBox="1">
            <a:spLocks/>
          </p:cNvSpPr>
          <p:nvPr/>
        </p:nvSpPr>
        <p:spPr>
          <a:xfrm>
            <a:off x="685800" y="525780"/>
            <a:ext cx="10561320" cy="5292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err="1">
                <a:latin typeface="Arial" panose="020B0604020202020204" pitchFamily="34" charset="0"/>
                <a:cs typeface="Arial" panose="020B0604020202020204" pitchFamily="34" charset="0"/>
              </a:rPr>
              <a:t>Energy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Oriented</a:t>
            </a:r>
            <a:r>
              <a:rPr lang="de-DE" dirty="0">
                <a:latin typeface="Arial" panose="020B0604020202020204" pitchFamily="34" charset="0"/>
                <a:cs typeface="Arial" panose="020B0604020202020204" pitchFamily="34" charset="0"/>
              </a:rPr>
              <a:t> Business Administration</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Prof. Dr. Johannes Kals</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3.1 </a:t>
            </a:r>
            <a:r>
              <a:rPr lang="de-DE" dirty="0" err="1" smtClean="0">
                <a:latin typeface="Arial" panose="020B0604020202020204" pitchFamily="34" charset="0"/>
                <a:cs typeface="Arial" panose="020B0604020202020204" pitchFamily="34" charset="0"/>
              </a:rPr>
              <a:t>From</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Sustainability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Environment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Energy</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to</a:t>
            </a:r>
            <a:r>
              <a:rPr lang="de-DE"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Carbon</a:t>
            </a:r>
            <a:r>
              <a:rPr lang="de-DE" dirty="0">
                <a:latin typeface="Arial" panose="020B0604020202020204" pitchFamily="34" charset="0"/>
                <a:cs typeface="Arial" panose="020B0604020202020204" pitchFamily="34" charset="0"/>
              </a:rPr>
              <a:t/>
            </a:r>
            <a:br>
              <a:rPr lang="de-DE" dirty="0">
                <a:latin typeface="Arial" panose="020B0604020202020204" pitchFamily="34" charset="0"/>
                <a:cs typeface="Arial" panose="020B0604020202020204" pitchFamily="34" charset="0"/>
              </a:rPr>
            </a:b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5798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1897382" y="662940"/>
            <a:ext cx="8321038" cy="1852429"/>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67500" tIns="33750" rIns="67500" bIns="33750" anchor="ctr"/>
          <a:lstStyle/>
          <a:p>
            <a:pPr algn="ctr">
              <a:lnSpc>
                <a:spcPct val="100000"/>
              </a:lnSpc>
            </a:pPr>
            <a:r>
              <a:rPr lang="en-US" sz="2000" spc="-1" dirty="0">
                <a:solidFill>
                  <a:srgbClr val="000000"/>
                </a:solidFill>
                <a:uFill>
                  <a:solidFill>
                    <a:srgbClr val="FFFFFF"/>
                  </a:solidFill>
                </a:uFill>
              </a:rPr>
              <a:t>Integrated (sustainability) management, balances, reporting, and disclosure means to describe the taking and giving between companies and their economic, natural, and social </a:t>
            </a:r>
            <a:r>
              <a:rPr lang="en-US" sz="2000" spc="-1" dirty="0" smtClean="0">
                <a:solidFill>
                  <a:srgbClr val="000000"/>
                </a:solidFill>
                <a:uFill>
                  <a:solidFill>
                    <a:srgbClr val="FFFFFF"/>
                  </a:solidFill>
                </a:uFill>
              </a:rPr>
              <a:t>environment:</a:t>
            </a:r>
            <a:endParaRPr lang="en-US" sz="2000" spc="-1" dirty="0">
              <a:solidFill>
                <a:srgbClr val="000000"/>
              </a:solidFill>
              <a:uFill>
                <a:solidFill>
                  <a:srgbClr val="FFFFFF"/>
                </a:solidFill>
              </a:uFill>
            </a:endParaRPr>
          </a:p>
          <a:p>
            <a:pPr algn="ctr">
              <a:lnSpc>
                <a:spcPct val="100000"/>
              </a:lnSpc>
            </a:pPr>
            <a:endParaRPr lang="en-US" sz="1350" spc="-1" dirty="0">
              <a:solidFill>
                <a:srgbClr val="000000"/>
              </a:solidFill>
              <a:uFill>
                <a:solidFill>
                  <a:srgbClr val="FFFFFF"/>
                </a:solidFill>
              </a:uFill>
            </a:endParaRPr>
          </a:p>
        </p:txBody>
      </p:sp>
      <p:sp>
        <p:nvSpPr>
          <p:cNvPr id="271" name="CustomShape 3"/>
          <p:cNvSpPr/>
          <p:nvPr/>
        </p:nvSpPr>
        <p:spPr>
          <a:xfrm>
            <a:off x="3461848" y="2139352"/>
            <a:ext cx="871713" cy="301983"/>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nSpc>
                <a:spcPct val="100000"/>
              </a:lnSpc>
            </a:pPr>
            <a:r>
              <a:rPr lang="de-DE" sz="2000" b="1" spc="-1" dirty="0">
                <a:solidFill>
                  <a:srgbClr val="000000"/>
                </a:solidFill>
                <a:uFill>
                  <a:solidFill>
                    <a:srgbClr val="FFFFFF"/>
                  </a:solidFill>
                </a:uFill>
              </a:rPr>
              <a:t>Profit</a:t>
            </a:r>
            <a:endParaRPr lang="de-DE" sz="2000" spc="-1" dirty="0">
              <a:solidFill>
                <a:srgbClr val="000000"/>
              </a:solidFill>
              <a:uFill>
                <a:solidFill>
                  <a:srgbClr val="FFFFFF"/>
                </a:solidFill>
              </a:uFill>
            </a:endParaRPr>
          </a:p>
        </p:txBody>
      </p:sp>
      <p:sp>
        <p:nvSpPr>
          <p:cNvPr id="272" name="CustomShape 4"/>
          <p:cNvSpPr/>
          <p:nvPr/>
        </p:nvSpPr>
        <p:spPr>
          <a:xfrm>
            <a:off x="5839113" y="2117593"/>
            <a:ext cx="965953" cy="301983"/>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nSpc>
                <a:spcPct val="100000"/>
              </a:lnSpc>
            </a:pPr>
            <a:r>
              <a:rPr lang="de-DE" sz="2000" b="1" spc="-1" dirty="0">
                <a:solidFill>
                  <a:srgbClr val="000000"/>
                </a:solidFill>
                <a:uFill>
                  <a:solidFill>
                    <a:srgbClr val="FFFFFF"/>
                  </a:solidFill>
                </a:uFill>
              </a:rPr>
              <a:t>Planet</a:t>
            </a:r>
            <a:endParaRPr lang="de-DE" sz="2000" spc="-1" dirty="0">
              <a:solidFill>
                <a:srgbClr val="000000"/>
              </a:solidFill>
              <a:uFill>
                <a:solidFill>
                  <a:srgbClr val="FFFFFF"/>
                </a:solidFill>
              </a:uFill>
            </a:endParaRPr>
          </a:p>
        </p:txBody>
      </p:sp>
      <p:sp>
        <p:nvSpPr>
          <p:cNvPr id="273" name="CustomShape 5"/>
          <p:cNvSpPr/>
          <p:nvPr/>
        </p:nvSpPr>
        <p:spPr>
          <a:xfrm>
            <a:off x="8310617" y="2139351"/>
            <a:ext cx="1021196" cy="301983"/>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nSpc>
                <a:spcPct val="100000"/>
              </a:lnSpc>
            </a:pPr>
            <a:r>
              <a:rPr lang="de-DE" sz="1500" b="1" spc="-1" dirty="0">
                <a:solidFill>
                  <a:srgbClr val="000000"/>
                </a:solidFill>
                <a:uFill>
                  <a:solidFill>
                    <a:srgbClr val="FFFFFF"/>
                  </a:solidFill>
                </a:uFill>
              </a:rPr>
              <a:t>   </a:t>
            </a:r>
            <a:r>
              <a:rPr lang="de-DE" sz="2000" b="1" spc="-1" dirty="0">
                <a:solidFill>
                  <a:srgbClr val="000000"/>
                </a:solidFill>
                <a:uFill>
                  <a:solidFill>
                    <a:srgbClr val="FFFFFF"/>
                  </a:solidFill>
                </a:uFill>
              </a:rPr>
              <a:t>People</a:t>
            </a:r>
            <a:endParaRPr lang="de-DE" sz="2000" spc="-1" dirty="0">
              <a:solidFill>
                <a:srgbClr val="000000"/>
              </a:solidFill>
              <a:uFill>
                <a:solidFill>
                  <a:srgbClr val="FFFFFF"/>
                </a:solidFill>
              </a:uFill>
            </a:endParaRPr>
          </a:p>
        </p:txBody>
      </p:sp>
      <p:sp>
        <p:nvSpPr>
          <p:cNvPr id="274" name="CustomShape 6"/>
          <p:cNvSpPr/>
          <p:nvPr/>
        </p:nvSpPr>
        <p:spPr>
          <a:xfrm>
            <a:off x="1897381" y="2525118"/>
            <a:ext cx="2854892" cy="4005459"/>
          </a:xfrm>
          <a:prstGeom prst="rect">
            <a:avLst/>
          </a:prstGeom>
          <a:ln>
            <a:round/>
          </a:ln>
        </p:spPr>
        <p:style>
          <a:lnRef idx="2">
            <a:schemeClr val="accent1"/>
          </a:lnRef>
          <a:fillRef idx="1">
            <a:schemeClr val="lt1"/>
          </a:fillRef>
          <a:effectRef idx="0">
            <a:schemeClr val="accent1"/>
          </a:effectRef>
          <a:fontRef idx="minor"/>
        </p:style>
        <p:txBody>
          <a:bodyPr lIns="67500" tIns="33750" rIns="67500" bIns="33750" anchor="ctr"/>
          <a:lstStyle/>
          <a:p>
            <a:pPr>
              <a:lnSpc>
                <a:spcPct val="100000"/>
              </a:lnSpc>
            </a:pPr>
            <a:endParaRPr lang="de-DE" sz="2000" spc="-1" dirty="0">
              <a:solidFill>
                <a:srgbClr val="000000"/>
              </a:solidFill>
              <a:uFill>
                <a:solidFill>
                  <a:srgbClr val="FFFFFF"/>
                </a:solidFill>
              </a:uFill>
            </a:endParaRPr>
          </a:p>
          <a:p>
            <a:pPr>
              <a:lnSpc>
                <a:spcPct val="100000"/>
              </a:lnSpc>
            </a:pPr>
            <a:r>
              <a:rPr lang="en-US" sz="2000" spc="-1" dirty="0">
                <a:solidFill>
                  <a:srgbClr val="000000"/>
                </a:solidFill>
                <a:uFill>
                  <a:solidFill>
                    <a:srgbClr val="FFFFFF"/>
                  </a:solidFill>
                </a:uFill>
              </a:rPr>
              <a:t>Economic balance sheet: </a:t>
            </a:r>
          </a:p>
          <a:p>
            <a:pPr marL="342900" indent="-342900">
              <a:lnSpc>
                <a:spcPct val="100000"/>
              </a:lnSpc>
              <a:buFont typeface="Arial" panose="020B0604020202020204" pitchFamily="34" charset="0"/>
              <a:buChar char="•"/>
            </a:pPr>
            <a:r>
              <a:rPr lang="de-DE" sz="2000" spc="-1" dirty="0">
                <a:solidFill>
                  <a:srgbClr val="000000"/>
                </a:solidFill>
                <a:uFill>
                  <a:solidFill>
                    <a:srgbClr val="FFFFFF"/>
                  </a:solidFill>
                </a:uFill>
              </a:rPr>
              <a:t>International Financial Reporting Standards (IFRS), U.S. </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Generally Accepted Accounting Principles (US-GAAP), national legislation, etc. Monthly, quarterly, yearly, etc.</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Internal, external, tax related, etc.</a:t>
            </a:r>
          </a:p>
          <a:p>
            <a:pPr algn="ctr">
              <a:lnSpc>
                <a:spcPct val="100000"/>
              </a:lnSpc>
            </a:pPr>
            <a:endParaRPr lang="de-DE" sz="1350" spc="-1" dirty="0">
              <a:solidFill>
                <a:srgbClr val="000000"/>
              </a:solidFill>
              <a:uFill>
                <a:solidFill>
                  <a:srgbClr val="FFFFFF"/>
                </a:solidFill>
              </a:uFill>
            </a:endParaRPr>
          </a:p>
        </p:txBody>
      </p:sp>
      <p:sp>
        <p:nvSpPr>
          <p:cNvPr id="275" name="CustomShape 7"/>
          <p:cNvSpPr/>
          <p:nvPr/>
        </p:nvSpPr>
        <p:spPr>
          <a:xfrm>
            <a:off x="4741666" y="2525119"/>
            <a:ext cx="3245366" cy="899016"/>
          </a:xfrm>
          <a:prstGeom prst="rect">
            <a:avLst/>
          </a:prstGeom>
          <a:ln>
            <a:round/>
          </a:ln>
        </p:spPr>
        <p:style>
          <a:lnRef idx="2">
            <a:schemeClr val="accent1"/>
          </a:lnRef>
          <a:fillRef idx="1">
            <a:schemeClr val="lt1"/>
          </a:fillRef>
          <a:effectRef idx="0">
            <a:schemeClr val="accent1"/>
          </a:effectRef>
          <a:fontRef idx="minor"/>
        </p:style>
        <p:txBody>
          <a:bodyPr lIns="67500" tIns="33750" rIns="67500" bIns="33750" anchor="ctr"/>
          <a:lstStyle/>
          <a:p>
            <a:pPr>
              <a:lnSpc>
                <a:spcPct val="100000"/>
              </a:lnSpc>
            </a:pPr>
            <a:r>
              <a:rPr lang="en-US" sz="2000" spc="-1" dirty="0">
                <a:solidFill>
                  <a:srgbClr val="000000"/>
                </a:solidFill>
                <a:uFill>
                  <a:solidFill>
                    <a:srgbClr val="FFFFFF"/>
                  </a:solidFill>
                </a:uFill>
              </a:rPr>
              <a:t>Environmental balance sheet: </a:t>
            </a:r>
          </a:p>
          <a:p>
            <a:pPr>
              <a:lnSpc>
                <a:spcPct val="100000"/>
              </a:lnSpc>
            </a:pPr>
            <a:r>
              <a:rPr lang="en-US" sz="2000" spc="-1" dirty="0">
                <a:solidFill>
                  <a:srgbClr val="000000"/>
                </a:solidFill>
                <a:uFill>
                  <a:solidFill>
                    <a:srgbClr val="FFFFFF"/>
                  </a:solidFill>
                </a:uFill>
              </a:rPr>
              <a:t>waste and recycling, water, emissions, energy. </a:t>
            </a:r>
          </a:p>
        </p:txBody>
      </p:sp>
      <p:sp>
        <p:nvSpPr>
          <p:cNvPr id="276" name="CustomShape 8"/>
          <p:cNvSpPr/>
          <p:nvPr/>
        </p:nvSpPr>
        <p:spPr>
          <a:xfrm>
            <a:off x="4758829" y="4114443"/>
            <a:ext cx="3211040" cy="873100"/>
          </a:xfrm>
          <a:prstGeom prst="rect">
            <a:avLst/>
          </a:prstGeom>
          <a:ln>
            <a:round/>
          </a:ln>
        </p:spPr>
        <p:style>
          <a:lnRef idx="2">
            <a:schemeClr val="accent1"/>
          </a:lnRef>
          <a:fillRef idx="1">
            <a:schemeClr val="lt1"/>
          </a:fillRef>
          <a:effectRef idx="0">
            <a:schemeClr val="accent1"/>
          </a:effectRef>
          <a:fontRef idx="minor"/>
        </p:style>
        <p:txBody>
          <a:bodyPr lIns="67500" tIns="33750" rIns="67500" bIns="33750" anchor="ctr"/>
          <a:lstStyle/>
          <a:p>
            <a:pPr>
              <a:lnSpc>
                <a:spcPct val="100000"/>
              </a:lnSpc>
            </a:pPr>
            <a:endParaRPr lang="en-US" sz="2000" spc="-1" dirty="0">
              <a:solidFill>
                <a:srgbClr val="000000"/>
              </a:solidFill>
              <a:uFill>
                <a:solidFill>
                  <a:srgbClr val="FFFFFF"/>
                </a:solidFill>
              </a:uFill>
            </a:endParaRPr>
          </a:p>
          <a:p>
            <a:pPr>
              <a:lnSpc>
                <a:spcPct val="100000"/>
              </a:lnSpc>
            </a:pPr>
            <a:r>
              <a:rPr lang="en-US" sz="2000" spc="-1" dirty="0">
                <a:solidFill>
                  <a:srgbClr val="000000"/>
                </a:solidFill>
                <a:uFill>
                  <a:solidFill>
                    <a:srgbClr val="FFFFFF"/>
                  </a:solidFill>
                </a:uFill>
              </a:rPr>
              <a:t>Energy balance condensed out of environmental balance </a:t>
            </a:r>
          </a:p>
          <a:p>
            <a:pPr algn="ctr">
              <a:lnSpc>
                <a:spcPct val="100000"/>
              </a:lnSpc>
            </a:pPr>
            <a:endParaRPr lang="en-US" sz="1350" spc="-1" dirty="0">
              <a:solidFill>
                <a:srgbClr val="000000"/>
              </a:solidFill>
              <a:uFill>
                <a:solidFill>
                  <a:srgbClr val="FFFFFF"/>
                </a:solidFill>
              </a:uFill>
            </a:endParaRPr>
          </a:p>
        </p:txBody>
      </p:sp>
      <p:sp>
        <p:nvSpPr>
          <p:cNvPr id="277" name="CustomShape 9"/>
          <p:cNvSpPr/>
          <p:nvPr/>
        </p:nvSpPr>
        <p:spPr>
          <a:xfrm>
            <a:off x="7961569" y="2525118"/>
            <a:ext cx="2256850" cy="4005459"/>
          </a:xfrm>
          <a:prstGeom prst="rect">
            <a:avLst/>
          </a:prstGeom>
          <a:ln>
            <a:round/>
          </a:ln>
        </p:spPr>
        <p:style>
          <a:lnRef idx="2">
            <a:schemeClr val="accent1"/>
          </a:lnRef>
          <a:fillRef idx="1">
            <a:schemeClr val="lt1"/>
          </a:fillRef>
          <a:effectRef idx="0">
            <a:schemeClr val="accent1"/>
          </a:effectRef>
          <a:fontRef idx="minor"/>
        </p:style>
        <p:txBody>
          <a:bodyPr lIns="67500" tIns="33750" rIns="67500" bIns="33750"/>
          <a:lstStyle/>
          <a:p>
            <a:pPr>
              <a:lnSpc>
                <a:spcPct val="100000"/>
              </a:lnSpc>
            </a:pPr>
            <a:r>
              <a:rPr lang="en-US" sz="2000" spc="-1" dirty="0">
                <a:solidFill>
                  <a:srgbClr val="000000"/>
                </a:solidFill>
                <a:uFill>
                  <a:solidFill>
                    <a:srgbClr val="FFFFFF"/>
                  </a:solidFill>
                </a:uFill>
              </a:rPr>
              <a:t>Social balance </a:t>
            </a:r>
            <a:r>
              <a:rPr lang="en-US" sz="2000" spc="-1" dirty="0" smtClean="0">
                <a:solidFill>
                  <a:srgbClr val="000000"/>
                </a:solidFill>
                <a:uFill>
                  <a:solidFill>
                    <a:srgbClr val="FFFFFF"/>
                  </a:solidFill>
                </a:uFill>
              </a:rPr>
              <a:t>sheet, indicators measuring </a:t>
            </a:r>
          </a:p>
          <a:p>
            <a:pPr marL="342900" indent="-342900">
              <a:lnSpc>
                <a:spcPct val="100000"/>
              </a:lnSpc>
              <a:buFont typeface="Arial" panose="020B0604020202020204" pitchFamily="34" charset="0"/>
              <a:buChar char="•"/>
            </a:pPr>
            <a:r>
              <a:rPr lang="en-US" sz="2000" spc="-1" dirty="0" smtClean="0">
                <a:solidFill>
                  <a:srgbClr val="000000"/>
                </a:solidFill>
                <a:uFill>
                  <a:solidFill>
                    <a:srgbClr val="FFFFFF"/>
                  </a:solidFill>
                </a:uFill>
              </a:rPr>
              <a:t>diversity </a:t>
            </a:r>
            <a:r>
              <a:rPr lang="en-US" sz="2000" spc="-1" dirty="0">
                <a:solidFill>
                  <a:srgbClr val="000000"/>
                </a:solidFill>
                <a:uFill>
                  <a:solidFill>
                    <a:srgbClr val="FFFFFF"/>
                  </a:solidFill>
                </a:uFill>
              </a:rPr>
              <a:t>nondiscrimination donations</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fair wages</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developing countries</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compliance</a:t>
            </a:r>
          </a:p>
          <a:p>
            <a:pPr marL="342900" indent="-342900">
              <a:lnSpc>
                <a:spcPct val="100000"/>
              </a:lnSpc>
              <a:buFont typeface="Arial" panose="020B0604020202020204" pitchFamily="34" charset="0"/>
              <a:buChar char="•"/>
            </a:pPr>
            <a:r>
              <a:rPr lang="en-US" sz="2000" spc="-1" dirty="0">
                <a:solidFill>
                  <a:srgbClr val="000000"/>
                </a:solidFill>
                <a:uFill>
                  <a:solidFill>
                    <a:srgbClr val="FFFFFF"/>
                  </a:solidFill>
                </a:uFill>
              </a:rPr>
              <a:t>etc.</a:t>
            </a:r>
          </a:p>
          <a:p>
            <a:pPr algn="ctr">
              <a:lnSpc>
                <a:spcPct val="100000"/>
              </a:lnSpc>
            </a:pPr>
            <a:endParaRPr lang="en-US" sz="1350" spc="-1" dirty="0">
              <a:solidFill>
                <a:srgbClr val="000000"/>
              </a:solidFill>
              <a:uFill>
                <a:solidFill>
                  <a:srgbClr val="FFFFFF"/>
                </a:solidFill>
              </a:uFill>
            </a:endParaRPr>
          </a:p>
        </p:txBody>
      </p:sp>
      <p:sp>
        <p:nvSpPr>
          <p:cNvPr id="278" name="CustomShape 10"/>
          <p:cNvSpPr/>
          <p:nvPr/>
        </p:nvSpPr>
        <p:spPr>
          <a:xfrm>
            <a:off x="4750528" y="5729035"/>
            <a:ext cx="3211040" cy="811292"/>
          </a:xfrm>
          <a:prstGeom prst="rect">
            <a:avLst/>
          </a:prstGeom>
          <a:ln>
            <a:round/>
          </a:ln>
        </p:spPr>
        <p:style>
          <a:lnRef idx="2">
            <a:schemeClr val="accent1"/>
          </a:lnRef>
          <a:fillRef idx="1">
            <a:schemeClr val="lt1"/>
          </a:fillRef>
          <a:effectRef idx="0">
            <a:schemeClr val="accent1"/>
          </a:effectRef>
          <a:fontRef idx="minor"/>
        </p:style>
        <p:txBody>
          <a:bodyPr lIns="67500" tIns="33750" rIns="67500" bIns="33750" anchor="ctr"/>
          <a:lstStyle/>
          <a:p>
            <a:pPr>
              <a:lnSpc>
                <a:spcPct val="100000"/>
              </a:lnSpc>
            </a:pPr>
            <a:endParaRPr lang="en-US" sz="2000" spc="-1" dirty="0">
              <a:solidFill>
                <a:srgbClr val="000000"/>
              </a:solidFill>
              <a:uFill>
                <a:solidFill>
                  <a:srgbClr val="FFFFFF"/>
                </a:solidFill>
              </a:uFill>
            </a:endParaRPr>
          </a:p>
          <a:p>
            <a:pPr>
              <a:lnSpc>
                <a:spcPct val="100000"/>
              </a:lnSpc>
            </a:pPr>
            <a:r>
              <a:rPr lang="en-US" sz="2000" spc="-1" dirty="0">
                <a:solidFill>
                  <a:srgbClr val="000000"/>
                </a:solidFill>
                <a:uFill>
                  <a:solidFill>
                    <a:srgbClr val="FFFFFF"/>
                  </a:solidFill>
                </a:uFill>
              </a:rPr>
              <a:t>Carbon balance by evaluating energy use and emissions </a:t>
            </a:r>
          </a:p>
          <a:p>
            <a:pPr algn="ctr">
              <a:lnSpc>
                <a:spcPct val="100000"/>
              </a:lnSpc>
            </a:pPr>
            <a:endParaRPr lang="en-US" sz="1350" spc="-1" dirty="0">
              <a:solidFill>
                <a:srgbClr val="000000"/>
              </a:solidFill>
              <a:uFill>
                <a:solidFill>
                  <a:srgbClr val="FFFFFF"/>
                </a:solidFill>
              </a:uFill>
            </a:endParaRPr>
          </a:p>
        </p:txBody>
      </p:sp>
      <p:sp>
        <p:nvSpPr>
          <p:cNvPr id="279" name="CustomShape 11"/>
          <p:cNvSpPr/>
          <p:nvPr/>
        </p:nvSpPr>
        <p:spPr>
          <a:xfrm>
            <a:off x="6007563" y="3424135"/>
            <a:ext cx="546344" cy="690308"/>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280" name="CustomShape 12"/>
          <p:cNvSpPr/>
          <p:nvPr/>
        </p:nvSpPr>
        <p:spPr>
          <a:xfrm>
            <a:off x="6007563" y="4997295"/>
            <a:ext cx="546344" cy="731741"/>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3" name="Textfeld 12"/>
          <p:cNvSpPr txBox="1"/>
          <p:nvPr/>
        </p:nvSpPr>
        <p:spPr>
          <a:xfrm>
            <a:off x="0" y="-10615"/>
            <a:ext cx="12275820" cy="461665"/>
          </a:xfrm>
          <a:prstGeom prst="rect">
            <a:avLst/>
          </a:prstGeom>
          <a:noFill/>
        </p:spPr>
        <p:txBody>
          <a:bodyPr wrap="square" rtlCol="0">
            <a:spAutoFit/>
          </a:bodyPr>
          <a:lstStyle/>
          <a:p>
            <a:r>
              <a:rPr lang="en-US" sz="2400" dirty="0" smtClean="0"/>
              <a:t>How to quantify and measure sustainability in companies? Here the answer of internal reporting:  </a:t>
            </a:r>
            <a:endParaRPr lang="en-US" sz="2400" dirty="0"/>
          </a:p>
        </p:txBody>
      </p:sp>
    </p:spTree>
    <p:extLst>
      <p:ext uri="{BB962C8B-B14F-4D97-AF65-F5344CB8AC3E}">
        <p14:creationId xmlns:p14="http://schemas.microsoft.com/office/powerpoint/2010/main" val="9062373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11</a:t>
            </a:fld>
            <a:endParaRPr lang="de-DE"/>
          </a:p>
        </p:txBody>
      </p:sp>
      <p:sp>
        <p:nvSpPr>
          <p:cNvPr id="5" name="Foliennummernplatzhalter 4"/>
          <p:cNvSpPr txBox="1">
            <a:spLocks/>
          </p:cNvSpPr>
          <p:nvPr/>
        </p:nvSpPr>
        <p:spPr bwMode="auto">
          <a:xfrm>
            <a:off x="8077200" y="5624513"/>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r" defTabSz="914400" rtl="0" eaLnBrk="1" latinLnBrk="0" hangingPunct="1">
              <a:defRPr sz="2400" kern="1200">
                <a:solidFill>
                  <a:schemeClr val="tx1"/>
                </a:solidFill>
                <a:latin typeface="Times" pitchFamily="18" charset="0"/>
                <a:ea typeface="+mn-ea"/>
                <a:cs typeface="+mn-cs"/>
              </a:defRPr>
            </a:lvl1pPr>
            <a:lvl2pPr marL="742950" indent="-285750" algn="l" defTabSz="914400" rtl="0" eaLnBrk="1" latinLnBrk="0" hangingPunct="1">
              <a:defRPr sz="2400" kern="1200">
                <a:solidFill>
                  <a:schemeClr val="tx1"/>
                </a:solidFill>
                <a:latin typeface="Times" pitchFamily="18" charset="0"/>
                <a:ea typeface="+mn-ea"/>
                <a:cs typeface="+mn-cs"/>
              </a:defRPr>
            </a:lvl2pPr>
            <a:lvl3pPr marL="1143000" indent="-228600" algn="l" defTabSz="914400" rtl="0" eaLnBrk="1" latinLnBrk="0" hangingPunct="1">
              <a:defRPr sz="2400" kern="1200">
                <a:solidFill>
                  <a:schemeClr val="tx1"/>
                </a:solidFill>
                <a:latin typeface="Times" pitchFamily="18" charset="0"/>
                <a:ea typeface="+mn-ea"/>
                <a:cs typeface="+mn-cs"/>
              </a:defRPr>
            </a:lvl3pPr>
            <a:lvl4pPr marL="1600200" indent="-228600" algn="l" defTabSz="914400" rtl="0" eaLnBrk="1" latinLnBrk="0" hangingPunct="1">
              <a:defRPr sz="2400" kern="1200">
                <a:solidFill>
                  <a:schemeClr val="tx1"/>
                </a:solidFill>
                <a:latin typeface="Times" pitchFamily="18" charset="0"/>
                <a:ea typeface="+mn-ea"/>
                <a:cs typeface="+mn-cs"/>
              </a:defRPr>
            </a:lvl4pPr>
            <a:lvl5pPr marL="2057400" indent="-228600" algn="l" defTabSz="914400" rtl="0" eaLnBrk="1" latinLnBrk="0" hangingPunct="1">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r>
              <a:rPr lang="de-DE" altLang="de-DE" sz="1200">
                <a:latin typeface="Arial" charset="0"/>
              </a:rPr>
              <a:t>S</a:t>
            </a:r>
            <a:fld id="{8245EF05-6C61-400D-9739-75A75E476321}" type="slidenum">
              <a:rPr lang="de-DE" altLang="de-DE" sz="1200">
                <a:latin typeface="Arial" charset="0"/>
              </a:rPr>
              <a:pPr/>
              <a:t>11</a:t>
            </a:fld>
            <a:endParaRPr lang="de-DE" altLang="de-DE" sz="1200">
              <a:latin typeface="Arial" charset="0"/>
            </a:endParaRPr>
          </a:p>
        </p:txBody>
      </p:sp>
      <p:graphicFrame>
        <p:nvGraphicFramePr>
          <p:cNvPr id="6" name="Diagramm 5"/>
          <p:cNvGraphicFramePr/>
          <p:nvPr>
            <p:extLst>
              <p:ext uri="{D42A27DB-BD31-4B8C-83A1-F6EECF244321}">
                <p14:modId xmlns:p14="http://schemas.microsoft.com/office/powerpoint/2010/main" val="2966304845"/>
              </p:ext>
            </p:extLst>
          </p:nvPr>
        </p:nvGraphicFramePr>
        <p:xfrm>
          <a:off x="1062990" y="1645781"/>
          <a:ext cx="10469880" cy="4710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251460" y="76121"/>
            <a:ext cx="12275820" cy="1569660"/>
          </a:xfrm>
          <a:prstGeom prst="rect">
            <a:avLst/>
          </a:prstGeom>
          <a:noFill/>
        </p:spPr>
        <p:txBody>
          <a:bodyPr wrap="square" rtlCol="0">
            <a:spAutoFit/>
          </a:bodyPr>
          <a:lstStyle/>
          <a:p>
            <a:pPr algn="ctr"/>
            <a:r>
              <a:rPr lang="en-US" sz="2400" dirty="0" smtClean="0"/>
              <a:t>How to quantify and measure sustainability in companies? </a:t>
            </a:r>
          </a:p>
          <a:p>
            <a:pPr algn="ctr"/>
            <a:r>
              <a:rPr lang="en-US" sz="2400" dirty="0" smtClean="0"/>
              <a:t>Here the answer of external disclosure: </a:t>
            </a:r>
          </a:p>
          <a:p>
            <a:pPr algn="ctr"/>
            <a:r>
              <a:rPr lang="en-US" sz="2400" dirty="0" smtClean="0"/>
              <a:t>Various frameworks, regulation, </a:t>
            </a:r>
            <a:r>
              <a:rPr lang="en-US" sz="2400" dirty="0"/>
              <a:t>and </a:t>
            </a:r>
            <a:r>
              <a:rPr lang="en-US" sz="2400" dirty="0" smtClean="0"/>
              <a:t>systems </a:t>
            </a:r>
            <a:r>
              <a:rPr lang="en-US" sz="2400" dirty="0"/>
              <a:t>for sustainability </a:t>
            </a:r>
            <a:r>
              <a:rPr lang="en-US" sz="2400" dirty="0" smtClean="0"/>
              <a:t>accounting and disclosure</a:t>
            </a:r>
            <a:endParaRPr lang="de-DE" sz="2400" dirty="0"/>
          </a:p>
          <a:p>
            <a:pPr algn="ctr"/>
            <a:endParaRPr lang="de-DE" sz="2400" dirty="0"/>
          </a:p>
        </p:txBody>
      </p:sp>
    </p:spTree>
    <p:extLst>
      <p:ext uri="{BB962C8B-B14F-4D97-AF65-F5344CB8AC3E}">
        <p14:creationId xmlns:p14="http://schemas.microsoft.com/office/powerpoint/2010/main" val="2500472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2"/>
          <p:cNvSpPr>
            <a:spLocks noGrp="1"/>
          </p:cNvSpPr>
          <p:nvPr>
            <p:ph type="sldNum" sz="quarter" idx="12"/>
          </p:nvPr>
        </p:nvSpPr>
        <p:spPr bwMode="auto">
          <a:xfrm>
            <a:off x="1524000" y="5543550"/>
            <a:ext cx="762000"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200">
                <a:latin typeface="Arial" charset="0"/>
              </a:rPr>
              <a:t>S</a:t>
            </a:r>
            <a:fld id="{841B21BC-8746-4130-93AB-668E5A26083E}" type="slidenum">
              <a:rPr lang="de-DE" altLang="de-DE" sz="1200">
                <a:latin typeface="Arial" charset="0"/>
              </a:rPr>
              <a:pPr/>
              <a:t>12</a:t>
            </a:fld>
            <a:endParaRPr lang="de-DE" altLang="de-DE" sz="1200">
              <a:latin typeface="Arial" charset="0"/>
            </a:endParaRPr>
          </a:p>
        </p:txBody>
      </p:sp>
      <p:sp>
        <p:nvSpPr>
          <p:cNvPr id="19459" name="Rechteck 3"/>
          <p:cNvSpPr>
            <a:spLocks noChangeArrowheads="1"/>
          </p:cNvSpPr>
          <p:nvPr/>
        </p:nvSpPr>
        <p:spPr bwMode="auto">
          <a:xfrm>
            <a:off x="1327409" y="733832"/>
            <a:ext cx="9361858"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de-DE" sz="3200" dirty="0" smtClean="0">
                <a:latin typeface="Arial" panose="020B0604020202020204" pitchFamily="34" charset="0"/>
                <a:cs typeface="Arial" panose="020B0604020202020204" pitchFamily="34" charset="0"/>
              </a:rPr>
              <a:t>How do companies do it currently and in practice? </a:t>
            </a:r>
          </a:p>
          <a:p>
            <a:pPr algn="ctr"/>
            <a:endParaRPr lang="en-US" altLang="de-DE" sz="3200" dirty="0" smtClean="0">
              <a:latin typeface="Arial" panose="020B0604020202020204" pitchFamily="34" charset="0"/>
              <a:cs typeface="Arial" panose="020B0604020202020204" pitchFamily="34" charset="0"/>
            </a:endParaRPr>
          </a:p>
          <a:p>
            <a:pPr algn="ctr"/>
            <a:r>
              <a:rPr lang="en-US" altLang="de-DE" sz="3200" dirty="0" smtClean="0">
                <a:latin typeface="Arial" panose="020B0604020202020204" pitchFamily="34" charset="0"/>
                <a:cs typeface="Arial" panose="020B0604020202020204" pitchFamily="34" charset="0"/>
              </a:rPr>
              <a:t>Have a look into some </a:t>
            </a:r>
          </a:p>
          <a:p>
            <a:pPr algn="ctr"/>
            <a:r>
              <a:rPr lang="en-US" altLang="de-DE" sz="3200" dirty="0" smtClean="0">
                <a:latin typeface="Arial" panose="020B0604020202020204" pitchFamily="34" charset="0"/>
                <a:cs typeface="Arial" panose="020B0604020202020204" pitchFamily="34" charset="0"/>
              </a:rPr>
              <a:t>of the tens of  thousands of sustainability reports</a:t>
            </a:r>
          </a:p>
          <a:p>
            <a:pPr algn="ctr"/>
            <a:r>
              <a:rPr lang="en-US" altLang="de-DE" sz="3200" dirty="0" smtClean="0">
                <a:latin typeface="Arial" panose="020B0604020202020204" pitchFamily="34" charset="0"/>
                <a:cs typeface="Arial" panose="020B0604020202020204" pitchFamily="34" charset="0"/>
              </a:rPr>
              <a:t>published in the database of the </a:t>
            </a:r>
          </a:p>
          <a:p>
            <a:pPr algn="ctr"/>
            <a:r>
              <a:rPr lang="en-US" altLang="de-DE" sz="3200" dirty="0" smtClean="0">
                <a:latin typeface="Arial" panose="020B0604020202020204" pitchFamily="34" charset="0"/>
                <a:cs typeface="Arial" panose="020B0604020202020204" pitchFamily="34" charset="0"/>
              </a:rPr>
              <a:t>Global Reporting Initiative (GRI):</a:t>
            </a:r>
          </a:p>
          <a:p>
            <a:pPr algn="ctr"/>
            <a:endParaRPr lang="de-DE" altLang="de-DE" sz="3200" dirty="0">
              <a:latin typeface="Arial" panose="020B0604020202020204" pitchFamily="34" charset="0"/>
              <a:cs typeface="Arial" panose="020B0604020202020204" pitchFamily="34" charset="0"/>
            </a:endParaRPr>
          </a:p>
          <a:p>
            <a:pPr algn="ctr"/>
            <a:r>
              <a:rPr lang="de-DE" altLang="de-DE" sz="3200" b="1" dirty="0">
                <a:latin typeface="Arial" panose="020B0604020202020204" pitchFamily="34" charset="0"/>
                <a:cs typeface="Arial" panose="020B0604020202020204" pitchFamily="34" charset="0"/>
              </a:rPr>
              <a:t>http://database.globalreporting.org</a:t>
            </a:r>
            <a:r>
              <a:rPr lang="de-DE" altLang="de-DE"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695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200">
                <a:latin typeface="Arial" charset="0"/>
              </a:rPr>
              <a:t>S</a:t>
            </a:r>
            <a:fld id="{748F909B-BDA4-4C9E-883D-EEB3F9892E73}" type="slidenum">
              <a:rPr lang="de-DE" altLang="de-DE" sz="1200">
                <a:latin typeface="Arial" charset="0"/>
              </a:rPr>
              <a:pPr/>
              <a:t>13</a:t>
            </a:fld>
            <a:endParaRPr lang="de-DE" altLang="de-DE" sz="1200">
              <a:latin typeface="Arial" charset="0"/>
            </a:endParaRPr>
          </a:p>
        </p:txBody>
      </p:sp>
      <p:sp>
        <p:nvSpPr>
          <p:cNvPr id="17413" name="Textfeld 2"/>
          <p:cNvSpPr txBox="1">
            <a:spLocks noChangeArrowheads="1"/>
          </p:cNvSpPr>
          <p:nvPr/>
        </p:nvSpPr>
        <p:spPr bwMode="auto">
          <a:xfrm>
            <a:off x="334214" y="0"/>
            <a:ext cx="112332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de-DE" sz="3200" dirty="0" smtClean="0">
                <a:latin typeface="Arial" panose="020B0604020202020204" pitchFamily="34" charset="0"/>
                <a:cs typeface="Arial" panose="020B0604020202020204" pitchFamily="34" charset="0"/>
              </a:rPr>
              <a:t>Here are some examples of indicators </a:t>
            </a:r>
          </a:p>
          <a:p>
            <a:pPr algn="ctr"/>
            <a:r>
              <a:rPr lang="en-US" altLang="de-DE" sz="3200" dirty="0" smtClean="0">
                <a:latin typeface="Arial" panose="020B0604020202020204" pitchFamily="34" charset="0"/>
                <a:cs typeface="Arial" panose="020B0604020202020204" pitchFamily="34" charset="0"/>
              </a:rPr>
              <a:t>mandatorily requested by the GRI</a:t>
            </a:r>
            <a:r>
              <a:rPr lang="de-DE" altLang="de-DE" sz="3200" dirty="0" smtClean="0">
                <a:latin typeface="Arial" panose="020B0604020202020204" pitchFamily="34" charset="0"/>
                <a:cs typeface="Arial" panose="020B0604020202020204" pitchFamily="34" charset="0"/>
              </a:rPr>
              <a:t>:  </a:t>
            </a:r>
            <a:endParaRPr lang="de-DE" altLang="de-DE" sz="3200" dirty="0">
              <a:latin typeface="Arial" panose="020B0604020202020204" pitchFamily="34" charset="0"/>
              <a:cs typeface="Arial" panose="020B0604020202020204" pitchFamily="34" charset="0"/>
            </a:endParaRPr>
          </a:p>
        </p:txBody>
      </p:sp>
      <p:graphicFrame>
        <p:nvGraphicFramePr>
          <p:cNvPr id="5" name="Diagramm 4"/>
          <p:cNvGraphicFramePr/>
          <p:nvPr>
            <p:extLst/>
          </p:nvPr>
        </p:nvGraphicFramePr>
        <p:xfrm>
          <a:off x="767408" y="1358772"/>
          <a:ext cx="11017224" cy="523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252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de-DE" altLang="de-DE" sz="1200">
                <a:latin typeface="Arial" charset="0"/>
              </a:rPr>
              <a:t>S</a:t>
            </a:r>
            <a:fld id="{A931D46E-09D5-4AC0-9DFD-D72E9AC7F36D}" type="slidenum">
              <a:rPr lang="de-DE" altLang="de-DE" sz="1200">
                <a:latin typeface="Arial" charset="0"/>
              </a:rPr>
              <a:pPr/>
              <a:t>14</a:t>
            </a:fld>
            <a:endParaRPr lang="de-DE" altLang="de-DE" sz="1200">
              <a:latin typeface="Arial" charset="0"/>
            </a:endParaRPr>
          </a:p>
        </p:txBody>
      </p:sp>
      <p:sp>
        <p:nvSpPr>
          <p:cNvPr id="18437" name="Textfeld 1"/>
          <p:cNvSpPr txBox="1">
            <a:spLocks noChangeArrowheads="1"/>
          </p:cNvSpPr>
          <p:nvPr/>
        </p:nvSpPr>
        <p:spPr bwMode="auto">
          <a:xfrm>
            <a:off x="1268730" y="202499"/>
            <a:ext cx="9269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altLang="de-DE" sz="3200" b="1" dirty="0" smtClean="0">
                <a:latin typeface="+mj-lt"/>
              </a:rPr>
              <a:t>Energy Performance Indicators (</a:t>
            </a:r>
            <a:r>
              <a:rPr lang="en-US" altLang="de-DE" sz="3200" b="1" dirty="0" err="1" smtClean="0">
                <a:latin typeface="+mj-lt"/>
              </a:rPr>
              <a:t>EnPIs</a:t>
            </a:r>
            <a:r>
              <a:rPr lang="en-US" altLang="de-DE" sz="3200" b="1" dirty="0" smtClean="0">
                <a:latin typeface="+mj-lt"/>
              </a:rPr>
              <a:t>) of GRI</a:t>
            </a:r>
            <a:endParaRPr lang="en-US" altLang="de-DE" sz="3200" b="1" dirty="0">
              <a:latin typeface="+mj-lt"/>
            </a:endParaRPr>
          </a:p>
        </p:txBody>
      </p:sp>
      <p:graphicFrame>
        <p:nvGraphicFramePr>
          <p:cNvPr id="3" name="Diagramm 2"/>
          <p:cNvGraphicFramePr/>
          <p:nvPr>
            <p:extLst>
              <p:ext uri="{D42A27DB-BD31-4B8C-83A1-F6EECF244321}">
                <p14:modId xmlns:p14="http://schemas.microsoft.com/office/powerpoint/2010/main" val="2785355831"/>
              </p:ext>
            </p:extLst>
          </p:nvPr>
        </p:nvGraphicFramePr>
        <p:xfrm>
          <a:off x="137160" y="628650"/>
          <a:ext cx="11910060" cy="6126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47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1971568" y="5593412"/>
            <a:ext cx="8269070" cy="479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65296" y="228555"/>
            <a:ext cx="10420882" cy="954107"/>
          </a:xfrm>
          <a:prstGeom prst="rect">
            <a:avLst/>
          </a:prstGeom>
        </p:spPr>
        <p:txBody>
          <a:bodyPr wrap="square">
            <a:spAutoFit/>
          </a:bodyPr>
          <a:lstStyle/>
          <a:p>
            <a:pPr algn="ctr"/>
            <a:r>
              <a:rPr lang="de-DE" sz="2800" dirty="0">
                <a:solidFill>
                  <a:schemeClr val="tx1">
                    <a:lumMod val="85000"/>
                    <a:lumOff val="15000"/>
                  </a:schemeClr>
                </a:solidFill>
                <a:latin typeface="Arial" panose="020B0604020202020204" pitchFamily="34" charset="0"/>
                <a:cs typeface="Arial" panose="020B0604020202020204" pitchFamily="34" charset="0"/>
              </a:rPr>
              <a:t>Company </a:t>
            </a:r>
            <a:r>
              <a:rPr lang="de-DE" sz="2800" dirty="0" err="1">
                <a:solidFill>
                  <a:schemeClr val="tx1">
                    <a:lumMod val="85000"/>
                    <a:lumOff val="15000"/>
                  </a:schemeClr>
                </a:solidFill>
                <a:latin typeface="Arial" panose="020B0604020202020204" pitchFamily="34" charset="0"/>
                <a:cs typeface="Arial" panose="020B0604020202020204" pitchFamily="34" charset="0"/>
              </a:rPr>
              <a:t>example</a:t>
            </a:r>
            <a:r>
              <a:rPr lang="de-DE" sz="2800" dirty="0">
                <a:solidFill>
                  <a:schemeClr val="tx1">
                    <a:lumMod val="85000"/>
                    <a:lumOff val="15000"/>
                  </a:schemeClr>
                </a:solidFill>
                <a:latin typeface="Arial" panose="020B0604020202020204" pitchFamily="34" charset="0"/>
                <a:cs typeface="Arial" panose="020B0604020202020204" pitchFamily="34" charset="0"/>
              </a:rPr>
              <a:t> BASF: </a:t>
            </a:r>
            <a:r>
              <a:rPr lang="de-DE" sz="2800" dirty="0" err="1" smtClean="0">
                <a:solidFill>
                  <a:schemeClr val="tx1">
                    <a:lumMod val="85000"/>
                    <a:lumOff val="15000"/>
                  </a:schemeClr>
                </a:solidFill>
                <a:latin typeface="Arial" panose="020B0604020202020204" pitchFamily="34" charset="0"/>
                <a:cs typeface="Arial" panose="020B0604020202020204" pitchFamily="34" charset="0"/>
              </a:rPr>
              <a:t>SEEBalance</a:t>
            </a:r>
            <a:r>
              <a:rPr lang="de-DE" sz="2800" dirty="0" smtClean="0">
                <a:solidFill>
                  <a:schemeClr val="tx1">
                    <a:lumMod val="85000"/>
                    <a:lumOff val="15000"/>
                  </a:schemeClr>
                </a:solidFill>
                <a:latin typeface="Arial" panose="020B0604020202020204" pitchFamily="34" charset="0"/>
                <a:cs typeface="Arial" panose="020B0604020202020204" pitchFamily="34" charset="0"/>
              </a:rPr>
              <a:t> </a:t>
            </a:r>
          </a:p>
          <a:p>
            <a:pPr algn="ctr"/>
            <a:r>
              <a:rPr lang="de-DE" sz="2800" dirty="0" err="1">
                <a:solidFill>
                  <a:schemeClr val="tx1">
                    <a:lumMod val="85000"/>
                    <a:lumOff val="15000"/>
                  </a:schemeClr>
                </a:solidFill>
                <a:latin typeface="Arial" panose="020B0604020202020204" pitchFamily="34" charset="0"/>
                <a:cs typeface="Arial" panose="020B0604020202020204" pitchFamily="34" charset="0"/>
              </a:rPr>
              <a:t>SocioEcoEfficiency</a:t>
            </a:r>
            <a:r>
              <a:rPr lang="de-DE" sz="2800" dirty="0">
                <a:solidFill>
                  <a:schemeClr val="tx1">
                    <a:lumMod val="85000"/>
                    <a:lumOff val="15000"/>
                  </a:schemeClr>
                </a:solidFill>
                <a:latin typeface="Arial" panose="020B0604020202020204" pitchFamily="34" charset="0"/>
                <a:cs typeface="Arial" panose="020B0604020202020204" pitchFamily="34" charset="0"/>
              </a:rPr>
              <a:t> Analysis </a:t>
            </a:r>
          </a:p>
        </p:txBody>
      </p:sp>
      <p:sp>
        <p:nvSpPr>
          <p:cNvPr id="4" name="Rechteck 3"/>
          <p:cNvSpPr/>
          <p:nvPr/>
        </p:nvSpPr>
        <p:spPr>
          <a:xfrm>
            <a:off x="-2199" y="6633700"/>
            <a:ext cx="9582150" cy="261610"/>
          </a:xfrm>
          <a:prstGeom prst="rect">
            <a:avLst/>
          </a:prstGeom>
        </p:spPr>
        <p:txBody>
          <a:bodyPr wrap="square">
            <a:spAutoFit/>
          </a:bodyPr>
          <a:lstStyle/>
          <a:p>
            <a:r>
              <a:rPr lang="de-DE" sz="1100" dirty="0" err="1" smtClean="0"/>
              <a:t>Following</a:t>
            </a:r>
            <a:r>
              <a:rPr lang="de-DE" sz="1100" dirty="0" smtClean="0"/>
              <a:t> https</a:t>
            </a:r>
            <a:r>
              <a:rPr lang="de-DE" sz="1100" dirty="0"/>
              <a:t>://www.basf.com/us/en/company/sustainability/management-and-instruments/quantifying-sustainability/seebalance.html</a:t>
            </a:r>
          </a:p>
        </p:txBody>
      </p:sp>
      <p:sp>
        <p:nvSpPr>
          <p:cNvPr id="5" name="Textfeld 4"/>
          <p:cNvSpPr txBox="1"/>
          <p:nvPr/>
        </p:nvSpPr>
        <p:spPr>
          <a:xfrm>
            <a:off x="1695812" y="5635602"/>
            <a:ext cx="2802401" cy="369332"/>
          </a:xfrm>
          <a:prstGeom prst="rect">
            <a:avLst/>
          </a:prstGeom>
          <a:noFill/>
        </p:spPr>
        <p:txBody>
          <a:bodyPr wrap="square" rtlCol="0">
            <a:spAutoFit/>
          </a:bodyPr>
          <a:lstStyle/>
          <a:p>
            <a:pPr algn="ctr"/>
            <a:r>
              <a:rPr lang="de-DE" b="1" dirty="0" smtClean="0">
                <a:solidFill>
                  <a:schemeClr val="bg1"/>
                </a:solidFill>
              </a:rPr>
              <a:t>Ecology</a:t>
            </a:r>
            <a:endParaRPr lang="de-DE" b="1" dirty="0">
              <a:solidFill>
                <a:schemeClr val="bg1"/>
              </a:solidFill>
            </a:endParaRPr>
          </a:p>
        </p:txBody>
      </p:sp>
      <p:sp>
        <p:nvSpPr>
          <p:cNvPr id="6" name="Textfeld 5"/>
          <p:cNvSpPr txBox="1"/>
          <p:nvPr/>
        </p:nvSpPr>
        <p:spPr>
          <a:xfrm>
            <a:off x="4661234" y="5635601"/>
            <a:ext cx="1512277" cy="369332"/>
          </a:xfrm>
          <a:prstGeom prst="rect">
            <a:avLst/>
          </a:prstGeom>
          <a:noFill/>
        </p:spPr>
        <p:txBody>
          <a:bodyPr wrap="square" rtlCol="0">
            <a:spAutoFit/>
          </a:bodyPr>
          <a:lstStyle/>
          <a:p>
            <a:pPr algn="ctr"/>
            <a:r>
              <a:rPr lang="de-DE" b="1" dirty="0" smtClean="0">
                <a:solidFill>
                  <a:schemeClr val="bg1"/>
                </a:solidFill>
              </a:rPr>
              <a:t>Economy</a:t>
            </a:r>
            <a:endParaRPr lang="de-DE" b="1" dirty="0">
              <a:solidFill>
                <a:schemeClr val="bg1"/>
              </a:solidFill>
            </a:endParaRPr>
          </a:p>
        </p:txBody>
      </p:sp>
      <p:sp>
        <p:nvSpPr>
          <p:cNvPr id="7" name="Textfeld 6"/>
          <p:cNvSpPr txBox="1"/>
          <p:nvPr/>
        </p:nvSpPr>
        <p:spPr>
          <a:xfrm>
            <a:off x="8025582" y="5652727"/>
            <a:ext cx="739305" cy="369332"/>
          </a:xfrm>
          <a:prstGeom prst="rect">
            <a:avLst/>
          </a:prstGeom>
          <a:noFill/>
        </p:spPr>
        <p:txBody>
          <a:bodyPr wrap="none" rtlCol="0">
            <a:spAutoFit/>
          </a:bodyPr>
          <a:lstStyle/>
          <a:p>
            <a:pPr algn="ctr"/>
            <a:r>
              <a:rPr lang="de-DE" b="1" dirty="0" err="1" smtClean="0">
                <a:solidFill>
                  <a:schemeClr val="bg1"/>
                </a:solidFill>
              </a:rPr>
              <a:t>Social</a:t>
            </a:r>
            <a:endParaRPr lang="de-DE" b="1" dirty="0">
              <a:solidFill>
                <a:schemeClr val="bg1"/>
              </a:solidFill>
            </a:endParaRPr>
          </a:p>
        </p:txBody>
      </p:sp>
      <p:sp>
        <p:nvSpPr>
          <p:cNvPr id="8" name="Ellipse 7"/>
          <p:cNvSpPr/>
          <p:nvPr/>
        </p:nvSpPr>
        <p:spPr>
          <a:xfrm>
            <a:off x="2311567" y="4061696"/>
            <a:ext cx="1570893" cy="1359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LCA (Life </a:t>
            </a:r>
            <a:r>
              <a:rPr lang="en-US" dirty="0"/>
              <a:t>C</a:t>
            </a:r>
            <a:r>
              <a:rPr lang="en-US" dirty="0" smtClean="0"/>
              <a:t>ycle Assess-</a:t>
            </a:r>
            <a:r>
              <a:rPr lang="en-US" dirty="0" err="1" smtClean="0"/>
              <a:t>ment</a:t>
            </a:r>
            <a:r>
              <a:rPr lang="en-US" dirty="0" smtClean="0"/>
              <a:t>)</a:t>
            </a:r>
            <a:endParaRPr lang="en-US" dirty="0"/>
          </a:p>
        </p:txBody>
      </p:sp>
      <p:sp>
        <p:nvSpPr>
          <p:cNvPr id="9" name="Ellipse 8"/>
          <p:cNvSpPr/>
          <p:nvPr/>
        </p:nvSpPr>
        <p:spPr>
          <a:xfrm>
            <a:off x="4526419" y="4003190"/>
            <a:ext cx="1647092" cy="1359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Life Cycle </a:t>
            </a:r>
            <a:r>
              <a:rPr lang="de-DE" dirty="0" err="1" smtClean="0"/>
              <a:t>Costing</a:t>
            </a:r>
            <a:endParaRPr lang="de-DE" dirty="0"/>
          </a:p>
        </p:txBody>
      </p:sp>
      <p:sp>
        <p:nvSpPr>
          <p:cNvPr id="10" name="Ellipse 9"/>
          <p:cNvSpPr/>
          <p:nvPr/>
        </p:nvSpPr>
        <p:spPr>
          <a:xfrm>
            <a:off x="6613127" y="4003189"/>
            <a:ext cx="1647092" cy="1359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Social</a:t>
            </a:r>
            <a:r>
              <a:rPr lang="de-DE" dirty="0" smtClean="0"/>
              <a:t> Life Cycle </a:t>
            </a:r>
            <a:r>
              <a:rPr lang="de-DE" dirty="0" err="1" smtClean="0"/>
              <a:t>Assess-ment</a:t>
            </a:r>
            <a:endParaRPr lang="de-DE" dirty="0"/>
          </a:p>
        </p:txBody>
      </p:sp>
      <p:sp>
        <p:nvSpPr>
          <p:cNvPr id="11" name="Ellipse 10"/>
          <p:cNvSpPr/>
          <p:nvPr/>
        </p:nvSpPr>
        <p:spPr>
          <a:xfrm>
            <a:off x="8488819" y="4003188"/>
            <a:ext cx="1647092" cy="13598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Social</a:t>
            </a:r>
            <a:r>
              <a:rPr lang="de-DE" dirty="0" smtClean="0"/>
              <a:t> Hot Spot </a:t>
            </a:r>
            <a:r>
              <a:rPr lang="de-DE" dirty="0" err="1" smtClean="0"/>
              <a:t>Assess-ment</a:t>
            </a:r>
            <a:endParaRPr lang="de-DE" dirty="0"/>
          </a:p>
        </p:txBody>
      </p:sp>
      <p:sp>
        <p:nvSpPr>
          <p:cNvPr id="13" name="Mond 12"/>
          <p:cNvSpPr/>
          <p:nvPr/>
        </p:nvSpPr>
        <p:spPr>
          <a:xfrm rot="5400000">
            <a:off x="4586904" y="-1298963"/>
            <a:ext cx="3038398" cy="8269069"/>
          </a:xfrm>
          <a:prstGeom prst="moo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p:cNvSpPr txBox="1"/>
          <p:nvPr/>
        </p:nvSpPr>
        <p:spPr>
          <a:xfrm>
            <a:off x="4376949" y="1779363"/>
            <a:ext cx="3458308" cy="707886"/>
          </a:xfrm>
          <a:prstGeom prst="rect">
            <a:avLst/>
          </a:prstGeom>
          <a:noFill/>
        </p:spPr>
        <p:txBody>
          <a:bodyPr wrap="square" rtlCol="0">
            <a:spAutoFit/>
          </a:bodyPr>
          <a:lstStyle/>
          <a:p>
            <a:pPr algn="ctr"/>
            <a:r>
              <a:rPr lang="de-DE" sz="4000" dirty="0" smtClean="0"/>
              <a:t>Seebalance®</a:t>
            </a:r>
            <a:endParaRPr lang="de-DE" sz="4000" dirty="0"/>
          </a:p>
        </p:txBody>
      </p:sp>
    </p:spTree>
    <p:extLst>
      <p:ext uri="{BB962C8B-B14F-4D97-AF65-F5344CB8AC3E}">
        <p14:creationId xmlns:p14="http://schemas.microsoft.com/office/powerpoint/2010/main" val="1608275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7160" y="400050"/>
            <a:ext cx="11830050" cy="5816977"/>
          </a:xfrm>
          <a:prstGeom prst="rect">
            <a:avLst/>
          </a:prstGeom>
        </p:spPr>
        <p:txBody>
          <a:bodyPr wrap="square">
            <a:spAutoFit/>
          </a:bodyPr>
          <a:lstStyle/>
          <a:p>
            <a:pPr algn="ctr"/>
            <a:r>
              <a:rPr lang="en-US" sz="3200" dirty="0" smtClean="0">
                <a:solidFill>
                  <a:schemeClr val="tx1">
                    <a:lumMod val="85000"/>
                    <a:lumOff val="15000"/>
                  </a:schemeClr>
                </a:solidFill>
                <a:latin typeface="Arial" panose="020B0604020202020204" pitchFamily="34" charset="0"/>
                <a:cs typeface="Arial" panose="020B0604020202020204" pitchFamily="34" charset="0"/>
              </a:rPr>
              <a:t>We can conclude that the sustainability accounting systems are still under development by</a:t>
            </a:r>
          </a:p>
          <a:p>
            <a:pPr algn="ctr"/>
            <a:endParaRPr lang="en-US" sz="3200" dirty="0" smtClean="0">
              <a:solidFill>
                <a:schemeClr val="tx1">
                  <a:lumMod val="85000"/>
                  <a:lumOff val="15000"/>
                </a:schemeClr>
              </a:solidFill>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r>
              <a:rPr lang="en-US" sz="3200" dirty="0" smtClean="0">
                <a:solidFill>
                  <a:schemeClr val="tx1">
                    <a:lumMod val="85000"/>
                    <a:lumOff val="15000"/>
                  </a:schemeClr>
                </a:solidFill>
                <a:latin typeface="Arial" panose="020B0604020202020204" pitchFamily="34" charset="0"/>
                <a:cs typeface="Arial" panose="020B0604020202020204" pitchFamily="34" charset="0"/>
              </a:rPr>
              <a:t>governmental authorities (e.g. United Nations Issuing the GRI)</a:t>
            </a:r>
          </a:p>
          <a:p>
            <a:pPr marL="457200" indent="-457200" algn="ctr">
              <a:buFont typeface="Arial" panose="020B0604020202020204" pitchFamily="34" charset="0"/>
              <a:buChar char="•"/>
            </a:pPr>
            <a:r>
              <a:rPr lang="en-US" sz="3200" dirty="0" smtClean="0">
                <a:solidFill>
                  <a:schemeClr val="tx1">
                    <a:lumMod val="85000"/>
                    <a:lumOff val="15000"/>
                  </a:schemeClr>
                </a:solidFill>
                <a:latin typeface="Arial" panose="020B0604020202020204" pitchFamily="34" charset="0"/>
                <a:cs typeface="Arial" panose="020B0604020202020204" pitchFamily="34" charset="0"/>
              </a:rPr>
              <a:t>NGOs (e.g. carbon disclosure project) </a:t>
            </a:r>
          </a:p>
          <a:p>
            <a:pPr marL="457200" indent="-457200" algn="ctr">
              <a:buFont typeface="Arial" panose="020B0604020202020204" pitchFamily="34" charset="0"/>
              <a:buChar char="•"/>
            </a:pPr>
            <a:r>
              <a:rPr lang="en-US" sz="3200" dirty="0" smtClean="0">
                <a:solidFill>
                  <a:schemeClr val="tx1">
                    <a:lumMod val="85000"/>
                    <a:lumOff val="15000"/>
                  </a:schemeClr>
                </a:solidFill>
                <a:latin typeface="Arial" panose="020B0604020202020204" pitchFamily="34" charset="0"/>
                <a:cs typeface="Arial" panose="020B0604020202020204" pitchFamily="34" charset="0"/>
              </a:rPr>
              <a:t>Companies (e.g. </a:t>
            </a:r>
            <a:r>
              <a:rPr lang="en-US" sz="3200" dirty="0" err="1" smtClean="0">
                <a:solidFill>
                  <a:schemeClr val="tx1">
                    <a:lumMod val="85000"/>
                    <a:lumOff val="15000"/>
                  </a:schemeClr>
                </a:solidFill>
                <a:latin typeface="Arial" panose="020B0604020202020204" pitchFamily="34" charset="0"/>
                <a:cs typeface="Arial" panose="020B0604020202020204" pitchFamily="34" charset="0"/>
              </a:rPr>
              <a:t>SEEBalance</a:t>
            </a:r>
            <a:r>
              <a:rPr lang="en-US" sz="3200" dirty="0" smtClean="0">
                <a:solidFill>
                  <a:schemeClr val="tx1">
                    <a:lumMod val="85000"/>
                    <a:lumOff val="15000"/>
                  </a:schemeClr>
                </a:solidFill>
                <a:latin typeface="Arial" panose="020B0604020202020204" pitchFamily="34" charset="0"/>
                <a:cs typeface="Arial" panose="020B0604020202020204" pitchFamily="34" charset="0"/>
              </a:rPr>
              <a:t> of BASF)</a:t>
            </a:r>
          </a:p>
          <a:p>
            <a:pPr marL="457200" indent="-457200" algn="ctr">
              <a:buFont typeface="Arial" panose="020B0604020202020204" pitchFamily="34" charset="0"/>
              <a:buChar char="•"/>
            </a:pPr>
            <a:endParaRPr lang="en-US" sz="3200" dirty="0" smtClean="0">
              <a:solidFill>
                <a:schemeClr val="tx1">
                  <a:lumMod val="85000"/>
                  <a:lumOff val="15000"/>
                </a:schemeClr>
              </a:solidFill>
              <a:latin typeface="Arial" panose="020B0604020202020204" pitchFamily="34" charset="0"/>
              <a:cs typeface="Arial" panose="020B0604020202020204" pitchFamily="34" charset="0"/>
            </a:endParaRPr>
          </a:p>
          <a:p>
            <a:pPr algn="ctr"/>
            <a:r>
              <a:rPr lang="en-US" sz="3200" dirty="0" smtClean="0">
                <a:solidFill>
                  <a:schemeClr val="tx1">
                    <a:lumMod val="85000"/>
                    <a:lumOff val="15000"/>
                  </a:schemeClr>
                </a:solidFill>
                <a:latin typeface="Arial" panose="020B0604020202020204" pitchFamily="34" charset="0"/>
                <a:cs typeface="Arial" panose="020B0604020202020204" pitchFamily="34" charset="0"/>
              </a:rPr>
              <a:t>They should follow the principles of accountancy and financial disclosure (next chart)</a:t>
            </a:r>
          </a:p>
          <a:p>
            <a:pPr>
              <a:lnSpc>
                <a:spcPct val="150000"/>
              </a:lnSpc>
            </a:pPr>
            <a:r>
              <a:rPr lang="de-DE" sz="2800" dirty="0" smtClean="0">
                <a:solidFill>
                  <a:schemeClr val="tx1">
                    <a:lumMod val="85000"/>
                    <a:lumOff val="15000"/>
                  </a:schemeClr>
                </a:solidFill>
                <a:latin typeface="Arial" panose="020B0604020202020204" pitchFamily="34" charset="0"/>
                <a:cs typeface="Arial" panose="020B0604020202020204" pitchFamily="34" charset="0"/>
              </a:rPr>
              <a:t/>
            </a:r>
            <a:br>
              <a:rPr lang="de-DE" sz="2800" dirty="0" smtClean="0">
                <a:solidFill>
                  <a:schemeClr val="tx1">
                    <a:lumMod val="85000"/>
                    <a:lumOff val="15000"/>
                  </a:schemeClr>
                </a:solidFill>
                <a:latin typeface="Arial" panose="020B0604020202020204" pitchFamily="34" charset="0"/>
                <a:cs typeface="Arial" panose="020B0604020202020204" pitchFamily="34" charset="0"/>
              </a:rPr>
            </a:br>
            <a:endParaRPr lang="de-DE" sz="2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320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p:cNvGraphicFramePr/>
          <p:nvPr>
            <p:extLst>
              <p:ext uri="{D42A27DB-BD31-4B8C-83A1-F6EECF244321}">
                <p14:modId xmlns:p14="http://schemas.microsoft.com/office/powerpoint/2010/main" val="341088884"/>
              </p:ext>
            </p:extLst>
          </p:nvPr>
        </p:nvGraphicFramePr>
        <p:xfrm>
          <a:off x="251460" y="240030"/>
          <a:ext cx="11247120" cy="5875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755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noAutofit/>
          </a:bodyPr>
          <a:lstStyle/>
          <a:p>
            <a:pPr algn="ctr"/>
            <a:r>
              <a:rPr lang="en-US" altLang="de-DE" sz="3200" b="1" dirty="0" smtClean="0"/>
              <a:t>Overview of balances or reviews </a:t>
            </a:r>
            <a:br>
              <a:rPr lang="en-US" altLang="de-DE" sz="3200" b="1" dirty="0" smtClean="0"/>
            </a:br>
            <a:r>
              <a:rPr lang="en-US" altLang="de-DE" sz="3200" b="1" dirty="0" smtClean="0"/>
              <a:t>(figure structuring this presentation)</a:t>
            </a:r>
            <a:endParaRPr lang="en-US" altLang="de-DE" sz="3200" b="1" dirty="0"/>
          </a:p>
        </p:txBody>
      </p:sp>
      <p:sp>
        <p:nvSpPr>
          <p:cNvPr id="5" name="Foliennummernplatzhalt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85B6192D-1743-4726-9ABF-DCAEADA47247}" type="slidenum">
              <a:rPr lang="de-DE" altLang="de-DE" sz="1200">
                <a:latin typeface="Arial" panose="020B0604020202020204" pitchFamily="34" charset="0"/>
              </a:rPr>
              <a:pPr/>
              <a:t>18</a:t>
            </a:fld>
            <a:endParaRPr lang="de-DE" altLang="de-DE" sz="1200">
              <a:latin typeface="Arial" panose="020B0604020202020204" pitchFamily="34" charset="0"/>
            </a:endParaRPr>
          </a:p>
        </p:txBody>
      </p:sp>
      <p:graphicFrame>
        <p:nvGraphicFramePr>
          <p:cNvPr id="7" name="Inhaltsplatzhalter 5"/>
          <p:cNvGraphicFramePr>
            <a:graphicFrameLocks/>
          </p:cNvGraphicFramePr>
          <p:nvPr>
            <p:extLst>
              <p:ext uri="{D42A27DB-BD31-4B8C-83A1-F6EECF244321}">
                <p14:modId xmlns:p14="http://schemas.microsoft.com/office/powerpoint/2010/main" val="3447419999"/>
              </p:ext>
            </p:extLst>
          </p:nvPr>
        </p:nvGraphicFramePr>
        <p:xfrm>
          <a:off x="1991544" y="2240868"/>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947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83080" y="245193"/>
            <a:ext cx="8526779" cy="994172"/>
          </a:xfrm>
        </p:spPr>
        <p:txBody>
          <a:bodyPr>
            <a:noAutofit/>
          </a:bodyPr>
          <a:lstStyle/>
          <a:p>
            <a:pPr algn="ctr"/>
            <a:r>
              <a:rPr lang="en-US" sz="3600" dirty="0">
                <a:latin typeface="+mn-lt"/>
              </a:rPr>
              <a:t>Environmental balance </a:t>
            </a:r>
            <a:r>
              <a:rPr lang="en-US" sz="3600" dirty="0" smtClean="0">
                <a:latin typeface="+mn-lt"/>
              </a:rPr>
              <a:t>of a </a:t>
            </a:r>
            <a:r>
              <a:rPr lang="en-US" sz="3600" dirty="0">
                <a:latin typeface="+mn-lt"/>
              </a:rPr>
              <a:t>production plant</a:t>
            </a:r>
          </a:p>
        </p:txBody>
      </p:sp>
      <p:sp>
        <p:nvSpPr>
          <p:cNvPr id="4" name="Text Box 48"/>
          <p:cNvSpPr txBox="1">
            <a:spLocks noChangeArrowheads="1"/>
          </p:cNvSpPr>
          <p:nvPr/>
        </p:nvSpPr>
        <p:spPr bwMode="auto">
          <a:xfrm>
            <a:off x="4205791" y="2240868"/>
            <a:ext cx="3769772" cy="3356922"/>
          </a:xfrm>
          <a:prstGeom prst="rect">
            <a:avLst/>
          </a:prstGeom>
          <a:solidFill>
            <a:schemeClr val="tx1">
              <a:lumMod val="50000"/>
              <a:lumOff val="50000"/>
              <a:alpha val="64000"/>
            </a:schemeClr>
          </a:solidFill>
          <a:ln w="9525">
            <a:solidFill>
              <a:schemeClr val="bg1">
                <a:lumMod val="95000"/>
              </a:schemeClr>
            </a:solid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ct val="0"/>
              </a:spcAft>
            </a:pPr>
            <a:endParaRPr lang="en-US" altLang="ko-KR" dirty="0">
              <a:cs typeface="Arial" panose="020B0604020202020204" pitchFamily="34" charset="0"/>
            </a:endParaRPr>
          </a:p>
        </p:txBody>
      </p:sp>
      <p:sp>
        <p:nvSpPr>
          <p:cNvPr id="6" name="Text Box 46"/>
          <p:cNvSpPr txBox="1">
            <a:spLocks noChangeArrowheads="1"/>
          </p:cNvSpPr>
          <p:nvPr/>
        </p:nvSpPr>
        <p:spPr bwMode="auto">
          <a:xfrm>
            <a:off x="4767264" y="2612024"/>
            <a:ext cx="2657475" cy="2614613"/>
          </a:xfrm>
          <a:prstGeom prst="rect">
            <a:avLst/>
          </a:prstGeom>
          <a:solidFill>
            <a:schemeClr val="bg1"/>
          </a:solidFill>
          <a:ln w="9525">
            <a:noFill/>
            <a:miter lim="800000"/>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ko-KR" sz="2400" dirty="0">
                <a:ea typeface="Batang"/>
                <a:cs typeface="Arial" panose="020B0604020202020204" pitchFamily="34" charset="0"/>
              </a:rPr>
              <a:t>Production </a:t>
            </a:r>
          </a:p>
          <a:p>
            <a:pPr algn="ctr" fontAlgn="base">
              <a:spcBef>
                <a:spcPct val="0"/>
              </a:spcBef>
              <a:spcAft>
                <a:spcPct val="0"/>
              </a:spcAft>
            </a:pPr>
            <a:r>
              <a:rPr lang="en-US" altLang="ko-KR" sz="2400" dirty="0">
                <a:ea typeface="Batang"/>
                <a:cs typeface="Arial" panose="020B0604020202020204" pitchFamily="34" charset="0"/>
              </a:rPr>
              <a:t>plant (As black box)</a:t>
            </a:r>
            <a:endParaRPr lang="en-US" altLang="ko-KR" sz="2400" dirty="0">
              <a:cs typeface="Arial" panose="020B0604020202020204" pitchFamily="34" charset="0"/>
            </a:endParaRPr>
          </a:p>
        </p:txBody>
      </p:sp>
      <p:sp>
        <p:nvSpPr>
          <p:cNvPr id="9" name="AutoShape 40"/>
          <p:cNvSpPr>
            <a:spLocks noChangeArrowheads="1"/>
          </p:cNvSpPr>
          <p:nvPr/>
        </p:nvSpPr>
        <p:spPr bwMode="auto">
          <a:xfrm>
            <a:off x="2528394" y="4837461"/>
            <a:ext cx="1677395"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Energy</a:t>
            </a:r>
          </a:p>
        </p:txBody>
      </p:sp>
      <p:sp>
        <p:nvSpPr>
          <p:cNvPr id="11" name="AutoShape 40"/>
          <p:cNvSpPr>
            <a:spLocks noChangeArrowheads="1"/>
          </p:cNvSpPr>
          <p:nvPr/>
        </p:nvSpPr>
        <p:spPr bwMode="auto">
          <a:xfrm>
            <a:off x="8107615" y="3818240"/>
            <a:ext cx="1306772" cy="101491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smtClean="0">
                <a:cs typeface="Arial" panose="020B0604020202020204" pitchFamily="34" charset="0"/>
              </a:rPr>
              <a:t>Waste </a:t>
            </a:r>
            <a:r>
              <a:rPr lang="en-US" sz="2000" dirty="0">
                <a:cs typeface="Arial" panose="020B0604020202020204" pitchFamily="34" charset="0"/>
              </a:rPr>
              <a:t>water</a:t>
            </a:r>
          </a:p>
        </p:txBody>
      </p:sp>
      <p:sp>
        <p:nvSpPr>
          <p:cNvPr id="12" name="AutoShape 40"/>
          <p:cNvSpPr>
            <a:spLocks noChangeArrowheads="1"/>
          </p:cNvSpPr>
          <p:nvPr/>
        </p:nvSpPr>
        <p:spPr bwMode="auto">
          <a:xfrm>
            <a:off x="8107615" y="2934396"/>
            <a:ext cx="1306772"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Waste</a:t>
            </a:r>
          </a:p>
        </p:txBody>
      </p:sp>
      <p:sp>
        <p:nvSpPr>
          <p:cNvPr id="13" name="AutoShape 40"/>
          <p:cNvSpPr>
            <a:spLocks noChangeArrowheads="1"/>
          </p:cNvSpPr>
          <p:nvPr/>
        </p:nvSpPr>
        <p:spPr bwMode="auto">
          <a:xfrm>
            <a:off x="8107615" y="1928511"/>
            <a:ext cx="1306772" cy="994689"/>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Product </a:t>
            </a:r>
          </a:p>
        </p:txBody>
      </p:sp>
      <p:sp>
        <p:nvSpPr>
          <p:cNvPr id="15" name="AutoShape 40"/>
          <p:cNvSpPr>
            <a:spLocks noChangeArrowheads="1"/>
          </p:cNvSpPr>
          <p:nvPr/>
        </p:nvSpPr>
        <p:spPr bwMode="auto">
          <a:xfrm>
            <a:off x="8107615" y="4833156"/>
            <a:ext cx="1306772" cy="998301"/>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Energy losses</a:t>
            </a:r>
          </a:p>
        </p:txBody>
      </p:sp>
      <p:sp>
        <p:nvSpPr>
          <p:cNvPr id="16" name="AutoShape 40"/>
          <p:cNvSpPr>
            <a:spLocks noChangeArrowheads="1"/>
          </p:cNvSpPr>
          <p:nvPr/>
        </p:nvSpPr>
        <p:spPr bwMode="auto">
          <a:xfrm>
            <a:off x="2528395" y="3946960"/>
            <a:ext cx="1677395"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Fresh water</a:t>
            </a:r>
          </a:p>
        </p:txBody>
      </p:sp>
      <p:sp>
        <p:nvSpPr>
          <p:cNvPr id="17" name="AutoShape 40"/>
          <p:cNvSpPr>
            <a:spLocks noChangeArrowheads="1"/>
          </p:cNvSpPr>
          <p:nvPr/>
        </p:nvSpPr>
        <p:spPr bwMode="auto">
          <a:xfrm>
            <a:off x="2528396" y="3055111"/>
            <a:ext cx="1677395" cy="891850"/>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Auxiliary material</a:t>
            </a:r>
          </a:p>
        </p:txBody>
      </p:sp>
      <p:sp>
        <p:nvSpPr>
          <p:cNvPr id="18" name="AutoShape 40"/>
          <p:cNvSpPr>
            <a:spLocks noChangeArrowheads="1"/>
          </p:cNvSpPr>
          <p:nvPr/>
        </p:nvSpPr>
        <p:spPr bwMode="auto">
          <a:xfrm>
            <a:off x="2528397" y="2015358"/>
            <a:ext cx="1677395" cy="113878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Raw Material</a:t>
            </a:r>
          </a:p>
        </p:txBody>
      </p:sp>
    </p:spTree>
    <p:extLst>
      <p:ext uri="{BB962C8B-B14F-4D97-AF65-F5344CB8AC3E}">
        <p14:creationId xmlns:p14="http://schemas.microsoft.com/office/powerpoint/2010/main" val="3351598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noAutofit/>
          </a:bodyPr>
          <a:lstStyle/>
          <a:p>
            <a:pPr algn="ctr"/>
            <a:r>
              <a:rPr lang="de-DE" altLang="de-DE" sz="3200" b="1" dirty="0" err="1" smtClean="0"/>
              <a:t>Overview</a:t>
            </a:r>
            <a:r>
              <a:rPr lang="de-DE" altLang="de-DE" sz="3200" b="1" dirty="0" smtClean="0"/>
              <a:t> </a:t>
            </a:r>
            <a:r>
              <a:rPr lang="de-DE" altLang="de-DE" sz="3200" b="1" dirty="0" err="1" smtClean="0"/>
              <a:t>of</a:t>
            </a:r>
            <a:r>
              <a:rPr lang="de-DE" altLang="de-DE" sz="3200" b="1" dirty="0" smtClean="0"/>
              <a:t> </a:t>
            </a:r>
            <a:r>
              <a:rPr lang="de-DE" altLang="de-DE" sz="3200" b="1" dirty="0" err="1" smtClean="0"/>
              <a:t>balances</a:t>
            </a:r>
            <a:r>
              <a:rPr lang="de-DE" altLang="de-DE" sz="3200" b="1" dirty="0" smtClean="0"/>
              <a:t> </a:t>
            </a:r>
            <a:r>
              <a:rPr lang="de-DE" altLang="de-DE" sz="3200" b="1" dirty="0" err="1" smtClean="0"/>
              <a:t>or</a:t>
            </a:r>
            <a:r>
              <a:rPr lang="de-DE" altLang="de-DE" sz="3200" b="1" dirty="0" smtClean="0"/>
              <a:t> </a:t>
            </a:r>
            <a:r>
              <a:rPr lang="de-DE" altLang="de-DE" sz="3200" b="1" dirty="0" err="1" smtClean="0"/>
              <a:t>reviews</a:t>
            </a:r>
            <a:r>
              <a:rPr lang="de-DE" altLang="de-DE" sz="3200" b="1" dirty="0" smtClean="0"/>
              <a:t> </a:t>
            </a:r>
            <a:br>
              <a:rPr lang="de-DE" altLang="de-DE" sz="3200" b="1" dirty="0" smtClean="0"/>
            </a:br>
            <a:r>
              <a:rPr lang="de-DE" altLang="de-DE" sz="3200" b="1" dirty="0" smtClean="0"/>
              <a:t>(</a:t>
            </a:r>
            <a:r>
              <a:rPr lang="de-DE" altLang="de-DE" sz="3200" b="1" dirty="0" err="1" smtClean="0"/>
              <a:t>figure</a:t>
            </a:r>
            <a:r>
              <a:rPr lang="de-DE" altLang="de-DE" sz="3200" b="1" dirty="0" smtClean="0"/>
              <a:t> </a:t>
            </a:r>
            <a:r>
              <a:rPr lang="de-DE" altLang="de-DE" sz="3200" b="1" dirty="0" err="1" smtClean="0"/>
              <a:t>structuring</a:t>
            </a:r>
            <a:r>
              <a:rPr lang="de-DE" altLang="de-DE" sz="3200" b="1" dirty="0" smtClean="0"/>
              <a:t> </a:t>
            </a:r>
            <a:r>
              <a:rPr lang="de-DE" altLang="de-DE" sz="3200" b="1" dirty="0" err="1" smtClean="0"/>
              <a:t>this</a:t>
            </a:r>
            <a:r>
              <a:rPr lang="de-DE" altLang="de-DE" sz="3200" b="1" dirty="0" smtClean="0"/>
              <a:t> </a:t>
            </a:r>
            <a:r>
              <a:rPr lang="de-DE" altLang="de-DE" sz="3200" b="1" dirty="0" err="1" smtClean="0"/>
              <a:t>presentation</a:t>
            </a:r>
            <a:r>
              <a:rPr lang="de-DE" altLang="de-DE" sz="3200" b="1" dirty="0" smtClean="0"/>
              <a:t>)</a:t>
            </a:r>
            <a:endParaRPr lang="de-DE" altLang="de-DE" sz="3200" b="1" dirty="0"/>
          </a:p>
        </p:txBody>
      </p:sp>
      <p:sp>
        <p:nvSpPr>
          <p:cNvPr id="5" name="Foliennummernplatzhalt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85B6192D-1743-4726-9ABF-DCAEADA47247}" type="slidenum">
              <a:rPr lang="de-DE" altLang="de-DE" sz="1200">
                <a:latin typeface="Arial" panose="020B0604020202020204" pitchFamily="34" charset="0"/>
              </a:rPr>
              <a:pPr/>
              <a:t>2</a:t>
            </a:fld>
            <a:endParaRPr lang="de-DE" altLang="de-DE" sz="1200">
              <a:latin typeface="Arial" panose="020B0604020202020204" pitchFamily="34" charset="0"/>
            </a:endParaRPr>
          </a:p>
        </p:txBody>
      </p:sp>
      <p:graphicFrame>
        <p:nvGraphicFramePr>
          <p:cNvPr id="7" name="Inhaltsplatzhalter 5"/>
          <p:cNvGraphicFramePr>
            <a:graphicFrameLocks/>
          </p:cNvGraphicFramePr>
          <p:nvPr>
            <p:extLst>
              <p:ext uri="{D42A27DB-BD31-4B8C-83A1-F6EECF244321}">
                <p14:modId xmlns:p14="http://schemas.microsoft.com/office/powerpoint/2010/main" val="689469672"/>
              </p:ext>
            </p:extLst>
          </p:nvPr>
        </p:nvGraphicFramePr>
        <p:xfrm>
          <a:off x="1991544" y="2240868"/>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5885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981200" y="0"/>
            <a:ext cx="8229600" cy="560070"/>
          </a:xfrm>
        </p:spPr>
        <p:txBody>
          <a:bodyPr>
            <a:normAutofit/>
          </a:bodyPr>
          <a:lstStyle/>
          <a:p>
            <a:pPr algn="ctr"/>
            <a:r>
              <a:rPr lang="en-US" altLang="de-DE" sz="2800" b="1" dirty="0" smtClean="0"/>
              <a:t>Examples taken from a machine building company</a:t>
            </a:r>
            <a:endParaRPr lang="en-US" sz="2800" dirty="0"/>
          </a:p>
        </p:txBody>
      </p:sp>
      <p:sp>
        <p:nvSpPr>
          <p:cNvPr id="2" name="Foliennummernplatzhalter 1"/>
          <p:cNvSpPr>
            <a:spLocks noGrp="1"/>
          </p:cNvSpPr>
          <p:nvPr>
            <p:ph type="sldNum" sz="quarter" idx="12"/>
          </p:nvPr>
        </p:nvSpPr>
        <p:spPr/>
        <p:txBody>
          <a:bodyPr/>
          <a:lstStyle/>
          <a:p>
            <a:fld id="{279D5831-8B0E-44B0-9352-D9540241F8D3}" type="slidenum">
              <a:rPr lang="de-DE" smtClean="0"/>
              <a:pPr/>
              <a:t>20</a:t>
            </a:fld>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3306900735"/>
              </p:ext>
            </p:extLst>
          </p:nvPr>
        </p:nvGraphicFramePr>
        <p:xfrm>
          <a:off x="240030" y="533134"/>
          <a:ext cx="11658600" cy="6629666"/>
        </p:xfrm>
        <a:graphic>
          <a:graphicData uri="http://schemas.openxmlformats.org/drawingml/2006/table">
            <a:tbl>
              <a:tblPr firstRow="1">
                <a:tableStyleId>{3C2FFA5D-87B4-456A-9821-1D502468CF0F}</a:tableStyleId>
              </a:tblPr>
              <a:tblGrid>
                <a:gridCol w="6446520"/>
                <a:gridCol w="5212080"/>
              </a:tblGrid>
              <a:tr h="533666">
                <a:tc>
                  <a:txBody>
                    <a:bodyPr/>
                    <a:lstStyle/>
                    <a:p>
                      <a:pPr indent="144145" algn="ctr" hangingPunct="0">
                        <a:spcAft>
                          <a:spcPts val="0"/>
                        </a:spcAft>
                      </a:pPr>
                      <a:r>
                        <a:rPr lang="de-DE" sz="2800" dirty="0">
                          <a:effectLst/>
                        </a:rPr>
                        <a:t>Input</a:t>
                      </a:r>
                      <a:endParaRPr lang="de-DE"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44145" algn="ctr" hangingPunct="0">
                        <a:spcAft>
                          <a:spcPts val="0"/>
                        </a:spcAft>
                      </a:pPr>
                      <a:r>
                        <a:rPr lang="de-DE" sz="2800" dirty="0">
                          <a:effectLst/>
                        </a:rPr>
                        <a:t>Output</a:t>
                      </a:r>
                      <a:endParaRPr lang="de-DE" sz="20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5601193">
                <a:tc>
                  <a:txBody>
                    <a:bodyPr/>
                    <a:lstStyle/>
                    <a:p>
                      <a:pPr marL="0" indent="0" algn="just" hangingPunct="0">
                        <a:spcAft>
                          <a:spcPts val="0"/>
                        </a:spcAft>
                        <a:buFont typeface="Arial" panose="020B0604020202020204" pitchFamily="34" charset="0"/>
                        <a:buNone/>
                      </a:pPr>
                      <a:r>
                        <a:rPr lang="en-US" sz="2000" noProof="0" dirty="0" smtClean="0">
                          <a:effectLst/>
                        </a:rPr>
                        <a:t>Raw</a:t>
                      </a:r>
                      <a:r>
                        <a:rPr lang="en-US" sz="2000" baseline="0" noProof="0" dirty="0" smtClean="0">
                          <a:effectLst/>
                        </a:rPr>
                        <a:t> material</a:t>
                      </a:r>
                      <a:endParaRPr lang="en-US" sz="2000" noProof="0" dirty="0" smtClean="0">
                        <a:effectLst/>
                      </a:endParaRPr>
                    </a:p>
                    <a:p>
                      <a:pPr marL="800100" lvl="1" indent="-342900" algn="just" hangingPunct="0">
                        <a:spcAft>
                          <a:spcPts val="0"/>
                        </a:spcAft>
                        <a:buFont typeface="Symbol" panose="05050102010706020507" pitchFamily="18" charset="2"/>
                        <a:buChar char=""/>
                      </a:pPr>
                      <a:r>
                        <a:rPr lang="en-US" sz="2000" noProof="0" dirty="0" smtClean="0">
                          <a:effectLst/>
                        </a:rPr>
                        <a:t>Iron</a:t>
                      </a:r>
                      <a:r>
                        <a:rPr lang="en-US" sz="2000" baseline="0" noProof="0" dirty="0" smtClean="0">
                          <a:effectLst/>
                        </a:rPr>
                        <a:t> sheets</a:t>
                      </a:r>
                    </a:p>
                    <a:p>
                      <a:pPr marL="800100" lvl="1" indent="-342900" algn="just" hangingPunct="0">
                        <a:spcAft>
                          <a:spcPts val="0"/>
                        </a:spcAft>
                        <a:buFont typeface="Symbol" panose="05050102010706020507" pitchFamily="18" charset="2"/>
                        <a:buChar char=""/>
                      </a:pPr>
                      <a:r>
                        <a:rPr lang="en-US" sz="2000" noProof="0" dirty="0" smtClean="0">
                          <a:effectLst/>
                        </a:rPr>
                        <a:t>Tubes and pipes</a:t>
                      </a:r>
                    </a:p>
                    <a:p>
                      <a:pPr marL="800100" lvl="1" indent="-342900" algn="just" hangingPunct="0">
                        <a:spcAft>
                          <a:spcPts val="0"/>
                        </a:spcAft>
                        <a:buFont typeface="Symbol" panose="05050102010706020507" pitchFamily="18" charset="2"/>
                        <a:buChar char=""/>
                      </a:pPr>
                      <a:r>
                        <a:rPr lang="en-US" sz="2000" noProof="0" dirty="0" smtClean="0">
                          <a:effectLst/>
                        </a:rPr>
                        <a:t>Electric drives</a:t>
                      </a:r>
                    </a:p>
                    <a:p>
                      <a:pPr marL="0" lvl="0" indent="0" algn="just" hangingPunct="0">
                        <a:spcAft>
                          <a:spcPts val="0"/>
                        </a:spcAft>
                        <a:buFont typeface="Symbol" panose="05050102010706020507" pitchFamily="18" charset="2"/>
                        <a:buNone/>
                      </a:pPr>
                      <a:endParaRPr lang="en-US" sz="2000" noProof="0" dirty="0" smtClean="0">
                        <a:effectLst/>
                      </a:endParaRPr>
                    </a:p>
                    <a:p>
                      <a:pPr marL="0" lvl="0" indent="0" algn="just" hangingPunct="0">
                        <a:spcAft>
                          <a:spcPts val="0"/>
                        </a:spcAft>
                        <a:buFont typeface="Symbol" panose="05050102010706020507" pitchFamily="18" charset="2"/>
                        <a:buNone/>
                      </a:pPr>
                      <a:r>
                        <a:rPr lang="en-US" sz="2000" noProof="0" dirty="0" smtClean="0">
                          <a:effectLst/>
                        </a:rPr>
                        <a:t>Auxiliary materials</a:t>
                      </a:r>
                    </a:p>
                    <a:p>
                      <a:pPr marL="800100" lvl="1" indent="-342900" algn="just" hangingPunct="0">
                        <a:spcAft>
                          <a:spcPts val="0"/>
                        </a:spcAft>
                        <a:buFont typeface="Symbol" panose="05050102010706020507" pitchFamily="18" charset="2"/>
                        <a:buChar char=""/>
                      </a:pPr>
                      <a:r>
                        <a:rPr lang="en-US" sz="2000" noProof="0" dirty="0" smtClean="0">
                          <a:effectLst/>
                        </a:rPr>
                        <a:t>screws</a:t>
                      </a:r>
                    </a:p>
                    <a:p>
                      <a:pPr marL="800100" lvl="1" indent="-342900" algn="just" hangingPunct="0">
                        <a:spcAft>
                          <a:spcPts val="0"/>
                        </a:spcAft>
                        <a:buFont typeface="Symbol" panose="05050102010706020507" pitchFamily="18" charset="2"/>
                        <a:buChar char=""/>
                      </a:pPr>
                      <a:r>
                        <a:rPr lang="en-US" sz="2000" noProof="0" dirty="0" smtClean="0">
                          <a:effectLst/>
                        </a:rPr>
                        <a:t>glue</a:t>
                      </a:r>
                    </a:p>
                    <a:p>
                      <a:pPr marL="800100" lvl="1" indent="-342900" algn="just" hangingPunct="0">
                        <a:spcAft>
                          <a:spcPts val="0"/>
                        </a:spcAft>
                        <a:buFont typeface="Symbol" panose="05050102010706020507" pitchFamily="18" charset="2"/>
                        <a:buChar char=""/>
                      </a:pPr>
                      <a:r>
                        <a:rPr lang="en-US" sz="2000" noProof="0" dirty="0" smtClean="0">
                          <a:effectLst/>
                        </a:rPr>
                        <a:t>seals</a:t>
                      </a:r>
                    </a:p>
                    <a:p>
                      <a:pPr marL="0" lvl="0" indent="0" algn="just" hangingPunct="0">
                        <a:spcAft>
                          <a:spcPts val="0"/>
                        </a:spcAft>
                        <a:buFont typeface="Symbol" panose="05050102010706020507" pitchFamily="18" charset="2"/>
                        <a:buNone/>
                      </a:pPr>
                      <a:endParaRPr lang="en-US" sz="2000" noProof="0" dirty="0" smtClean="0">
                        <a:effectLst/>
                      </a:endParaRPr>
                    </a:p>
                    <a:p>
                      <a:pPr marL="0" lvl="0" indent="0" algn="just" hangingPunct="0">
                        <a:spcAft>
                          <a:spcPts val="0"/>
                        </a:spcAft>
                        <a:buFont typeface="Symbol" panose="05050102010706020507" pitchFamily="18" charset="2"/>
                        <a:buNone/>
                      </a:pPr>
                      <a:r>
                        <a:rPr lang="en-US" sz="2000" noProof="0" dirty="0" smtClean="0">
                          <a:effectLst/>
                        </a:rPr>
                        <a:t>Operating materials</a:t>
                      </a:r>
                    </a:p>
                    <a:p>
                      <a:pPr marL="800100" lvl="1" indent="-342900" algn="just" hangingPunct="0">
                        <a:spcAft>
                          <a:spcPts val="0"/>
                        </a:spcAft>
                        <a:buFont typeface="Symbol" panose="05050102010706020507" pitchFamily="18" charset="2"/>
                        <a:buChar char=""/>
                      </a:pPr>
                      <a:r>
                        <a:rPr lang="en-US" sz="2000" noProof="0" dirty="0" smtClean="0">
                          <a:effectLst/>
                        </a:rPr>
                        <a:t>Grease and lubrication oil</a:t>
                      </a:r>
                    </a:p>
                    <a:p>
                      <a:pPr marL="800100" lvl="1" indent="-342900" algn="just" hangingPunct="0">
                        <a:spcAft>
                          <a:spcPts val="0"/>
                        </a:spcAft>
                        <a:buFont typeface="Symbol" panose="05050102010706020507" pitchFamily="18" charset="2"/>
                        <a:buChar char=""/>
                      </a:pPr>
                      <a:r>
                        <a:rPr lang="en-US" sz="2000" noProof="0" dirty="0" smtClean="0">
                          <a:effectLst/>
                        </a:rPr>
                        <a:t>Cooling</a:t>
                      </a:r>
                      <a:r>
                        <a:rPr lang="en-US" sz="2000" baseline="0" noProof="0" dirty="0" smtClean="0">
                          <a:effectLst/>
                        </a:rPr>
                        <a:t> water and emulsion </a:t>
                      </a:r>
                    </a:p>
                    <a:p>
                      <a:pPr marL="800100" lvl="1" indent="-342900" algn="just" hangingPunct="0">
                        <a:spcAft>
                          <a:spcPts val="0"/>
                        </a:spcAft>
                        <a:buFont typeface="Symbol" panose="05050102010706020507" pitchFamily="18" charset="2"/>
                        <a:buChar char=""/>
                      </a:pPr>
                      <a:r>
                        <a:rPr lang="en-US" sz="2000" baseline="0" noProof="0" dirty="0" smtClean="0">
                          <a:effectLst/>
                        </a:rPr>
                        <a:t>Package materials</a:t>
                      </a:r>
                      <a:endParaRPr lang="en-US" sz="2000" noProof="0" dirty="0" smtClean="0">
                        <a:effectLst/>
                      </a:endParaRPr>
                    </a:p>
                    <a:p>
                      <a:pPr marL="800100" lvl="1" indent="-342900" algn="just" hangingPunct="0">
                        <a:spcAft>
                          <a:spcPts val="0"/>
                        </a:spcAft>
                        <a:buFont typeface="Symbol" panose="05050102010706020507" pitchFamily="18" charset="2"/>
                        <a:buChar char=""/>
                      </a:pPr>
                      <a:r>
                        <a:rPr lang="en-US" sz="2000" noProof="0" dirty="0" smtClean="0">
                          <a:effectLst/>
                        </a:rPr>
                        <a:t>Energy</a:t>
                      </a:r>
                      <a:r>
                        <a:rPr lang="en-US" sz="2000" baseline="0" noProof="0" dirty="0" smtClean="0">
                          <a:effectLst/>
                        </a:rPr>
                        <a:t> in all its forms</a:t>
                      </a:r>
                      <a:endParaRPr lang="en-US" sz="2000" noProof="0" dirty="0" smtClean="0">
                        <a:effectLst/>
                      </a:endParaRPr>
                    </a:p>
                    <a:p>
                      <a:pPr marL="0" lvl="0" indent="0" algn="just" hangingPunct="0">
                        <a:spcAft>
                          <a:spcPts val="0"/>
                        </a:spcAft>
                        <a:buFont typeface="Symbol" panose="05050102010706020507" pitchFamily="18" charset="2"/>
                        <a:buNone/>
                      </a:pPr>
                      <a:endParaRPr lang="en-US" sz="2000" noProof="0" dirty="0" smtClean="0">
                        <a:effectLst/>
                      </a:endParaRPr>
                    </a:p>
                    <a:p>
                      <a:pPr marL="0" lvl="0" indent="0" algn="just" hangingPunct="0">
                        <a:spcAft>
                          <a:spcPts val="0"/>
                        </a:spcAft>
                        <a:buFont typeface="Symbol" panose="05050102010706020507" pitchFamily="18" charset="2"/>
                        <a:buNone/>
                      </a:pPr>
                      <a:r>
                        <a:rPr lang="en-US" sz="2000" noProof="0" dirty="0" smtClean="0">
                          <a:effectLst/>
                        </a:rPr>
                        <a:t>These are current assets and material</a:t>
                      </a:r>
                      <a:r>
                        <a:rPr lang="en-US" sz="2000" baseline="0" noProof="0" dirty="0" smtClean="0">
                          <a:effectLst/>
                        </a:rPr>
                        <a:t> flows. </a:t>
                      </a:r>
                      <a:r>
                        <a:rPr lang="en-US" sz="2000" noProof="0" dirty="0" smtClean="0">
                          <a:effectLst/>
                        </a:rPr>
                        <a:t>Noncurrent assets like buildings, machinery, truck</a:t>
                      </a:r>
                      <a:r>
                        <a:rPr lang="en-US" sz="2000" baseline="0" noProof="0" dirty="0" smtClean="0">
                          <a:effectLst/>
                        </a:rPr>
                        <a:t> fleet etc. have to be involved in a broader view of life-cycle assessment.  </a:t>
                      </a:r>
                      <a:endParaRPr lang="en-US" sz="2000" noProof="0" dirty="0" smtClean="0">
                        <a:effectLst/>
                      </a:endParaRPr>
                    </a:p>
                    <a:p>
                      <a:pPr indent="144145" algn="just" hangingPunct="0">
                        <a:spcAft>
                          <a:spcPts val="0"/>
                        </a:spcAft>
                      </a:pPr>
                      <a:r>
                        <a:rPr lang="de-DE" sz="2000" dirty="0">
                          <a:effectLst/>
                        </a:rPr>
                        <a:t> </a:t>
                      </a:r>
                      <a:endParaRPr lang="de-DE" sz="20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hangingPunct="0">
                        <a:spcAft>
                          <a:spcPts val="0"/>
                        </a:spcAft>
                        <a:buFont typeface="Arial" panose="020B0604020202020204" pitchFamily="34" charset="0"/>
                        <a:buNone/>
                      </a:pPr>
                      <a:r>
                        <a:rPr lang="en-US" sz="2000" noProof="0" dirty="0" smtClean="0">
                          <a:effectLst/>
                        </a:rPr>
                        <a:t>Products:</a:t>
                      </a:r>
                      <a:r>
                        <a:rPr lang="en-US" sz="2000" baseline="0" noProof="0" dirty="0" smtClean="0">
                          <a:effectLst/>
                        </a:rPr>
                        <a:t> machines produced</a:t>
                      </a:r>
                    </a:p>
                    <a:p>
                      <a:pPr marL="0" indent="0" algn="just" hangingPunct="0">
                        <a:spcAft>
                          <a:spcPts val="0"/>
                        </a:spcAft>
                        <a:buFont typeface="Arial" panose="020B0604020202020204" pitchFamily="34" charset="0"/>
                        <a:buNone/>
                      </a:pPr>
                      <a:endParaRPr lang="en-US" sz="2000" noProof="0" dirty="0" smtClean="0">
                        <a:effectLst/>
                      </a:endParaRPr>
                    </a:p>
                    <a:p>
                      <a:pPr marL="0" indent="0" algn="just" hangingPunct="0">
                        <a:spcAft>
                          <a:spcPts val="0"/>
                        </a:spcAft>
                        <a:buFont typeface="Arial" panose="020B0604020202020204" pitchFamily="34" charset="0"/>
                        <a:buNone/>
                      </a:pPr>
                      <a:r>
                        <a:rPr lang="en-US" sz="2000" noProof="0" dirty="0" smtClean="0">
                          <a:effectLst/>
                        </a:rPr>
                        <a:t>Solid waste, recyclable fractions, and by-products </a:t>
                      </a:r>
                    </a:p>
                    <a:p>
                      <a:pPr marL="800100" lvl="1" indent="-342900" algn="just" hangingPunct="0">
                        <a:spcAft>
                          <a:spcPts val="0"/>
                        </a:spcAft>
                        <a:buFont typeface="Symbol" panose="05050102010706020507" pitchFamily="18" charset="2"/>
                        <a:buChar char=""/>
                      </a:pPr>
                      <a:r>
                        <a:rPr lang="en-US" sz="2000" noProof="0" dirty="0" smtClean="0">
                          <a:effectLst/>
                        </a:rPr>
                        <a:t>Metal scrap</a:t>
                      </a:r>
                    </a:p>
                    <a:p>
                      <a:pPr marL="800100" lvl="1" indent="-342900" algn="just" hangingPunct="0">
                        <a:spcAft>
                          <a:spcPts val="0"/>
                        </a:spcAft>
                        <a:buFont typeface="Symbol" panose="05050102010706020507" pitchFamily="18" charset="2"/>
                        <a:buChar char=""/>
                      </a:pPr>
                      <a:r>
                        <a:rPr lang="en-US" sz="2000" noProof="0" dirty="0" smtClean="0">
                          <a:effectLst/>
                        </a:rPr>
                        <a:t>Plastics, paper, and waste packages</a:t>
                      </a:r>
                    </a:p>
                    <a:p>
                      <a:pPr marL="800100" lvl="1" indent="-342900" algn="just" hangingPunct="0">
                        <a:spcAft>
                          <a:spcPts val="0"/>
                        </a:spcAft>
                        <a:buFont typeface="Symbol" panose="05050102010706020507" pitchFamily="18" charset="2"/>
                        <a:buChar char=""/>
                      </a:pPr>
                      <a:r>
                        <a:rPr lang="en-US" sz="2000" noProof="0" dirty="0" smtClean="0">
                          <a:effectLst/>
                        </a:rPr>
                        <a:t>Mixed garbage</a:t>
                      </a:r>
                    </a:p>
                    <a:p>
                      <a:pPr marL="0" lvl="0" indent="0" algn="just" hangingPunct="0">
                        <a:spcAft>
                          <a:spcPts val="0"/>
                        </a:spcAft>
                        <a:buFont typeface="Symbol" panose="05050102010706020507" pitchFamily="18" charset="2"/>
                        <a:buNone/>
                      </a:pPr>
                      <a:endParaRPr lang="en-US" sz="2000" noProof="0" dirty="0" smtClean="0">
                        <a:effectLst/>
                      </a:endParaRPr>
                    </a:p>
                    <a:p>
                      <a:pPr marL="0" indent="0" algn="just" hangingPunct="0">
                        <a:spcAft>
                          <a:spcPts val="0"/>
                        </a:spcAft>
                        <a:buFont typeface="Arial" panose="020B0604020202020204" pitchFamily="34" charset="0"/>
                        <a:buNone/>
                      </a:pPr>
                      <a:r>
                        <a:rPr lang="en-US" sz="2000" noProof="0" dirty="0" smtClean="0">
                          <a:effectLst/>
                        </a:rPr>
                        <a:t>Fluid residues</a:t>
                      </a:r>
                    </a:p>
                    <a:p>
                      <a:pPr marL="342900" lvl="0" indent="-342900" algn="l" hangingPunct="0">
                        <a:spcAft>
                          <a:spcPts val="0"/>
                        </a:spcAft>
                        <a:buFont typeface="Symbol" panose="05050102010706020507" pitchFamily="18" charset="2"/>
                        <a:buChar char=""/>
                      </a:pPr>
                      <a:r>
                        <a:rPr lang="en-US" sz="2000" noProof="0" dirty="0" smtClean="0">
                          <a:effectLst/>
                        </a:rPr>
                        <a:t>Polluted</a:t>
                      </a:r>
                      <a:r>
                        <a:rPr lang="en-US" sz="2000" baseline="0" noProof="0" dirty="0" smtClean="0">
                          <a:effectLst/>
                        </a:rPr>
                        <a:t> water for purification plant</a:t>
                      </a:r>
                    </a:p>
                    <a:p>
                      <a:pPr marL="342900" lvl="0" indent="-342900" algn="l" hangingPunct="0">
                        <a:spcAft>
                          <a:spcPts val="0"/>
                        </a:spcAft>
                        <a:buFont typeface="Symbol" panose="05050102010706020507" pitchFamily="18" charset="2"/>
                        <a:buChar char=""/>
                      </a:pPr>
                      <a:r>
                        <a:rPr lang="en-US" sz="2000" baseline="0" noProof="0" dirty="0" smtClean="0">
                          <a:effectLst/>
                        </a:rPr>
                        <a:t>Cooling and rain water without need for treatment</a:t>
                      </a:r>
                    </a:p>
                    <a:p>
                      <a:pPr marL="342900" lvl="0" indent="-342900" algn="l" hangingPunct="0">
                        <a:spcAft>
                          <a:spcPts val="0"/>
                        </a:spcAft>
                        <a:buFont typeface="Symbol" panose="05050102010706020507" pitchFamily="18" charset="2"/>
                        <a:buChar char=""/>
                      </a:pPr>
                      <a:r>
                        <a:rPr lang="en-US" sz="2000" baseline="0" noProof="0" dirty="0" smtClean="0">
                          <a:effectLst/>
                        </a:rPr>
                        <a:t>Waste oil or emulsion </a:t>
                      </a:r>
                    </a:p>
                    <a:p>
                      <a:pPr marL="0" lvl="0" indent="0" algn="just" hangingPunct="0">
                        <a:spcAft>
                          <a:spcPts val="0"/>
                        </a:spcAft>
                        <a:buFont typeface="Symbol" panose="05050102010706020507" pitchFamily="18" charset="2"/>
                        <a:buNone/>
                      </a:pPr>
                      <a:r>
                        <a:rPr lang="en-US" sz="2000" noProof="0" dirty="0" smtClean="0">
                          <a:effectLst/>
                        </a:rPr>
                        <a:t> </a:t>
                      </a:r>
                    </a:p>
                    <a:p>
                      <a:pPr marL="0" indent="0" algn="just" hangingPunct="0">
                        <a:spcAft>
                          <a:spcPts val="0"/>
                        </a:spcAft>
                        <a:buFont typeface="Arial" panose="020B0604020202020204" pitchFamily="34" charset="0"/>
                        <a:buNone/>
                      </a:pPr>
                      <a:r>
                        <a:rPr lang="en-US" sz="2000" noProof="0" dirty="0" smtClean="0">
                          <a:effectLst/>
                        </a:rPr>
                        <a:t>Gases</a:t>
                      </a:r>
                    </a:p>
                    <a:p>
                      <a:pPr marL="342900" lvl="0" indent="-342900" algn="just" hangingPunct="0">
                        <a:spcAft>
                          <a:spcPts val="0"/>
                        </a:spcAft>
                        <a:buFont typeface="Symbol" panose="05050102010706020507" pitchFamily="18" charset="2"/>
                        <a:buChar char=""/>
                      </a:pPr>
                      <a:r>
                        <a:rPr lang="en-US" sz="2000" noProof="0" dirty="0" smtClean="0">
                          <a:effectLst/>
                        </a:rPr>
                        <a:t>Carbon dioxide</a:t>
                      </a:r>
                    </a:p>
                    <a:p>
                      <a:pPr marL="342900" lvl="0" indent="-342900" algn="just" hangingPunct="0">
                        <a:spcAft>
                          <a:spcPts val="0"/>
                        </a:spcAft>
                        <a:buFont typeface="Symbol" panose="05050102010706020507" pitchFamily="18" charset="2"/>
                        <a:buChar char=""/>
                      </a:pPr>
                      <a:r>
                        <a:rPr lang="en-US" sz="2000" noProof="0" dirty="0" smtClean="0">
                          <a:effectLst/>
                        </a:rPr>
                        <a:t>Nitrogen oxide</a:t>
                      </a:r>
                    </a:p>
                    <a:p>
                      <a:pPr marL="342900" lvl="0" indent="-342900" algn="just" hangingPunct="0">
                        <a:spcAft>
                          <a:spcPts val="0"/>
                        </a:spcAft>
                        <a:buFont typeface="Symbol" panose="05050102010706020507" pitchFamily="18" charset="2"/>
                        <a:buChar char=""/>
                      </a:pPr>
                      <a:r>
                        <a:rPr lang="en-US" sz="2000" noProof="0" dirty="0" smtClean="0">
                          <a:effectLst/>
                        </a:rPr>
                        <a:t>Dust</a:t>
                      </a:r>
                    </a:p>
                    <a:p>
                      <a:pPr marL="0" lvl="0" indent="0" algn="just" hangingPunct="0">
                        <a:spcAft>
                          <a:spcPts val="0"/>
                        </a:spcAft>
                        <a:buFont typeface="Symbol" panose="05050102010706020507" pitchFamily="18" charset="2"/>
                        <a:buNone/>
                      </a:pPr>
                      <a:r>
                        <a:rPr lang="de-DE" sz="2000" dirty="0">
                          <a:effectLst/>
                        </a:rPr>
                        <a:t>  </a:t>
                      </a:r>
                    </a:p>
                  </a:txBody>
                  <a:tcPr marL="68580" marR="68580" marT="0" marB="0"/>
                </a:tc>
              </a:tr>
            </a:tbl>
          </a:graphicData>
        </a:graphic>
      </p:graphicFrame>
    </p:spTree>
    <p:extLst>
      <p:ext uri="{BB962C8B-B14F-4D97-AF65-F5344CB8AC3E}">
        <p14:creationId xmlns:p14="http://schemas.microsoft.com/office/powerpoint/2010/main" val="3653129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21</a:t>
            </a:fld>
            <a:endParaRPr lang="de-DE"/>
          </a:p>
        </p:txBody>
      </p:sp>
      <p:graphicFrame>
        <p:nvGraphicFramePr>
          <p:cNvPr id="3" name="Tabelle 2"/>
          <p:cNvGraphicFramePr>
            <a:graphicFrameLocks noGrp="1"/>
          </p:cNvGraphicFramePr>
          <p:nvPr>
            <p:extLst>
              <p:ext uri="{D42A27DB-BD31-4B8C-83A1-F6EECF244321}">
                <p14:modId xmlns:p14="http://schemas.microsoft.com/office/powerpoint/2010/main" val="572120662"/>
              </p:ext>
            </p:extLst>
          </p:nvPr>
        </p:nvGraphicFramePr>
        <p:xfrm>
          <a:off x="228600" y="179381"/>
          <a:ext cx="11795760" cy="6623411"/>
        </p:xfrm>
        <a:graphic>
          <a:graphicData uri="http://schemas.openxmlformats.org/drawingml/2006/table">
            <a:tbl>
              <a:tblPr firstRow="1">
                <a:tableStyleId>{3C2FFA5D-87B4-456A-9821-1D502468CF0F}</a:tableStyleId>
              </a:tblPr>
              <a:tblGrid>
                <a:gridCol w="5744022"/>
                <a:gridCol w="6051738"/>
              </a:tblGrid>
              <a:tr h="557580">
                <a:tc>
                  <a:txBody>
                    <a:bodyPr/>
                    <a:lstStyle/>
                    <a:p>
                      <a:pPr indent="144145" algn="ctr" hangingPunct="0">
                        <a:spcAft>
                          <a:spcPts val="0"/>
                        </a:spcAft>
                      </a:pPr>
                      <a:r>
                        <a:rPr lang="de-DE" sz="2600" dirty="0">
                          <a:effectLst/>
                        </a:rPr>
                        <a:t>Input</a:t>
                      </a:r>
                      <a:endParaRPr lang="de-DE" sz="2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44145" algn="ctr" hangingPunct="0">
                        <a:spcAft>
                          <a:spcPts val="0"/>
                        </a:spcAft>
                      </a:pPr>
                      <a:r>
                        <a:rPr lang="de-DE" sz="2600" dirty="0">
                          <a:effectLst/>
                        </a:rPr>
                        <a:t>Output</a:t>
                      </a:r>
                      <a:endParaRPr lang="de-DE" sz="2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065831">
                <a:tc>
                  <a:txBody>
                    <a:bodyPr/>
                    <a:lstStyle/>
                    <a:p>
                      <a:pPr marL="0" indent="0" algn="just" hangingPunct="0">
                        <a:spcAft>
                          <a:spcPts val="0"/>
                        </a:spcAft>
                        <a:buFont typeface="Arial" panose="020B0604020202020204" pitchFamily="34" charset="0"/>
                        <a:buNone/>
                      </a:pPr>
                      <a:r>
                        <a:rPr lang="en-US" sz="2600" noProof="0" dirty="0" smtClean="0">
                          <a:effectLst/>
                        </a:rPr>
                        <a:t>Most resources are linked to costs.</a:t>
                      </a:r>
                      <a:r>
                        <a:rPr lang="en-US" sz="2600" baseline="0" noProof="0" dirty="0" smtClean="0">
                          <a:effectLst/>
                        </a:rPr>
                        <a:t> Thus, they are recorded in the internal accounting system. </a:t>
                      </a:r>
                    </a:p>
                    <a:p>
                      <a:pPr marL="0" indent="0" algn="just" hangingPunct="0">
                        <a:spcAft>
                          <a:spcPts val="0"/>
                        </a:spcAft>
                        <a:buFont typeface="Arial" panose="020B0604020202020204" pitchFamily="34" charset="0"/>
                        <a:buNone/>
                      </a:pPr>
                      <a:endParaRPr lang="en-US" sz="2600" baseline="0" noProof="0" dirty="0" smtClean="0">
                        <a:effectLst/>
                      </a:endParaRPr>
                    </a:p>
                    <a:p>
                      <a:pPr marL="0" indent="0" algn="just" hangingPunct="0">
                        <a:spcAft>
                          <a:spcPts val="0"/>
                        </a:spcAft>
                        <a:buFont typeface="Arial" panose="020B0604020202020204" pitchFamily="34" charset="0"/>
                        <a:buNone/>
                      </a:pPr>
                      <a:r>
                        <a:rPr lang="en-US" sz="2600" baseline="0" noProof="0" dirty="0" smtClean="0">
                          <a:effectLst/>
                        </a:rPr>
                        <a:t>Some resources are free (air for ventilation just taken from the outside) or cooling water from rivers (allowed for by an operating permit from a public authority). Cost-free, they are not introduced into the internal accounting system. </a:t>
                      </a:r>
                      <a:endParaRPr lang="en-US" sz="2600" noProof="0" dirty="0" smtClean="0">
                        <a:effectLst/>
                      </a:endParaRPr>
                    </a:p>
                    <a:p>
                      <a:pPr indent="144145" algn="just" hangingPunct="0">
                        <a:spcAft>
                          <a:spcPts val="0"/>
                        </a:spcAft>
                      </a:pPr>
                      <a:r>
                        <a:rPr lang="de-DE" sz="2600" dirty="0">
                          <a:effectLst/>
                        </a:rPr>
                        <a:t> </a:t>
                      </a:r>
                      <a:endParaRPr lang="de-DE" sz="2600" b="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indent="0" algn="just" hangingPunct="0">
                        <a:spcAft>
                          <a:spcPts val="0"/>
                        </a:spcAft>
                        <a:buFont typeface="Arial" panose="020B0604020202020204" pitchFamily="34" charset="0"/>
                        <a:buNone/>
                      </a:pPr>
                      <a:r>
                        <a:rPr lang="en-US" sz="2600" noProof="0" dirty="0" smtClean="0">
                          <a:effectLst/>
                          <a:latin typeface="+mn-lt"/>
                          <a:ea typeface="+mn-ea"/>
                          <a:cs typeface="+mn-cs"/>
                        </a:rPr>
                        <a:t>Main products</a:t>
                      </a:r>
                      <a:r>
                        <a:rPr lang="en-US" sz="2600" baseline="0" noProof="0" dirty="0" smtClean="0">
                          <a:effectLst/>
                          <a:latin typeface="+mn-lt"/>
                          <a:ea typeface="+mn-ea"/>
                          <a:cs typeface="+mn-cs"/>
                        </a:rPr>
                        <a:t> are sold and cause revenues. </a:t>
                      </a:r>
                    </a:p>
                    <a:p>
                      <a:pPr marL="0" indent="0" algn="just" hangingPunct="0">
                        <a:spcAft>
                          <a:spcPts val="0"/>
                        </a:spcAft>
                        <a:buFont typeface="Arial" panose="020B0604020202020204" pitchFamily="34" charset="0"/>
                        <a:buNone/>
                      </a:pPr>
                      <a:endParaRPr lang="en-US" sz="2600" baseline="0" noProof="0" dirty="0" smtClean="0">
                        <a:effectLst/>
                        <a:latin typeface="+mn-lt"/>
                        <a:ea typeface="+mn-ea"/>
                        <a:cs typeface="+mn-cs"/>
                      </a:endParaRPr>
                    </a:p>
                    <a:p>
                      <a:pPr marL="0" indent="0" algn="just" hangingPunct="0">
                        <a:spcAft>
                          <a:spcPts val="0"/>
                        </a:spcAft>
                        <a:buFont typeface="Arial" panose="020B0604020202020204" pitchFamily="34" charset="0"/>
                        <a:buNone/>
                      </a:pPr>
                      <a:r>
                        <a:rPr lang="en-US" sz="2600" baseline="0" noProof="0" dirty="0" smtClean="0">
                          <a:effectLst/>
                          <a:latin typeface="+mn-lt"/>
                          <a:ea typeface="+mn-ea"/>
                          <a:cs typeface="+mn-cs"/>
                        </a:rPr>
                        <a:t>In a combined production, by-products might be sold (gas and oil and bitumen in a refinery, yeast in a brewery or sawdust in a carpenter´s shop). </a:t>
                      </a:r>
                    </a:p>
                    <a:p>
                      <a:pPr marL="0" indent="0" algn="just" hangingPunct="0">
                        <a:spcAft>
                          <a:spcPts val="0"/>
                        </a:spcAft>
                        <a:buFont typeface="Arial" panose="020B0604020202020204" pitchFamily="34" charset="0"/>
                        <a:buNone/>
                      </a:pPr>
                      <a:endParaRPr lang="en-US" sz="2600" baseline="0" noProof="0" dirty="0" smtClean="0">
                        <a:effectLst/>
                        <a:latin typeface="+mn-lt"/>
                        <a:ea typeface="+mn-ea"/>
                        <a:cs typeface="+mn-cs"/>
                      </a:endParaRPr>
                    </a:p>
                    <a:p>
                      <a:pPr marL="0" indent="0" algn="just" hangingPunct="0">
                        <a:spcAft>
                          <a:spcPts val="0"/>
                        </a:spcAft>
                        <a:buFont typeface="Arial" panose="020B0604020202020204" pitchFamily="34" charset="0"/>
                        <a:buNone/>
                      </a:pPr>
                      <a:r>
                        <a:rPr lang="en-US" sz="2600" baseline="0" noProof="0" dirty="0" smtClean="0">
                          <a:effectLst/>
                          <a:latin typeface="+mn-lt"/>
                          <a:ea typeface="+mn-ea"/>
                          <a:cs typeface="+mn-cs"/>
                        </a:rPr>
                        <a:t>In an ecological view, nearly every production is causing residues. Sometimes linked to internals costs (disposal of waste), in other cases cost-free from an internal view (carbon emissions, dust, cooling water …). Eco-balances are aiming to get the whole picture of externalities. </a:t>
                      </a:r>
                      <a:endParaRPr lang="en-US" sz="2600" noProof="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186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noAutofit/>
          </a:bodyPr>
          <a:lstStyle/>
          <a:p>
            <a:pPr algn="ctr"/>
            <a:r>
              <a:rPr lang="en-US" altLang="de-DE" sz="3200" dirty="0" smtClean="0">
                <a:latin typeface="Arial" panose="020B0604020202020204" pitchFamily="34" charset="0"/>
                <a:cs typeface="Arial" panose="020B0604020202020204" pitchFamily="34" charset="0"/>
              </a:rPr>
              <a:t>Overview of balances or reviews </a:t>
            </a:r>
            <a:br>
              <a:rPr lang="en-US" altLang="de-DE" sz="3200" dirty="0" smtClean="0">
                <a:latin typeface="Arial" panose="020B0604020202020204" pitchFamily="34" charset="0"/>
                <a:cs typeface="Arial" panose="020B0604020202020204" pitchFamily="34" charset="0"/>
              </a:rPr>
            </a:br>
            <a:r>
              <a:rPr lang="en-US" altLang="de-DE" sz="3200" dirty="0" smtClean="0">
                <a:latin typeface="Arial" panose="020B0604020202020204" pitchFamily="34" charset="0"/>
                <a:cs typeface="Arial" panose="020B0604020202020204" pitchFamily="34" charset="0"/>
              </a:rPr>
              <a:t>(figure structuring this presentation)</a:t>
            </a:r>
            <a:endParaRPr lang="en-US" altLang="de-DE" sz="3200" dirty="0">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85B6192D-1743-4726-9ABF-DCAEADA47247}" type="slidenum">
              <a:rPr lang="de-DE" altLang="de-DE" sz="1200">
                <a:latin typeface="Arial" panose="020B0604020202020204" pitchFamily="34" charset="0"/>
              </a:rPr>
              <a:pPr/>
              <a:t>22</a:t>
            </a:fld>
            <a:endParaRPr lang="de-DE" altLang="de-DE" sz="1200">
              <a:latin typeface="Arial" panose="020B0604020202020204" pitchFamily="34" charset="0"/>
            </a:endParaRPr>
          </a:p>
        </p:txBody>
      </p:sp>
      <p:graphicFrame>
        <p:nvGraphicFramePr>
          <p:cNvPr id="7" name="Inhaltsplatzhalter 5"/>
          <p:cNvGraphicFramePr>
            <a:graphicFrameLocks/>
          </p:cNvGraphicFramePr>
          <p:nvPr>
            <p:extLst>
              <p:ext uri="{D42A27DB-BD31-4B8C-83A1-F6EECF244321}">
                <p14:modId xmlns:p14="http://schemas.microsoft.com/office/powerpoint/2010/main" val="1351335914"/>
              </p:ext>
            </p:extLst>
          </p:nvPr>
        </p:nvGraphicFramePr>
        <p:xfrm>
          <a:off x="1991544" y="2240868"/>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3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2960" y="731520"/>
            <a:ext cx="10549890" cy="2062103"/>
          </a:xfrm>
          <a:prstGeom prst="rect">
            <a:avLst/>
          </a:prstGeom>
          <a:noFill/>
        </p:spPr>
        <p:txBody>
          <a:bodyPr wrap="square" rtlCol="0">
            <a:spAutoFit/>
          </a:bodyPr>
          <a:lstStyle/>
          <a:p>
            <a:r>
              <a:rPr lang="en-US" sz="3200" dirty="0" smtClean="0"/>
              <a:t>Deriving energy balances from environmental/ eco-balances: </a:t>
            </a:r>
          </a:p>
          <a:p>
            <a:endParaRPr lang="en-US" sz="3200" dirty="0" smtClean="0"/>
          </a:p>
          <a:p>
            <a:pPr marL="285750" indent="-285750">
              <a:buFont typeface="Arial" panose="020B0604020202020204" pitchFamily="34" charset="0"/>
              <a:buChar char="•"/>
            </a:pPr>
            <a:r>
              <a:rPr lang="en-US" sz="3200" dirty="0" smtClean="0"/>
              <a:t>Extracting all the energy-related flows </a:t>
            </a:r>
          </a:p>
          <a:p>
            <a:pPr marL="285750" indent="-285750">
              <a:buFont typeface="Arial" panose="020B0604020202020204" pitchFamily="34" charset="0"/>
              <a:buChar char="•"/>
            </a:pPr>
            <a:r>
              <a:rPr lang="en-US" sz="3200" dirty="0" smtClean="0"/>
              <a:t>Leaving out everything which is not energy-related</a:t>
            </a:r>
            <a:endParaRPr lang="en-US" sz="3200" dirty="0"/>
          </a:p>
        </p:txBody>
      </p:sp>
    </p:spTree>
    <p:extLst>
      <p:ext uri="{BB962C8B-B14F-4D97-AF65-F5344CB8AC3E}">
        <p14:creationId xmlns:p14="http://schemas.microsoft.com/office/powerpoint/2010/main" val="210938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7327" y="154477"/>
            <a:ext cx="7886700" cy="994172"/>
          </a:xfrm>
        </p:spPr>
        <p:txBody>
          <a:bodyPr>
            <a:normAutofit fontScale="90000"/>
          </a:bodyPr>
          <a:lstStyle/>
          <a:p>
            <a:pPr algn="ctr"/>
            <a:r>
              <a:rPr lang="en-US" sz="4000" dirty="0">
                <a:latin typeface="+mn-lt"/>
              </a:rPr>
              <a:t>Energy balance of a </a:t>
            </a:r>
            <a:r>
              <a:rPr lang="en-US" sz="4000" dirty="0" smtClean="0">
                <a:latin typeface="+mn-lt"/>
              </a:rPr>
              <a:t>plant, first overview  “gate-to-gate”</a:t>
            </a:r>
            <a:endParaRPr lang="en-US" sz="4000" dirty="0">
              <a:latin typeface="+mn-lt"/>
            </a:endParaRPr>
          </a:p>
        </p:txBody>
      </p:sp>
      <p:sp>
        <p:nvSpPr>
          <p:cNvPr id="3" name="Foliennummernplatzhalter 2"/>
          <p:cNvSpPr>
            <a:spLocks noGrp="1"/>
          </p:cNvSpPr>
          <p:nvPr>
            <p:ph type="sldNum" sz="quarter" idx="12"/>
          </p:nvPr>
        </p:nvSpPr>
        <p:spPr/>
        <p:txBody>
          <a:bodyPr/>
          <a:lstStyle/>
          <a:p>
            <a:fld id="{279D5831-8B0E-44B0-9352-D9540241F8D3}" type="slidenum">
              <a:rPr lang="en-US" smtClean="0"/>
              <a:pPr/>
              <a:t>24</a:t>
            </a:fld>
            <a:endParaRPr lang="en-US" dirty="0"/>
          </a:p>
        </p:txBody>
      </p:sp>
      <p:sp>
        <p:nvSpPr>
          <p:cNvPr id="4" name="Text Box 48"/>
          <p:cNvSpPr txBox="1">
            <a:spLocks noChangeArrowheads="1"/>
          </p:cNvSpPr>
          <p:nvPr/>
        </p:nvSpPr>
        <p:spPr bwMode="auto">
          <a:xfrm>
            <a:off x="4205791" y="2240868"/>
            <a:ext cx="3769772" cy="3356922"/>
          </a:xfrm>
          <a:prstGeom prst="rect">
            <a:avLst/>
          </a:prstGeom>
          <a:solidFill>
            <a:schemeClr val="tx1">
              <a:lumMod val="50000"/>
              <a:lumOff val="50000"/>
              <a:alpha val="64000"/>
            </a:schemeClr>
          </a:solidFill>
          <a:ln w="9525">
            <a:solidFill>
              <a:schemeClr val="bg1">
                <a:lumMod val="95000"/>
              </a:schemeClr>
            </a:solidFill>
            <a:miter lim="800000"/>
            <a:headEnd/>
            <a:tailEnd/>
          </a:ln>
        </p:spPr>
        <p:txBody>
          <a:bodyPr vert="horz" wrap="square" lIns="68580" tIns="34290" rIns="68580" bIns="34290" numCol="1" anchor="t" anchorCtr="0" compatLnSpc="1">
            <a:prstTxWarp prst="textNoShape">
              <a:avLst/>
            </a:prstTxWarp>
          </a:bodyPr>
          <a:lstStyle/>
          <a:p>
            <a:pPr algn="ctr" fontAlgn="base">
              <a:spcBef>
                <a:spcPct val="0"/>
              </a:spcBef>
              <a:spcAft>
                <a:spcPct val="0"/>
              </a:spcAft>
            </a:pPr>
            <a:endParaRPr lang="en-US" altLang="ko-KR" dirty="0">
              <a:cs typeface="Arial" panose="020B0604020202020204" pitchFamily="34" charset="0"/>
            </a:endParaRPr>
          </a:p>
        </p:txBody>
      </p:sp>
      <p:sp>
        <p:nvSpPr>
          <p:cNvPr id="6" name="Text Box 46"/>
          <p:cNvSpPr txBox="1">
            <a:spLocks noChangeArrowheads="1"/>
          </p:cNvSpPr>
          <p:nvPr/>
        </p:nvSpPr>
        <p:spPr bwMode="auto">
          <a:xfrm>
            <a:off x="4767264" y="2612024"/>
            <a:ext cx="2657475" cy="2614613"/>
          </a:xfrm>
          <a:prstGeom prst="rect">
            <a:avLst/>
          </a:prstGeom>
          <a:solidFill>
            <a:schemeClr val="bg1"/>
          </a:solidFill>
          <a:ln w="9525">
            <a:noFill/>
            <a:miter lim="800000"/>
            <a:headEnd/>
            <a:tailEnd/>
          </a:ln>
        </p:spPr>
        <p:txBody>
          <a:bodyPr vert="horz" wrap="square" lIns="68580" tIns="34290" rIns="68580" bIns="34290" numCol="1" anchor="ctr" anchorCtr="0" compatLnSpc="1">
            <a:prstTxWarp prst="textNoShape">
              <a:avLst/>
            </a:prstTxWarp>
          </a:bodyPr>
          <a:lstStyle/>
          <a:p>
            <a:pPr algn="ctr" fontAlgn="base">
              <a:spcBef>
                <a:spcPct val="0"/>
              </a:spcBef>
              <a:spcAft>
                <a:spcPct val="0"/>
              </a:spcAft>
            </a:pPr>
            <a:r>
              <a:rPr lang="en-US" altLang="ko-KR" sz="2400" dirty="0">
                <a:ea typeface="Batang"/>
                <a:cs typeface="Arial" panose="020B0604020202020204" pitchFamily="34" charset="0"/>
              </a:rPr>
              <a:t>Production </a:t>
            </a:r>
          </a:p>
          <a:p>
            <a:pPr algn="ctr" fontAlgn="base">
              <a:spcBef>
                <a:spcPct val="0"/>
              </a:spcBef>
              <a:spcAft>
                <a:spcPct val="0"/>
              </a:spcAft>
            </a:pPr>
            <a:r>
              <a:rPr lang="en-US" altLang="ko-KR" sz="2400" dirty="0">
                <a:ea typeface="Batang"/>
                <a:cs typeface="Arial" panose="020B0604020202020204" pitchFamily="34" charset="0"/>
              </a:rPr>
              <a:t>plant (As black box)</a:t>
            </a:r>
            <a:endParaRPr lang="en-US" altLang="ko-KR" sz="2400" dirty="0">
              <a:cs typeface="Arial" panose="020B0604020202020204" pitchFamily="34" charset="0"/>
            </a:endParaRPr>
          </a:p>
        </p:txBody>
      </p:sp>
      <p:sp>
        <p:nvSpPr>
          <p:cNvPr id="8" name="AutoShape 40"/>
          <p:cNvSpPr>
            <a:spLocks noChangeArrowheads="1"/>
          </p:cNvSpPr>
          <p:nvPr/>
        </p:nvSpPr>
        <p:spPr bwMode="auto">
          <a:xfrm>
            <a:off x="2447313" y="3988266"/>
            <a:ext cx="1758478"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Natural gas</a:t>
            </a:r>
          </a:p>
        </p:txBody>
      </p:sp>
      <p:sp>
        <p:nvSpPr>
          <p:cNvPr id="9" name="AutoShape 40"/>
          <p:cNvSpPr>
            <a:spLocks noChangeArrowheads="1"/>
          </p:cNvSpPr>
          <p:nvPr/>
        </p:nvSpPr>
        <p:spPr bwMode="auto">
          <a:xfrm>
            <a:off x="2447313" y="4924323"/>
            <a:ext cx="1758478"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Diesel</a:t>
            </a:r>
          </a:p>
        </p:txBody>
      </p:sp>
      <p:sp>
        <p:nvSpPr>
          <p:cNvPr id="10" name="AutoShape 40"/>
          <p:cNvSpPr>
            <a:spLocks noChangeArrowheads="1"/>
          </p:cNvSpPr>
          <p:nvPr/>
        </p:nvSpPr>
        <p:spPr bwMode="auto">
          <a:xfrm>
            <a:off x="2447313" y="3025563"/>
            <a:ext cx="1758478" cy="87264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Heating oil</a:t>
            </a:r>
          </a:p>
        </p:txBody>
      </p:sp>
      <p:sp>
        <p:nvSpPr>
          <p:cNvPr id="11" name="AutoShape 40"/>
          <p:cNvSpPr>
            <a:spLocks noChangeArrowheads="1"/>
          </p:cNvSpPr>
          <p:nvPr/>
        </p:nvSpPr>
        <p:spPr bwMode="auto">
          <a:xfrm>
            <a:off x="7975564" y="4660698"/>
            <a:ext cx="1408741" cy="891636"/>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Energy losses</a:t>
            </a:r>
          </a:p>
        </p:txBody>
      </p:sp>
      <p:sp>
        <p:nvSpPr>
          <p:cNvPr id="12" name="AutoShape 40"/>
          <p:cNvSpPr>
            <a:spLocks noChangeArrowheads="1"/>
          </p:cNvSpPr>
          <p:nvPr/>
        </p:nvSpPr>
        <p:spPr bwMode="auto">
          <a:xfrm>
            <a:off x="7975564" y="3415748"/>
            <a:ext cx="1408741" cy="1064761"/>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Energy sold	</a:t>
            </a:r>
          </a:p>
        </p:txBody>
      </p:sp>
      <p:sp>
        <p:nvSpPr>
          <p:cNvPr id="13" name="AutoShape 40"/>
          <p:cNvSpPr>
            <a:spLocks noChangeArrowheads="1"/>
          </p:cNvSpPr>
          <p:nvPr/>
        </p:nvSpPr>
        <p:spPr bwMode="auto">
          <a:xfrm>
            <a:off x="7975564" y="2240869"/>
            <a:ext cx="1408741" cy="994689"/>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a:cs typeface="Arial" panose="020B0604020202020204" pitchFamily="34" charset="0"/>
              </a:rPr>
              <a:t>Useful Energy</a:t>
            </a:r>
          </a:p>
        </p:txBody>
      </p:sp>
      <p:sp>
        <p:nvSpPr>
          <p:cNvPr id="14" name="AutoShape 40"/>
          <p:cNvSpPr>
            <a:spLocks noChangeArrowheads="1"/>
          </p:cNvSpPr>
          <p:nvPr/>
        </p:nvSpPr>
        <p:spPr bwMode="auto">
          <a:xfrm>
            <a:off x="2447313" y="2000568"/>
            <a:ext cx="1758478" cy="1048969"/>
          </a:xfrm>
          <a:prstGeom prst="rightArrow">
            <a:avLst>
              <a:gd name="adj1" fmla="val 50000"/>
              <a:gd name="adj2" fmla="val 39516"/>
            </a:avLst>
          </a:prstGeom>
          <a:solidFill>
            <a:schemeClr val="accent1">
              <a:lumMod val="40000"/>
              <a:lumOff val="60000"/>
            </a:schemeClr>
          </a:solidFill>
          <a:ln w="9525">
            <a:solidFill>
              <a:schemeClr val="bg1">
                <a:lumMod val="95000"/>
              </a:schemeClr>
            </a:solidFill>
            <a:miter lim="800000"/>
            <a:headEnd/>
            <a:tailEnd/>
          </a:ln>
        </p:spPr>
        <p:txBody>
          <a:bodyPr vert="horz" wrap="square" lIns="68580" tIns="34290" rIns="68580" bIns="34290" numCol="1" anchor="ctr" anchorCtr="0" compatLnSpc="1">
            <a:prstTxWarp prst="textNoShape">
              <a:avLst/>
            </a:prstTxWarp>
          </a:bodyPr>
          <a:lstStyle/>
          <a:p>
            <a:r>
              <a:rPr lang="en-US" sz="2000" dirty="0" smtClean="0">
                <a:cs typeface="Arial" panose="020B0604020202020204" pitchFamily="34" charset="0"/>
              </a:rPr>
              <a:t>Electricity</a:t>
            </a:r>
            <a:r>
              <a:rPr lang="en-US" sz="2000" dirty="0">
                <a:cs typeface="Arial" panose="020B0604020202020204" pitchFamily="34" charset="0"/>
              </a:rPr>
              <a:t>	</a:t>
            </a:r>
          </a:p>
        </p:txBody>
      </p:sp>
    </p:spTree>
    <p:extLst>
      <p:ext uri="{BB962C8B-B14F-4D97-AF65-F5344CB8AC3E}">
        <p14:creationId xmlns:p14="http://schemas.microsoft.com/office/powerpoint/2010/main" val="51124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C8F31AB8-D319-4B3F-9522-1508572DFFD9}" type="slidenum">
              <a:rPr lang="de-DE" altLang="de-DE" sz="1200">
                <a:latin typeface="Arial" panose="020B0604020202020204" pitchFamily="34" charset="0"/>
              </a:rPr>
              <a:pPr/>
              <a:t>25</a:t>
            </a:fld>
            <a:endParaRPr lang="de-DE" altLang="de-DE" sz="1200">
              <a:latin typeface="Arial" panose="020B0604020202020204" pitchFamily="34"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3897043688"/>
              </p:ext>
            </p:extLst>
          </p:nvPr>
        </p:nvGraphicFramePr>
        <p:xfrm>
          <a:off x="1303020" y="1028700"/>
          <a:ext cx="9715500" cy="5349240"/>
        </p:xfrm>
        <a:graphic>
          <a:graphicData uri="http://schemas.openxmlformats.org/drawingml/2006/table">
            <a:tbl>
              <a:tblPr firstRow="1">
                <a:tableStyleId>{3C2FFA5D-87B4-456A-9821-1D502468CF0F}</a:tableStyleId>
              </a:tblPr>
              <a:tblGrid>
                <a:gridCol w="3830043"/>
                <a:gridCol w="5885457"/>
              </a:tblGrid>
              <a:tr h="345273">
                <a:tc>
                  <a:txBody>
                    <a:bodyPr/>
                    <a:lstStyle/>
                    <a:p>
                      <a:pPr algn="ctr">
                        <a:lnSpc>
                          <a:spcPct val="100000"/>
                        </a:lnSpc>
                        <a:spcAft>
                          <a:spcPts val="600"/>
                        </a:spcAft>
                      </a:pPr>
                      <a:r>
                        <a:rPr lang="de-DE" sz="2800" dirty="0"/>
                        <a:t>Input </a:t>
                      </a:r>
                      <a:endParaRPr lang="de-DE" sz="2800" b="1" dirty="0">
                        <a:latin typeface="+mj-lt"/>
                        <a:ea typeface="Times New Roman"/>
                        <a:cs typeface="Times New Roman" pitchFamily="18" charset="0"/>
                      </a:endParaRPr>
                    </a:p>
                  </a:txBody>
                  <a:tcPr marL="68580" marR="68580" marT="0" marB="0" anchor="ctr"/>
                </a:tc>
                <a:tc>
                  <a:txBody>
                    <a:bodyPr/>
                    <a:lstStyle/>
                    <a:p>
                      <a:pPr algn="ctr">
                        <a:lnSpc>
                          <a:spcPct val="100000"/>
                        </a:lnSpc>
                        <a:spcAft>
                          <a:spcPts val="600"/>
                        </a:spcAft>
                      </a:pPr>
                      <a:r>
                        <a:rPr lang="de-DE" sz="2800" dirty="0"/>
                        <a:t>Output</a:t>
                      </a:r>
                      <a:endParaRPr lang="de-DE" sz="2800" b="1" dirty="0">
                        <a:latin typeface="+mj-lt"/>
                        <a:ea typeface="Times New Roman"/>
                        <a:cs typeface="Times New Roman" pitchFamily="18" charset="0"/>
                      </a:endParaRPr>
                    </a:p>
                  </a:txBody>
                  <a:tcPr marL="68580" marR="68580" marT="0" marB="0" anchor="ctr"/>
                </a:tc>
              </a:tr>
              <a:tr h="4798227">
                <a:tc>
                  <a:txBody>
                    <a:bodyPr/>
                    <a:lstStyle/>
                    <a:p>
                      <a:pPr>
                        <a:lnSpc>
                          <a:spcPct val="100000"/>
                        </a:lnSpc>
                        <a:spcAft>
                          <a:spcPts val="600"/>
                        </a:spcAft>
                      </a:pPr>
                      <a:r>
                        <a:rPr lang="en-US" sz="2800" noProof="0" dirty="0" smtClean="0"/>
                        <a:t>Electrical</a:t>
                      </a:r>
                      <a:r>
                        <a:rPr lang="en-US" sz="2800" baseline="0" noProof="0" dirty="0" smtClean="0"/>
                        <a:t> energy</a:t>
                      </a:r>
                      <a:endParaRPr lang="en-US" sz="2800" noProof="0" dirty="0" smtClean="0"/>
                    </a:p>
                    <a:p>
                      <a:pPr>
                        <a:lnSpc>
                          <a:spcPct val="100000"/>
                        </a:lnSpc>
                        <a:spcAft>
                          <a:spcPts val="600"/>
                        </a:spcAft>
                      </a:pPr>
                      <a:r>
                        <a:rPr lang="en-US" sz="2800" noProof="0" dirty="0" smtClean="0"/>
                        <a:t>Gas</a:t>
                      </a:r>
                    </a:p>
                    <a:p>
                      <a:pPr>
                        <a:lnSpc>
                          <a:spcPct val="100000"/>
                        </a:lnSpc>
                        <a:spcAft>
                          <a:spcPts val="600"/>
                        </a:spcAft>
                      </a:pPr>
                      <a:r>
                        <a:rPr lang="en-US" sz="2800" noProof="0" dirty="0" smtClean="0"/>
                        <a:t>Heating</a:t>
                      </a:r>
                      <a:r>
                        <a:rPr lang="en-US" sz="2800" baseline="0" noProof="0" dirty="0" smtClean="0"/>
                        <a:t> oil</a:t>
                      </a:r>
                      <a:endParaRPr lang="en-US" sz="2800" noProof="0" dirty="0" smtClean="0"/>
                    </a:p>
                    <a:p>
                      <a:pPr>
                        <a:lnSpc>
                          <a:spcPct val="100000"/>
                        </a:lnSpc>
                        <a:spcAft>
                          <a:spcPts val="600"/>
                        </a:spcAft>
                      </a:pPr>
                      <a:r>
                        <a:rPr lang="en-US" sz="2800" noProof="0" dirty="0" smtClean="0"/>
                        <a:t>Diesel</a:t>
                      </a:r>
                    </a:p>
                    <a:p>
                      <a:pPr>
                        <a:lnSpc>
                          <a:spcPct val="100000"/>
                        </a:lnSpc>
                        <a:spcAft>
                          <a:spcPts val="600"/>
                        </a:spcAft>
                      </a:pPr>
                      <a:r>
                        <a:rPr lang="en-US" sz="2800" noProof="0" dirty="0" smtClean="0"/>
                        <a:t>Gasoline/</a:t>
                      </a:r>
                      <a:r>
                        <a:rPr lang="en-US" sz="2800" baseline="0" noProof="0" dirty="0" smtClean="0"/>
                        <a:t> gas, petrol, fuel</a:t>
                      </a:r>
                      <a:endParaRPr lang="en-US" sz="2800" noProof="0" dirty="0" smtClean="0"/>
                    </a:p>
                    <a:p>
                      <a:pPr>
                        <a:lnSpc>
                          <a:spcPct val="100000"/>
                        </a:lnSpc>
                        <a:spcAft>
                          <a:spcPts val="600"/>
                        </a:spcAft>
                      </a:pPr>
                      <a:r>
                        <a:rPr lang="en-US" sz="2800" noProof="0" dirty="0" smtClean="0"/>
                        <a:t>Kerosene</a:t>
                      </a:r>
                      <a:endParaRPr lang="en-US" sz="2800" noProof="0" dirty="0">
                        <a:latin typeface="+mj-lt"/>
                        <a:ea typeface="Times New Roman"/>
                        <a:cs typeface="Times New Roman" pitchFamily="18" charset="0"/>
                      </a:endParaRPr>
                    </a:p>
                  </a:txBody>
                  <a:tcPr marL="68580" marR="68580" marT="0" marB="0"/>
                </a:tc>
                <a:tc>
                  <a:txBody>
                    <a:bodyPr/>
                    <a:lstStyle/>
                    <a:p>
                      <a:pPr>
                        <a:lnSpc>
                          <a:spcPct val="100000"/>
                        </a:lnSpc>
                        <a:spcAft>
                          <a:spcPts val="600"/>
                        </a:spcAft>
                      </a:pPr>
                      <a:r>
                        <a:rPr lang="en-US" sz="2800" noProof="0" dirty="0" smtClean="0"/>
                        <a:t>End-use energy/ consumption of primary operations</a:t>
                      </a:r>
                      <a:r>
                        <a:rPr lang="en-US" sz="2800" baseline="0" noProof="0" dirty="0" smtClean="0"/>
                        <a:t> (machinery producing products)</a:t>
                      </a:r>
                    </a:p>
                    <a:p>
                      <a:pPr>
                        <a:lnSpc>
                          <a:spcPct val="100000"/>
                        </a:lnSpc>
                        <a:spcAft>
                          <a:spcPts val="600"/>
                        </a:spcAft>
                      </a:pPr>
                      <a:r>
                        <a:rPr lang="en-US" sz="2800" noProof="0" dirty="0" smtClean="0"/>
                        <a:t>End-use energy  of secondary and tertiary operations  (e.g. transportation,</a:t>
                      </a:r>
                      <a:r>
                        <a:rPr lang="en-US" sz="2800" baseline="0" noProof="0" dirty="0" smtClean="0"/>
                        <a:t> heating of facilities) </a:t>
                      </a:r>
                    </a:p>
                    <a:p>
                      <a:pPr>
                        <a:lnSpc>
                          <a:spcPct val="100000"/>
                        </a:lnSpc>
                        <a:spcAft>
                          <a:spcPts val="600"/>
                        </a:spcAft>
                      </a:pPr>
                      <a:r>
                        <a:rPr lang="en-US" sz="2800" noProof="0" dirty="0" smtClean="0"/>
                        <a:t>Energy</a:t>
                      </a:r>
                      <a:r>
                        <a:rPr lang="en-US" sz="2800" baseline="0" noProof="0" dirty="0" smtClean="0"/>
                        <a:t> generation for others (e.g. electricity of own solar cells fed into grids, heat of own operations into distance heating system)</a:t>
                      </a:r>
                      <a:endParaRPr lang="en-US" sz="2800" noProof="0" dirty="0" smtClean="0"/>
                    </a:p>
                    <a:p>
                      <a:pPr>
                        <a:lnSpc>
                          <a:spcPct val="100000"/>
                        </a:lnSpc>
                        <a:spcAft>
                          <a:spcPts val="600"/>
                        </a:spcAft>
                      </a:pPr>
                      <a:r>
                        <a:rPr lang="en-US" sz="2800" noProof="0" dirty="0" smtClean="0"/>
                        <a:t>Energy losses by air, water or materials</a:t>
                      </a:r>
                      <a:endParaRPr lang="en-US" sz="2800" noProof="0" dirty="0"/>
                    </a:p>
                  </a:txBody>
                  <a:tcPr marL="68580" marR="68580" marT="0" marB="0"/>
                </a:tc>
              </a:tr>
            </a:tbl>
          </a:graphicData>
        </a:graphic>
      </p:graphicFrame>
      <p:sp>
        <p:nvSpPr>
          <p:cNvPr id="3" name="Rechteck 2"/>
          <p:cNvSpPr/>
          <p:nvPr/>
        </p:nvSpPr>
        <p:spPr>
          <a:xfrm>
            <a:off x="2397316" y="241568"/>
            <a:ext cx="8285666" cy="523220"/>
          </a:xfrm>
          <a:prstGeom prst="rect">
            <a:avLst/>
          </a:prstGeom>
        </p:spPr>
        <p:txBody>
          <a:bodyPr wrap="none">
            <a:spAutoFit/>
          </a:bodyPr>
          <a:lstStyle/>
          <a:p>
            <a:r>
              <a:rPr lang="en-US" altLang="de-DE" sz="2800" dirty="0" smtClean="0">
                <a:cs typeface="Times New Roman" pitchFamily="18" charset="0"/>
              </a:rPr>
              <a:t>Energy balance structured according to energy carriers</a:t>
            </a:r>
            <a:endParaRPr lang="en-US" altLang="de-DE" sz="2800" dirty="0"/>
          </a:p>
        </p:txBody>
      </p:sp>
    </p:spTree>
    <p:extLst>
      <p:ext uri="{BB962C8B-B14F-4D97-AF65-F5344CB8AC3E}">
        <p14:creationId xmlns:p14="http://schemas.microsoft.com/office/powerpoint/2010/main" val="392553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05940" y="1131570"/>
            <a:ext cx="9338310" cy="3323987"/>
          </a:xfrm>
          <a:prstGeom prst="rect">
            <a:avLst/>
          </a:prstGeom>
          <a:noFill/>
        </p:spPr>
        <p:txBody>
          <a:bodyPr wrap="square" rtlCol="0">
            <a:spAutoFit/>
          </a:bodyPr>
          <a:lstStyle/>
          <a:p>
            <a:pPr algn="ctr"/>
            <a:endParaRPr lang="en-US" sz="3200" dirty="0" smtClean="0"/>
          </a:p>
          <a:p>
            <a:pPr algn="ctr"/>
            <a:endParaRPr lang="en-US" sz="3200" dirty="0" smtClean="0"/>
          </a:p>
          <a:p>
            <a:pPr algn="ctr"/>
            <a:r>
              <a:rPr lang="en-US" sz="3200" dirty="0" smtClean="0"/>
              <a:t>Energy „balances“ comprise often only the input side.</a:t>
            </a:r>
          </a:p>
          <a:p>
            <a:pPr algn="ctr"/>
            <a:endParaRPr lang="en-US" sz="3200" dirty="0"/>
          </a:p>
          <a:p>
            <a:pPr algn="ctr"/>
            <a:r>
              <a:rPr lang="en-US" sz="3200" dirty="0" smtClean="0"/>
              <a:t> Output is complicated to measure, for example energy losses by heat radiation</a:t>
            </a:r>
            <a:r>
              <a:rPr lang="de-DE" sz="3200" dirty="0" smtClean="0"/>
              <a:t>. </a:t>
            </a:r>
          </a:p>
          <a:p>
            <a:endParaRPr lang="de-DE" dirty="0"/>
          </a:p>
        </p:txBody>
      </p:sp>
    </p:spTree>
    <p:extLst>
      <p:ext uri="{BB962C8B-B14F-4D97-AF65-F5344CB8AC3E}">
        <p14:creationId xmlns:p14="http://schemas.microsoft.com/office/powerpoint/2010/main" val="380249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79D5831-8B0E-44B0-9352-D9540241F8D3}" type="slidenum">
              <a:rPr lang="de-DE" smtClean="0"/>
              <a:pPr/>
              <a:t>27</a:t>
            </a:fld>
            <a:endParaRPr lang="de-DE"/>
          </a:p>
        </p:txBody>
      </p:sp>
      <p:graphicFrame>
        <p:nvGraphicFramePr>
          <p:cNvPr id="4" name="Inhaltsplatzhalter 5"/>
          <p:cNvGraphicFramePr>
            <a:graphicFrameLocks/>
          </p:cNvGraphicFramePr>
          <p:nvPr>
            <p:extLst>
              <p:ext uri="{D42A27DB-BD31-4B8C-83A1-F6EECF244321}">
                <p14:modId xmlns:p14="http://schemas.microsoft.com/office/powerpoint/2010/main" val="396902740"/>
              </p:ext>
            </p:extLst>
          </p:nvPr>
        </p:nvGraphicFramePr>
        <p:xfrm>
          <a:off x="539041" y="741440"/>
          <a:ext cx="11486271" cy="6032660"/>
        </p:xfrm>
        <a:graphic>
          <a:graphicData uri="http://schemas.openxmlformats.org/drawingml/2006/table">
            <a:tbl>
              <a:tblPr firstRow="1">
                <a:tableStyleId>{3C2FFA5D-87B4-456A-9821-1D502468CF0F}</a:tableStyleId>
              </a:tblPr>
              <a:tblGrid>
                <a:gridCol w="8133452"/>
                <a:gridCol w="3352819"/>
              </a:tblGrid>
              <a:tr h="375761">
                <a:tc>
                  <a:txBody>
                    <a:bodyPr/>
                    <a:lstStyle/>
                    <a:p>
                      <a:pPr algn="ctr">
                        <a:lnSpc>
                          <a:spcPct val="100000"/>
                        </a:lnSpc>
                        <a:spcAft>
                          <a:spcPts val="0"/>
                        </a:spcAft>
                      </a:pPr>
                      <a:r>
                        <a:rPr lang="de-DE" sz="2600" dirty="0"/>
                        <a:t>Input </a:t>
                      </a:r>
                      <a:endParaRPr lang="de-DE" sz="2600" b="1" dirty="0">
                        <a:latin typeface="Times New Roman"/>
                        <a:ea typeface="Times New Roman"/>
                      </a:endParaRPr>
                    </a:p>
                  </a:txBody>
                  <a:tcPr marL="68580" marR="68580" marT="0" marB="0"/>
                </a:tc>
                <a:tc>
                  <a:txBody>
                    <a:bodyPr/>
                    <a:lstStyle/>
                    <a:p>
                      <a:pPr algn="ctr">
                        <a:lnSpc>
                          <a:spcPct val="100000"/>
                        </a:lnSpc>
                        <a:spcAft>
                          <a:spcPts val="0"/>
                        </a:spcAft>
                      </a:pPr>
                      <a:r>
                        <a:rPr lang="de-DE" sz="2600" dirty="0"/>
                        <a:t>Output</a:t>
                      </a:r>
                      <a:endParaRPr lang="de-DE" sz="2600" b="1" dirty="0">
                        <a:latin typeface="Times New Roman"/>
                        <a:ea typeface="Times New Roman"/>
                      </a:endParaRPr>
                    </a:p>
                  </a:txBody>
                  <a:tcPr marL="68580" marR="68580" marT="0" marB="0"/>
                </a:tc>
              </a:tr>
              <a:tr h="5636420">
                <a:tc>
                  <a:txBody>
                    <a:bodyPr/>
                    <a:lstStyle/>
                    <a:p>
                      <a:pPr>
                        <a:lnSpc>
                          <a:spcPct val="100000"/>
                        </a:lnSpc>
                        <a:spcAft>
                          <a:spcPts val="0"/>
                        </a:spcAft>
                      </a:pPr>
                      <a:r>
                        <a:rPr lang="en-US" sz="2600" noProof="0" dirty="0" smtClean="0"/>
                        <a:t>Energy consumption of producing</a:t>
                      </a:r>
                      <a:r>
                        <a:rPr lang="en-US" sz="2600" baseline="0" noProof="0" dirty="0" smtClean="0"/>
                        <a:t> final cost-centers performing primary operations (possibly additionally structured according to energy carriers): </a:t>
                      </a:r>
                    </a:p>
                    <a:p>
                      <a:pPr marL="342900" lvl="0" indent="-342900">
                        <a:lnSpc>
                          <a:spcPct val="100000"/>
                        </a:lnSpc>
                        <a:spcAft>
                          <a:spcPts val="0"/>
                        </a:spcAft>
                        <a:buFont typeface="Symbol"/>
                        <a:buChar char=""/>
                        <a:tabLst>
                          <a:tab pos="457200" algn="l"/>
                        </a:tabLst>
                      </a:pPr>
                      <a:r>
                        <a:rPr lang="en-US" sz="2600" noProof="0" dirty="0" smtClean="0"/>
                        <a:t>Factory building 1</a:t>
                      </a:r>
                    </a:p>
                    <a:p>
                      <a:pPr marL="742950" lvl="1" indent="-285750">
                        <a:lnSpc>
                          <a:spcPct val="100000"/>
                        </a:lnSpc>
                        <a:spcAft>
                          <a:spcPts val="0"/>
                        </a:spcAft>
                        <a:buFont typeface="Courier New"/>
                        <a:buChar char="o"/>
                        <a:tabLst>
                          <a:tab pos="914400" algn="l"/>
                        </a:tabLst>
                      </a:pPr>
                      <a:r>
                        <a:rPr lang="en-US" sz="2600" noProof="0" dirty="0" smtClean="0"/>
                        <a:t>Workshop/ production center/ cost-center 1</a:t>
                      </a:r>
                    </a:p>
                    <a:p>
                      <a:pPr marL="742950" lvl="1" indent="-285750">
                        <a:lnSpc>
                          <a:spcPct val="100000"/>
                        </a:lnSpc>
                        <a:spcAft>
                          <a:spcPts val="0"/>
                        </a:spcAft>
                        <a:buFont typeface="Courier New"/>
                        <a:buChar char="o"/>
                        <a:tabLst>
                          <a:tab pos="914400" algn="l"/>
                        </a:tabLst>
                      </a:pPr>
                      <a:r>
                        <a:rPr lang="en-US" sz="2600" noProof="0" dirty="0" smtClean="0"/>
                        <a:t>Workshop/ production center/ cost-center 2</a:t>
                      </a:r>
                    </a:p>
                    <a:p>
                      <a:pPr marL="342900" lvl="0" indent="-342900">
                        <a:lnSpc>
                          <a:spcPct val="100000"/>
                        </a:lnSpc>
                        <a:spcAft>
                          <a:spcPts val="0"/>
                        </a:spcAft>
                        <a:buFont typeface="Symbol"/>
                        <a:buChar char=""/>
                        <a:tabLst>
                          <a:tab pos="457200" algn="l"/>
                        </a:tabLst>
                      </a:pPr>
                      <a:r>
                        <a:rPr lang="en-US" sz="2600" noProof="0" dirty="0" smtClean="0"/>
                        <a:t>Factory building 2</a:t>
                      </a:r>
                    </a:p>
                    <a:p>
                      <a:pPr marL="342900" lvl="0" indent="-342900">
                        <a:lnSpc>
                          <a:spcPct val="100000"/>
                        </a:lnSpc>
                        <a:spcAft>
                          <a:spcPts val="0"/>
                        </a:spcAft>
                        <a:buFont typeface="Symbol"/>
                        <a:buChar char=""/>
                        <a:tabLst>
                          <a:tab pos="457200" algn="l"/>
                        </a:tabLst>
                      </a:pPr>
                      <a:r>
                        <a:rPr lang="en-US" sz="2600" noProof="0" dirty="0" smtClean="0"/>
                        <a:t>…</a:t>
                      </a:r>
                    </a:p>
                    <a:p>
                      <a:pPr>
                        <a:lnSpc>
                          <a:spcPct val="100000"/>
                        </a:lnSpc>
                        <a:spcAft>
                          <a:spcPts val="0"/>
                        </a:spcAft>
                      </a:pPr>
                      <a:r>
                        <a:rPr lang="en-US" sz="2600" noProof="0" dirty="0" smtClean="0"/>
                        <a:t>End-use energy consumption</a:t>
                      </a:r>
                      <a:r>
                        <a:rPr lang="en-US" sz="2600" baseline="0" noProof="0" dirty="0" smtClean="0"/>
                        <a:t> of secondary, supporting cost centers</a:t>
                      </a:r>
                      <a:r>
                        <a:rPr lang="en-US" sz="2600" noProof="0" dirty="0" smtClean="0"/>
                        <a:t>: </a:t>
                      </a:r>
                    </a:p>
                    <a:p>
                      <a:pPr marL="342900" lvl="0" indent="-342900">
                        <a:lnSpc>
                          <a:spcPct val="100000"/>
                        </a:lnSpc>
                        <a:spcAft>
                          <a:spcPts val="0"/>
                        </a:spcAft>
                        <a:buFont typeface="Symbol"/>
                        <a:buChar char=""/>
                        <a:tabLst>
                          <a:tab pos="457200" algn="l"/>
                        </a:tabLst>
                      </a:pPr>
                      <a:r>
                        <a:rPr lang="en-US" sz="2600" noProof="0" dirty="0" smtClean="0"/>
                        <a:t>Building</a:t>
                      </a:r>
                    </a:p>
                    <a:p>
                      <a:pPr marL="342900" lvl="0" indent="-342900">
                        <a:lnSpc>
                          <a:spcPct val="100000"/>
                        </a:lnSpc>
                        <a:spcAft>
                          <a:spcPts val="0"/>
                        </a:spcAft>
                        <a:buFont typeface="Symbol"/>
                        <a:buChar char=""/>
                        <a:tabLst>
                          <a:tab pos="457200" algn="l"/>
                        </a:tabLst>
                      </a:pPr>
                      <a:r>
                        <a:rPr lang="en-US" sz="2600" noProof="0" dirty="0" smtClean="0"/>
                        <a:t>Warehouses</a:t>
                      </a:r>
                    </a:p>
                    <a:p>
                      <a:pPr marL="342900" lvl="0" indent="-342900">
                        <a:lnSpc>
                          <a:spcPct val="100000"/>
                        </a:lnSpc>
                        <a:spcAft>
                          <a:spcPts val="0"/>
                        </a:spcAft>
                        <a:buFont typeface="Symbol"/>
                        <a:buChar char=""/>
                        <a:tabLst>
                          <a:tab pos="457200" algn="l"/>
                        </a:tabLst>
                      </a:pPr>
                      <a:r>
                        <a:rPr lang="en-US" sz="2600" noProof="0" dirty="0" smtClean="0"/>
                        <a:t>Logistics and</a:t>
                      </a:r>
                      <a:r>
                        <a:rPr lang="en-US" sz="2600" baseline="0" noProof="0" dirty="0" smtClean="0"/>
                        <a:t> vehicles</a:t>
                      </a:r>
                      <a:endParaRPr lang="en-US" sz="2600" noProof="0" dirty="0" smtClean="0"/>
                    </a:p>
                    <a:p>
                      <a:pPr marL="342900" lvl="0" indent="-342900">
                        <a:lnSpc>
                          <a:spcPct val="100000"/>
                        </a:lnSpc>
                        <a:spcAft>
                          <a:spcPts val="0"/>
                        </a:spcAft>
                        <a:buFont typeface="Symbol"/>
                        <a:buChar char=""/>
                        <a:tabLst>
                          <a:tab pos="457200" algn="l"/>
                        </a:tabLst>
                      </a:pPr>
                      <a:r>
                        <a:rPr lang="en-US" sz="2600" noProof="0" dirty="0" smtClean="0"/>
                        <a:t>…</a:t>
                      </a:r>
                      <a:endParaRPr lang="en-US" sz="2600" noProof="0" dirty="0">
                        <a:latin typeface="Times New Roman"/>
                        <a:ea typeface="Times New Roman"/>
                      </a:endParaRPr>
                    </a:p>
                  </a:txBody>
                  <a:tcPr marL="68580" marR="68580" marT="0" marB="0"/>
                </a:tc>
                <a:tc>
                  <a:txBody>
                    <a:bodyPr/>
                    <a:lstStyle/>
                    <a:p>
                      <a:pPr>
                        <a:lnSpc>
                          <a:spcPct val="100000"/>
                        </a:lnSpc>
                        <a:spcAft>
                          <a:spcPts val="0"/>
                        </a:spcAft>
                      </a:pPr>
                      <a:r>
                        <a:rPr lang="en-US" sz="2600" noProof="0" dirty="0" smtClean="0">
                          <a:latin typeface="+mn-lt"/>
                          <a:ea typeface="+mn-ea"/>
                        </a:rPr>
                        <a:t>As</a:t>
                      </a:r>
                      <a:r>
                        <a:rPr lang="en-US" sz="2600" baseline="0" noProof="0" dirty="0" smtClean="0">
                          <a:latin typeface="+mn-lt"/>
                          <a:ea typeface="+mn-ea"/>
                        </a:rPr>
                        <a:t> in the previous chart, but structured according to the left hand side. </a:t>
                      </a:r>
                      <a:endParaRPr lang="en-US" sz="2600" noProof="0" dirty="0">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372354" y="218220"/>
            <a:ext cx="11819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57200" algn="l"/>
              </a:tabLst>
              <a:defRPr sz="2400">
                <a:solidFill>
                  <a:schemeClr val="tx1"/>
                </a:solidFill>
                <a:latin typeface="Times" pitchFamily="18" charset="0"/>
              </a:defRPr>
            </a:lvl1pPr>
            <a:lvl2pPr marL="742950" indent="-285750">
              <a:tabLst>
                <a:tab pos="457200" algn="l"/>
              </a:tabLst>
              <a:defRPr sz="2400">
                <a:solidFill>
                  <a:schemeClr val="tx1"/>
                </a:solidFill>
                <a:latin typeface="Times" pitchFamily="18" charset="0"/>
              </a:defRPr>
            </a:lvl2pPr>
            <a:lvl3pPr marL="1143000" indent="-228600">
              <a:tabLst>
                <a:tab pos="457200" algn="l"/>
              </a:tabLst>
              <a:defRPr sz="2400">
                <a:solidFill>
                  <a:schemeClr val="tx1"/>
                </a:solidFill>
                <a:latin typeface="Times" pitchFamily="18" charset="0"/>
              </a:defRPr>
            </a:lvl3pPr>
            <a:lvl4pPr marL="1600200" indent="-228600">
              <a:tabLst>
                <a:tab pos="457200" algn="l"/>
              </a:tabLst>
              <a:defRPr sz="2400">
                <a:solidFill>
                  <a:schemeClr val="tx1"/>
                </a:solidFill>
                <a:latin typeface="Times" pitchFamily="18" charset="0"/>
              </a:defRPr>
            </a:lvl4pPr>
            <a:lvl5pPr marL="2057400" indent="-228600">
              <a:tabLst>
                <a:tab pos="457200" algn="l"/>
              </a:tabLst>
              <a:defRPr sz="2400">
                <a:solidFill>
                  <a:schemeClr val="tx1"/>
                </a:solidFill>
                <a:latin typeface="Times" pitchFamily="18" charset="0"/>
              </a:defRPr>
            </a:lvl5pPr>
            <a:lvl6pPr marL="2514600" indent="-228600" eaLnBrk="0" fontAlgn="base" hangingPunct="0">
              <a:spcBef>
                <a:spcPct val="0"/>
              </a:spcBef>
              <a:spcAft>
                <a:spcPct val="0"/>
              </a:spcAft>
              <a:tabLst>
                <a:tab pos="457200" algn="l"/>
              </a:tabLst>
              <a:defRPr sz="2400">
                <a:solidFill>
                  <a:schemeClr val="tx1"/>
                </a:solidFill>
                <a:latin typeface="Times" pitchFamily="18" charset="0"/>
              </a:defRPr>
            </a:lvl6pPr>
            <a:lvl7pPr marL="2971800" indent="-228600" eaLnBrk="0" fontAlgn="base" hangingPunct="0">
              <a:spcBef>
                <a:spcPct val="0"/>
              </a:spcBef>
              <a:spcAft>
                <a:spcPct val="0"/>
              </a:spcAft>
              <a:tabLst>
                <a:tab pos="457200" algn="l"/>
              </a:tabLst>
              <a:defRPr sz="2400">
                <a:solidFill>
                  <a:schemeClr val="tx1"/>
                </a:solidFill>
                <a:latin typeface="Times" pitchFamily="18" charset="0"/>
              </a:defRPr>
            </a:lvl7pPr>
            <a:lvl8pPr marL="3429000" indent="-228600" eaLnBrk="0" fontAlgn="base" hangingPunct="0">
              <a:spcBef>
                <a:spcPct val="0"/>
              </a:spcBef>
              <a:spcAft>
                <a:spcPct val="0"/>
              </a:spcAft>
              <a:tabLst>
                <a:tab pos="457200" algn="l"/>
              </a:tabLst>
              <a:defRPr sz="2400">
                <a:solidFill>
                  <a:schemeClr val="tx1"/>
                </a:solidFill>
                <a:latin typeface="Times" pitchFamily="18" charset="0"/>
              </a:defRPr>
            </a:lvl8pPr>
            <a:lvl9pPr marL="3886200" indent="-228600" eaLnBrk="0" fontAlgn="base" hangingPunct="0">
              <a:spcBef>
                <a:spcPct val="0"/>
              </a:spcBef>
              <a:spcAft>
                <a:spcPct val="0"/>
              </a:spcAft>
              <a:tabLst>
                <a:tab pos="457200" algn="l"/>
              </a:tabLst>
              <a:defRPr sz="2400">
                <a:solidFill>
                  <a:schemeClr val="tx1"/>
                </a:solidFill>
                <a:latin typeface="Times" pitchFamily="18" charset="0"/>
              </a:defRPr>
            </a:lvl9pPr>
          </a:lstStyle>
          <a:p>
            <a:r>
              <a:rPr lang="en-US" altLang="de-DE" sz="2800" b="1" dirty="0" smtClean="0">
                <a:latin typeface="+mj-lt"/>
                <a:cs typeface="Times New Roman" pitchFamily="18" charset="0"/>
              </a:rPr>
              <a:t>Energy balance structured according to cost-centers and machinery/ equipment</a:t>
            </a:r>
            <a:endParaRPr lang="en-US" altLang="de-DE" sz="2800" b="1" dirty="0">
              <a:latin typeface="+mj-lt"/>
            </a:endParaRPr>
          </a:p>
        </p:txBody>
      </p:sp>
    </p:spTree>
    <p:extLst>
      <p:ext uri="{BB962C8B-B14F-4D97-AF65-F5344CB8AC3E}">
        <p14:creationId xmlns:p14="http://schemas.microsoft.com/office/powerpoint/2010/main" val="3989444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1060" y="479425"/>
            <a:ext cx="10515600" cy="4584065"/>
          </a:xfrm>
        </p:spPr>
        <p:txBody>
          <a:bodyPr>
            <a:normAutofit fontScale="90000"/>
          </a:bodyPr>
          <a:lstStyle/>
          <a:p>
            <a:pPr algn="ctr"/>
            <a:r>
              <a:rPr lang="en-US" sz="3600" dirty="0" smtClean="0">
                <a:latin typeface="Arial" panose="020B0604020202020204" pitchFamily="34" charset="0"/>
                <a:cs typeface="Arial" panose="020B0604020202020204" pitchFamily="34" charset="0"/>
              </a:rPr>
              <a:t>Attention: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No double counting!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Energy can flow </a:t>
            </a:r>
            <a:r>
              <a:rPr lang="en-US" sz="3600" b="1" dirty="0" smtClean="0">
                <a:latin typeface="Arial" panose="020B0604020202020204" pitchFamily="34" charset="0"/>
                <a:cs typeface="Arial" panose="020B0604020202020204" pitchFamily="34" charset="0"/>
              </a:rPr>
              <a:t>within a production site</a:t>
            </a:r>
            <a:r>
              <a:rPr lang="en-US" sz="3600" dirty="0" smtClean="0">
                <a:latin typeface="Arial" panose="020B0604020202020204" pitchFamily="34" charset="0"/>
                <a:cs typeface="Arial" panose="020B0604020202020204" pitchFamily="34" charset="0"/>
              </a:rPr>
              <a:t>, for example form central heating station to factory and office buildings</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We will have a deeper look in the presentation about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cost-accounting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10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943100" y="742950"/>
            <a:ext cx="8823960" cy="2677656"/>
          </a:xfrm>
          <a:prstGeom prst="rect">
            <a:avLst/>
          </a:prstGeom>
          <a:noFill/>
        </p:spPr>
        <p:txBody>
          <a:bodyPr wrap="square" rtlCol="0">
            <a:spAutoFit/>
          </a:bodyPr>
          <a:lstStyle/>
          <a:p>
            <a:pPr algn="ctr"/>
            <a:r>
              <a:rPr lang="en-US" sz="2800" dirty="0" smtClean="0"/>
              <a:t>In the following charts </a:t>
            </a:r>
          </a:p>
          <a:p>
            <a:pPr algn="ctr"/>
            <a:r>
              <a:rPr lang="en-US" sz="2800" dirty="0" smtClean="0"/>
              <a:t>the first concepts how to embed our focus company in</a:t>
            </a:r>
          </a:p>
          <a:p>
            <a:pPr algn="ctr"/>
            <a:r>
              <a:rPr lang="en-US" sz="2800" dirty="0" smtClean="0"/>
              <a:t> an energy supply chain </a:t>
            </a:r>
          </a:p>
          <a:p>
            <a:pPr algn="ctr"/>
            <a:endParaRPr lang="en-US" sz="2800" dirty="0" smtClean="0"/>
          </a:p>
          <a:p>
            <a:pPr algn="ctr"/>
            <a:r>
              <a:rPr lang="en-US" sz="2800" dirty="0" smtClean="0"/>
              <a:t>(will be continued in „energy for non-engineers, facility management, logistics, and other presentations)</a:t>
            </a:r>
            <a:endParaRPr lang="en-US" sz="2800" dirty="0"/>
          </a:p>
        </p:txBody>
      </p:sp>
    </p:spTree>
    <p:extLst>
      <p:ext uri="{BB962C8B-B14F-4D97-AF65-F5344CB8AC3E}">
        <p14:creationId xmlns:p14="http://schemas.microsoft.com/office/powerpoint/2010/main" val="2597209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87447" y="199860"/>
            <a:ext cx="5905500" cy="665031"/>
          </a:xfrm>
        </p:spPr>
        <p:txBody>
          <a:bodyPr>
            <a:noAutofit/>
          </a:bodyPr>
          <a:lstStyle/>
          <a:p>
            <a:pPr algn="ctr"/>
            <a:r>
              <a:rPr lang="de-DE" sz="3600" b="1" dirty="0" smtClean="0"/>
              <a:t>General </a:t>
            </a:r>
            <a:r>
              <a:rPr lang="de-DE" sz="3600" b="1" dirty="0" err="1" smtClean="0"/>
              <a:t>idea</a:t>
            </a:r>
            <a:r>
              <a:rPr lang="de-DE" sz="3600" b="1" dirty="0" smtClean="0"/>
              <a:t> </a:t>
            </a:r>
            <a:r>
              <a:rPr lang="de-DE" sz="3600" b="1" dirty="0" err="1" smtClean="0"/>
              <a:t>of</a:t>
            </a:r>
            <a:r>
              <a:rPr lang="de-DE" sz="3600" b="1" dirty="0" smtClean="0"/>
              <a:t> </a:t>
            </a:r>
            <a:r>
              <a:rPr lang="de-DE" sz="3600" b="1" dirty="0" err="1" smtClean="0"/>
              <a:t>sustainability</a:t>
            </a:r>
            <a:endParaRPr lang="de-DE" sz="3600" b="1" dirty="0"/>
          </a:p>
        </p:txBody>
      </p:sp>
      <p:sp>
        <p:nvSpPr>
          <p:cNvPr id="3" name="Inhaltsplatzhalter 2"/>
          <p:cNvSpPr>
            <a:spLocks noGrp="1"/>
          </p:cNvSpPr>
          <p:nvPr>
            <p:ph idx="1"/>
          </p:nvPr>
        </p:nvSpPr>
        <p:spPr>
          <a:xfrm>
            <a:off x="422910" y="1417320"/>
            <a:ext cx="6457950" cy="2318181"/>
          </a:xfrm>
        </p:spPr>
        <p:txBody>
          <a:bodyPr>
            <a:noAutofit/>
          </a:bodyPr>
          <a:lstStyle/>
          <a:p>
            <a:pPr marL="0" indent="0" algn="ctr">
              <a:buNone/>
            </a:pPr>
            <a:r>
              <a:rPr lang="de-DE" sz="3200" dirty="0" err="1" smtClean="0"/>
              <a:t>Historic</a:t>
            </a:r>
            <a:r>
              <a:rPr lang="de-DE" sz="3200" dirty="0" smtClean="0"/>
              <a:t> </a:t>
            </a:r>
            <a:r>
              <a:rPr lang="de-DE" sz="3200" dirty="0" err="1" smtClean="0"/>
              <a:t>term</a:t>
            </a:r>
            <a:r>
              <a:rPr lang="de-DE" sz="3200" dirty="0" smtClean="0"/>
              <a:t> </a:t>
            </a:r>
            <a:r>
              <a:rPr lang="de-DE" sz="3200" dirty="0" err="1" smtClean="0"/>
              <a:t>first</a:t>
            </a:r>
            <a:r>
              <a:rPr lang="de-DE" sz="3200" dirty="0" smtClean="0"/>
              <a:t> in 1713 in German </a:t>
            </a:r>
            <a:r>
              <a:rPr lang="de-DE" sz="3200" dirty="0" err="1" smtClean="0"/>
              <a:t>forestry</a:t>
            </a:r>
            <a:r>
              <a:rPr lang="de-DE" sz="3200" dirty="0" smtClean="0"/>
              <a:t> </a:t>
            </a:r>
            <a:r>
              <a:rPr lang="de-DE" sz="3200" dirty="0" err="1" smtClean="0"/>
              <a:t>from</a:t>
            </a:r>
            <a:r>
              <a:rPr lang="de-DE" sz="3200" dirty="0" smtClean="0"/>
              <a:t> Carl </a:t>
            </a:r>
            <a:r>
              <a:rPr lang="de-DE" sz="3200" dirty="0"/>
              <a:t>von </a:t>
            </a:r>
            <a:r>
              <a:rPr lang="de-DE" sz="3200" dirty="0" err="1"/>
              <a:t>Carlowitz</a:t>
            </a:r>
            <a:r>
              <a:rPr lang="de-DE" sz="3200" dirty="0"/>
              <a:t>: </a:t>
            </a:r>
          </a:p>
          <a:p>
            <a:pPr marL="0" indent="0" algn="ctr">
              <a:buNone/>
            </a:pPr>
            <a:r>
              <a:rPr lang="de-DE" sz="3200" b="1" dirty="0" err="1" smtClean="0"/>
              <a:t>Don´t</a:t>
            </a:r>
            <a:r>
              <a:rPr lang="de-DE" sz="3200" b="1" dirty="0" smtClean="0"/>
              <a:t> </a:t>
            </a:r>
            <a:r>
              <a:rPr lang="de-DE" sz="3200" b="1" dirty="0" err="1" smtClean="0"/>
              <a:t>cut</a:t>
            </a:r>
            <a:r>
              <a:rPr lang="de-DE" sz="3200" b="1" dirty="0" smtClean="0"/>
              <a:t> </a:t>
            </a:r>
            <a:r>
              <a:rPr lang="de-DE" sz="3200" b="1" dirty="0" err="1" smtClean="0"/>
              <a:t>more</a:t>
            </a:r>
            <a:r>
              <a:rPr lang="de-DE" sz="3200" b="1" dirty="0" smtClean="0"/>
              <a:t> </a:t>
            </a:r>
            <a:r>
              <a:rPr lang="de-DE" sz="3200" b="1" dirty="0" err="1" smtClean="0"/>
              <a:t>wood</a:t>
            </a:r>
            <a:r>
              <a:rPr lang="de-DE" sz="3200" b="1" dirty="0" smtClean="0"/>
              <a:t> </a:t>
            </a:r>
            <a:r>
              <a:rPr lang="de-DE" sz="3200" b="1" dirty="0" err="1" smtClean="0"/>
              <a:t>than</a:t>
            </a:r>
            <a:r>
              <a:rPr lang="de-DE" sz="3200" b="1" dirty="0" smtClean="0"/>
              <a:t> </a:t>
            </a:r>
            <a:r>
              <a:rPr lang="de-DE" sz="3200" b="1" dirty="0" err="1" smtClean="0"/>
              <a:t>can</a:t>
            </a:r>
            <a:r>
              <a:rPr lang="de-DE" sz="3200" b="1" dirty="0" smtClean="0"/>
              <a:t> </a:t>
            </a:r>
            <a:r>
              <a:rPr lang="de-DE" sz="3200" b="1" dirty="0" err="1" smtClean="0"/>
              <a:t>grow</a:t>
            </a:r>
            <a:r>
              <a:rPr lang="de-DE" sz="3200" b="1" dirty="0" smtClean="0"/>
              <a:t> </a:t>
            </a:r>
            <a:r>
              <a:rPr lang="de-DE" sz="3200" b="1" dirty="0" err="1" smtClean="0"/>
              <a:t>again</a:t>
            </a:r>
            <a:r>
              <a:rPr lang="de-DE" sz="3200" b="1" dirty="0" smtClean="0"/>
              <a:t> in </a:t>
            </a:r>
            <a:r>
              <a:rPr lang="de-DE" sz="3200" b="1" dirty="0" err="1" smtClean="0"/>
              <a:t>the</a:t>
            </a:r>
            <a:r>
              <a:rPr lang="de-DE" sz="3200" b="1" dirty="0" smtClean="0"/>
              <a:t> same time“</a:t>
            </a:r>
            <a:endParaRPr lang="de-DE" sz="3200"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3</a:t>
            </a:fld>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64" y="1041400"/>
            <a:ext cx="4355976" cy="3266982"/>
          </a:xfrm>
          <a:prstGeom prst="rect">
            <a:avLst/>
          </a:prstGeom>
        </p:spPr>
      </p:pic>
      <p:sp>
        <p:nvSpPr>
          <p:cNvPr id="6" name="Textfeld 5"/>
          <p:cNvSpPr txBox="1"/>
          <p:nvPr/>
        </p:nvSpPr>
        <p:spPr>
          <a:xfrm>
            <a:off x="1482854" y="4639868"/>
            <a:ext cx="8938260" cy="1508105"/>
          </a:xfrm>
          <a:prstGeom prst="rect">
            <a:avLst/>
          </a:prstGeom>
          <a:noFill/>
        </p:spPr>
        <p:txBody>
          <a:bodyPr wrap="square" rtlCol="0">
            <a:spAutoFit/>
          </a:bodyPr>
          <a:lstStyle/>
          <a:p>
            <a:pPr algn="ctr"/>
            <a:r>
              <a:rPr lang="de-DE" sz="3200" dirty="0" smtClean="0"/>
              <a:t>In </a:t>
            </a:r>
            <a:r>
              <a:rPr lang="de-DE" sz="3200" dirty="0" err="1" smtClean="0"/>
              <a:t>general</a:t>
            </a:r>
            <a:r>
              <a:rPr lang="de-DE" sz="3200" dirty="0" smtClean="0"/>
              <a:t>: </a:t>
            </a:r>
          </a:p>
          <a:p>
            <a:pPr algn="ctr"/>
            <a:r>
              <a:rPr lang="de-DE" sz="3200" b="1" dirty="0" err="1" smtClean="0"/>
              <a:t>Use</a:t>
            </a:r>
            <a:r>
              <a:rPr lang="de-DE" sz="3200" b="1" dirty="0" smtClean="0"/>
              <a:t> </a:t>
            </a:r>
            <a:r>
              <a:rPr lang="de-DE" sz="3200" b="1" dirty="0" err="1" smtClean="0"/>
              <a:t>any</a:t>
            </a:r>
            <a:r>
              <a:rPr lang="de-DE" sz="3200" b="1" dirty="0" smtClean="0"/>
              <a:t> </a:t>
            </a:r>
            <a:r>
              <a:rPr lang="de-DE" sz="3200" b="1" dirty="0" err="1" smtClean="0"/>
              <a:t>resouce</a:t>
            </a:r>
            <a:r>
              <a:rPr lang="de-DE" sz="3200" b="1" dirty="0" smtClean="0"/>
              <a:t> in </a:t>
            </a:r>
            <a:r>
              <a:rPr lang="de-DE" sz="3200" b="1" dirty="0" err="1" smtClean="0"/>
              <a:t>way</a:t>
            </a:r>
            <a:r>
              <a:rPr lang="de-DE" sz="3200" b="1" dirty="0" smtClean="0"/>
              <a:t> </a:t>
            </a:r>
            <a:r>
              <a:rPr lang="de-DE" sz="3200" b="1" dirty="0" err="1" smtClean="0"/>
              <a:t>preserving</a:t>
            </a:r>
            <a:r>
              <a:rPr lang="de-DE" sz="3200" b="1" dirty="0" smtClean="0"/>
              <a:t> </a:t>
            </a:r>
            <a:r>
              <a:rPr lang="de-DE" sz="3200" b="1" dirty="0" err="1" smtClean="0"/>
              <a:t>the</a:t>
            </a:r>
            <a:r>
              <a:rPr lang="de-DE" sz="3200" b="1" dirty="0" smtClean="0"/>
              <a:t> </a:t>
            </a:r>
            <a:r>
              <a:rPr lang="de-DE" sz="3200" b="1" dirty="0" err="1" smtClean="0"/>
              <a:t>substance</a:t>
            </a:r>
            <a:r>
              <a:rPr lang="de-DE" sz="3200" b="1" dirty="0" smtClean="0"/>
              <a:t>. </a:t>
            </a:r>
          </a:p>
          <a:p>
            <a:pPr algn="ctr"/>
            <a:endParaRPr lang="de-DE" sz="2800" dirty="0"/>
          </a:p>
        </p:txBody>
      </p:sp>
    </p:spTree>
    <p:extLst>
      <p:ext uri="{BB962C8B-B14F-4D97-AF65-F5344CB8AC3E}">
        <p14:creationId xmlns:p14="http://schemas.microsoft.com/office/powerpoint/2010/main" val="3180848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17170" y="96618"/>
            <a:ext cx="5715000" cy="6124754"/>
          </a:xfrm>
          <a:prstGeom prst="rect">
            <a:avLst/>
          </a:prstGeom>
          <a:noFill/>
        </p:spPr>
        <p:txBody>
          <a:bodyPr wrap="square" rtlCol="0">
            <a:spAutoFit/>
          </a:bodyPr>
          <a:lstStyle/>
          <a:p>
            <a:pPr algn="ctr"/>
            <a:r>
              <a:rPr lang="en-US" sz="2800" dirty="0" smtClean="0"/>
              <a:t>Direct energy use </a:t>
            </a:r>
          </a:p>
          <a:p>
            <a:pPr algn="ctr"/>
            <a:r>
              <a:rPr lang="en-US" sz="2800" dirty="0" smtClean="0"/>
              <a:t>(energy balance above, gate-to-gate)</a:t>
            </a:r>
          </a:p>
          <a:p>
            <a:pPr algn="ctr"/>
            <a:endParaRPr lang="en-US" sz="2800" dirty="0" smtClean="0"/>
          </a:p>
          <a:p>
            <a:pPr algn="ctr"/>
            <a:r>
              <a:rPr lang="en-US" sz="2800" dirty="0" smtClean="0"/>
              <a:t>PLUS</a:t>
            </a:r>
          </a:p>
          <a:p>
            <a:pPr algn="ctr"/>
            <a:endParaRPr lang="en-US" sz="2800" dirty="0" smtClean="0"/>
          </a:p>
          <a:p>
            <a:pPr algn="ctr"/>
            <a:r>
              <a:rPr lang="en-US" sz="2800" dirty="0" smtClean="0"/>
              <a:t>Gray or indirect energy for mining, refining, transportation</a:t>
            </a:r>
          </a:p>
          <a:p>
            <a:pPr algn="ctr"/>
            <a:endParaRPr lang="en-US" sz="2800" dirty="0" smtClean="0"/>
          </a:p>
          <a:p>
            <a:pPr algn="ctr"/>
            <a:endParaRPr lang="en-US" sz="2800" dirty="0" smtClean="0"/>
          </a:p>
          <a:p>
            <a:pPr algn="ctr"/>
            <a:endParaRPr lang="en-US" sz="2800" dirty="0" smtClean="0"/>
          </a:p>
          <a:p>
            <a:pPr algn="ctr"/>
            <a:r>
              <a:rPr lang="en-US" sz="2800" dirty="0" smtClean="0"/>
              <a:t>EQUALS</a:t>
            </a:r>
          </a:p>
          <a:p>
            <a:pPr algn="ctr"/>
            <a:endParaRPr lang="en-US" sz="2800" dirty="0" smtClean="0"/>
          </a:p>
          <a:p>
            <a:pPr algn="ctr"/>
            <a:r>
              <a:rPr lang="en-US" sz="2800" dirty="0" smtClean="0"/>
              <a:t>Cumulated/ cumulative energy demand, primary energy demand</a:t>
            </a:r>
            <a:endParaRPr lang="en-US" sz="2800" dirty="0"/>
          </a:p>
        </p:txBody>
      </p:sp>
      <p:sp>
        <p:nvSpPr>
          <p:cNvPr id="4" name="Textfeld 3"/>
          <p:cNvSpPr txBox="1"/>
          <p:nvPr/>
        </p:nvSpPr>
        <p:spPr>
          <a:xfrm>
            <a:off x="5943600" y="96618"/>
            <a:ext cx="6000750" cy="6555641"/>
          </a:xfrm>
          <a:prstGeom prst="rect">
            <a:avLst/>
          </a:prstGeom>
          <a:noFill/>
        </p:spPr>
        <p:txBody>
          <a:bodyPr wrap="square" rtlCol="0">
            <a:spAutoFit/>
          </a:bodyPr>
          <a:lstStyle/>
          <a:p>
            <a:pPr algn="ctr"/>
            <a:r>
              <a:rPr lang="en-US" sz="2800" dirty="0" smtClean="0"/>
              <a:t>Example heating oil: direct energy use when being burnt in the company</a:t>
            </a:r>
          </a:p>
          <a:p>
            <a:pPr algn="ctr"/>
            <a:endParaRPr lang="en-US" sz="2800" dirty="0" smtClean="0"/>
          </a:p>
          <a:p>
            <a:pPr algn="ctr"/>
            <a:r>
              <a:rPr lang="en-US" sz="2800" dirty="0" smtClean="0"/>
              <a:t>PLUS</a:t>
            </a:r>
          </a:p>
          <a:p>
            <a:pPr algn="ctr"/>
            <a:endParaRPr lang="en-US" sz="2800" dirty="0" smtClean="0"/>
          </a:p>
          <a:p>
            <a:pPr algn="ctr"/>
            <a:r>
              <a:rPr lang="en-US" sz="2800" dirty="0" smtClean="0"/>
              <a:t>Raw oil extraction in Arabia, shipping to Rotterdam, treatment in a refinery to heating oil, transported by truck</a:t>
            </a:r>
          </a:p>
          <a:p>
            <a:pPr algn="ctr"/>
            <a:endParaRPr lang="en-US" sz="2800" dirty="0" smtClean="0"/>
          </a:p>
          <a:p>
            <a:pPr algn="ctr"/>
            <a:endParaRPr lang="en-US" sz="2800" dirty="0" smtClean="0"/>
          </a:p>
          <a:p>
            <a:pPr algn="ctr"/>
            <a:r>
              <a:rPr lang="en-US" sz="2800" dirty="0" smtClean="0"/>
              <a:t>EQUALS</a:t>
            </a:r>
          </a:p>
          <a:p>
            <a:pPr algn="ctr"/>
            <a:endParaRPr lang="en-US" sz="2800" dirty="0" smtClean="0"/>
          </a:p>
          <a:p>
            <a:pPr algn="ctr"/>
            <a:r>
              <a:rPr lang="en-US" sz="2800" dirty="0" smtClean="0"/>
              <a:t>Cumulated/ cumulative energy demand, primary energy demand of this heating oil</a:t>
            </a:r>
            <a:endParaRPr lang="en-US" sz="2800" dirty="0"/>
          </a:p>
        </p:txBody>
      </p:sp>
    </p:spTree>
    <p:extLst>
      <p:ext uri="{BB962C8B-B14F-4D97-AF65-F5344CB8AC3E}">
        <p14:creationId xmlns:p14="http://schemas.microsoft.com/office/powerpoint/2010/main" val="550016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noAutofit/>
          </a:bodyPr>
          <a:lstStyle/>
          <a:p>
            <a:pPr algn="ctr"/>
            <a:r>
              <a:rPr lang="en-US" altLang="de-DE" sz="3200" b="1" dirty="0" smtClean="0"/>
              <a:t>Overview of balances or reviews </a:t>
            </a:r>
            <a:br>
              <a:rPr lang="en-US" altLang="de-DE" sz="3200" b="1" dirty="0" smtClean="0"/>
            </a:br>
            <a:r>
              <a:rPr lang="en-US" altLang="de-DE" sz="3200" b="1" dirty="0" smtClean="0"/>
              <a:t>(figure structuring this presentation)</a:t>
            </a:r>
            <a:endParaRPr lang="en-US" altLang="de-DE" sz="3200" b="1" dirty="0"/>
          </a:p>
        </p:txBody>
      </p:sp>
      <p:sp>
        <p:nvSpPr>
          <p:cNvPr id="5" name="Foliennummernplatzhalter 4"/>
          <p:cNvSpPr>
            <a:spLocks noGrp="1"/>
          </p:cNvSpPr>
          <p:nvPr>
            <p:ph type="sldNum" sz="quarter" idx="12"/>
          </p:nvPr>
        </p:nvSpPr>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de-DE" altLang="de-DE" sz="1200">
                <a:latin typeface="Arial" panose="020B0604020202020204" pitchFamily="34" charset="0"/>
              </a:rPr>
              <a:t>S</a:t>
            </a:r>
            <a:fld id="{85B6192D-1743-4726-9ABF-DCAEADA47247}" type="slidenum">
              <a:rPr lang="de-DE" altLang="de-DE" sz="1200">
                <a:latin typeface="Arial" panose="020B0604020202020204" pitchFamily="34" charset="0"/>
              </a:rPr>
              <a:pPr/>
              <a:t>31</a:t>
            </a:fld>
            <a:endParaRPr lang="de-DE" altLang="de-DE" sz="1200">
              <a:latin typeface="Arial" panose="020B0604020202020204" pitchFamily="34" charset="0"/>
            </a:endParaRPr>
          </a:p>
        </p:txBody>
      </p:sp>
      <p:graphicFrame>
        <p:nvGraphicFramePr>
          <p:cNvPr id="7" name="Inhaltsplatzhalter 5"/>
          <p:cNvGraphicFramePr>
            <a:graphicFrameLocks/>
          </p:cNvGraphicFramePr>
          <p:nvPr>
            <p:extLst>
              <p:ext uri="{D42A27DB-BD31-4B8C-83A1-F6EECF244321}">
                <p14:modId xmlns:p14="http://schemas.microsoft.com/office/powerpoint/2010/main" val="4270915520"/>
              </p:ext>
            </p:extLst>
          </p:nvPr>
        </p:nvGraphicFramePr>
        <p:xfrm>
          <a:off x="1991544" y="2240868"/>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082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0009" y="0"/>
            <a:ext cx="12111989" cy="954107"/>
          </a:xfrm>
          <a:prstGeom prst="rect">
            <a:avLst/>
          </a:prstGeom>
          <a:noFill/>
        </p:spPr>
        <p:txBody>
          <a:bodyPr wrap="square" rtlCol="0">
            <a:spAutoFit/>
          </a:bodyPr>
          <a:lstStyle/>
          <a:p>
            <a:pPr algn="ctr"/>
            <a:r>
              <a:rPr lang="en-US" sz="2800" dirty="0" err="1" smtClean="0"/>
              <a:t>Differenciating</a:t>
            </a:r>
            <a:r>
              <a:rPr lang="en-US" sz="2800" dirty="0" smtClean="0"/>
              <a:t> direct carbon emissions and the emissions necessary to generate the end-use energy. Two examples: </a:t>
            </a:r>
            <a:endParaRPr lang="en-US" sz="2800" dirty="0"/>
          </a:p>
        </p:txBody>
      </p:sp>
      <p:graphicFrame>
        <p:nvGraphicFramePr>
          <p:cNvPr id="6" name="Tabelle 5"/>
          <p:cNvGraphicFramePr>
            <a:graphicFrameLocks noGrp="1"/>
          </p:cNvGraphicFramePr>
          <p:nvPr>
            <p:extLst>
              <p:ext uri="{D42A27DB-BD31-4B8C-83A1-F6EECF244321}">
                <p14:modId xmlns:p14="http://schemas.microsoft.com/office/powerpoint/2010/main" val="4206115694"/>
              </p:ext>
            </p:extLst>
          </p:nvPr>
        </p:nvGraphicFramePr>
        <p:xfrm>
          <a:off x="154303" y="1020755"/>
          <a:ext cx="11963400" cy="5837245"/>
        </p:xfrm>
        <a:graphic>
          <a:graphicData uri="http://schemas.openxmlformats.org/drawingml/2006/table">
            <a:tbl>
              <a:tblPr firstRow="1" bandRow="1">
                <a:tableStyleId>{5C22544A-7EE6-4342-B048-85BDC9FD1C3A}</a:tableStyleId>
              </a:tblPr>
              <a:tblGrid>
                <a:gridCol w="3120391"/>
                <a:gridCol w="4855209"/>
                <a:gridCol w="3987800"/>
              </a:tblGrid>
              <a:tr h="450134">
                <a:tc>
                  <a:txBody>
                    <a:bodyPr/>
                    <a:lstStyle/>
                    <a:p>
                      <a:endParaRPr lang="de-DE" sz="2000" dirty="0"/>
                    </a:p>
                  </a:txBody>
                  <a:tcPr/>
                </a:tc>
                <a:tc>
                  <a:txBody>
                    <a:bodyPr/>
                    <a:lstStyle/>
                    <a:p>
                      <a:r>
                        <a:rPr lang="en-US" sz="2000" noProof="0" dirty="0" smtClean="0"/>
                        <a:t>Electricity</a:t>
                      </a:r>
                      <a:endParaRPr lang="en-US" sz="2000" noProof="0" dirty="0"/>
                    </a:p>
                  </a:txBody>
                  <a:tcPr/>
                </a:tc>
                <a:tc>
                  <a:txBody>
                    <a:bodyPr/>
                    <a:lstStyle/>
                    <a:p>
                      <a:r>
                        <a:rPr lang="en-US" sz="2000" noProof="0" dirty="0" smtClean="0"/>
                        <a:t>Heating oil or diesel</a:t>
                      </a:r>
                      <a:endParaRPr lang="en-US" sz="2000" noProof="0" dirty="0"/>
                    </a:p>
                  </a:txBody>
                  <a:tcPr/>
                </a:tc>
              </a:tr>
              <a:tr h="776943">
                <a:tc>
                  <a:txBody>
                    <a:bodyPr/>
                    <a:lstStyle/>
                    <a:p>
                      <a:r>
                        <a:rPr lang="en-US" sz="2000" noProof="0" dirty="0" smtClean="0"/>
                        <a:t>Direct carbon emissions when using energy</a:t>
                      </a:r>
                      <a:endParaRPr lang="en-US" sz="2000" noProof="0" dirty="0"/>
                    </a:p>
                  </a:txBody>
                  <a:tcPr/>
                </a:tc>
                <a:tc>
                  <a:txBody>
                    <a:bodyPr/>
                    <a:lstStyle/>
                    <a:p>
                      <a:r>
                        <a:rPr lang="de-DE" sz="2000" dirty="0" smtClean="0"/>
                        <a:t>Zero!</a:t>
                      </a:r>
                      <a:endParaRPr lang="de-DE" sz="2000" dirty="0"/>
                    </a:p>
                  </a:txBody>
                  <a:tcPr/>
                </a:tc>
                <a:tc>
                  <a:txBody>
                    <a:bodyPr/>
                    <a:lstStyle/>
                    <a:p>
                      <a:r>
                        <a:rPr lang="en-US" sz="2000" noProof="0" dirty="0" smtClean="0"/>
                        <a:t>Emission</a:t>
                      </a:r>
                      <a:r>
                        <a:rPr lang="en-US" sz="2000" baseline="0" noProof="0" dirty="0" smtClean="0"/>
                        <a:t> factor 2.6 kilogram per liter</a:t>
                      </a:r>
                      <a:r>
                        <a:rPr lang="de-DE" sz="2000" baseline="0" dirty="0" smtClean="0"/>
                        <a:t> </a:t>
                      </a:r>
                      <a:endParaRPr lang="de-DE" sz="2000" dirty="0"/>
                    </a:p>
                  </a:txBody>
                  <a:tcPr/>
                </a:tc>
              </a:tr>
              <a:tr h="3500249">
                <a:tc>
                  <a:txBody>
                    <a:bodyPr/>
                    <a:lstStyle/>
                    <a:p>
                      <a:r>
                        <a:rPr lang="en-US" sz="2000" noProof="0" dirty="0" smtClean="0"/>
                        <a:t>Indirect carbon emissions when generating the end-use energy (gray</a:t>
                      </a:r>
                      <a:r>
                        <a:rPr lang="en-US" sz="2000" baseline="0" noProof="0" dirty="0" smtClean="0"/>
                        <a:t> carbon in analogy to gray energy)</a:t>
                      </a:r>
                      <a:endParaRPr lang="en-US" sz="2000" noProof="0" dirty="0"/>
                    </a:p>
                  </a:txBody>
                  <a:tcPr/>
                </a:tc>
                <a:tc>
                  <a:txBody>
                    <a:bodyPr/>
                    <a:lstStyle/>
                    <a:p>
                      <a:r>
                        <a:rPr lang="en-US" sz="2000" noProof="0" dirty="0" smtClean="0"/>
                        <a:t>Extreme span:</a:t>
                      </a:r>
                    </a:p>
                    <a:p>
                      <a:pPr marL="285750" indent="-285750">
                        <a:buFont typeface="Arial" panose="020B0604020202020204" pitchFamily="34" charset="0"/>
                        <a:buChar char="•"/>
                      </a:pPr>
                      <a:r>
                        <a:rPr lang="en-US" sz="2000" noProof="0" dirty="0" smtClean="0"/>
                        <a:t>1.2</a:t>
                      </a:r>
                      <a:r>
                        <a:rPr lang="en-US" sz="2000" baseline="0" noProof="0" dirty="0" smtClean="0"/>
                        <a:t> kilogram carbon emission per kilowatt hour electricity generated in brown coal power plant</a:t>
                      </a:r>
                    </a:p>
                    <a:p>
                      <a:pPr marL="285750" indent="-285750">
                        <a:buFont typeface="Arial" panose="020B0604020202020204" pitchFamily="34" charset="0"/>
                        <a:buChar char="•"/>
                      </a:pPr>
                      <a:r>
                        <a:rPr lang="en-US" sz="2000" baseline="0" noProof="0" dirty="0" smtClean="0"/>
                        <a:t>0.5 kilogram carbon emission German average per kilowatt hour electricity</a:t>
                      </a:r>
                    </a:p>
                    <a:p>
                      <a:pPr marL="285750" indent="-285750">
                        <a:buFont typeface="Arial" panose="020B0604020202020204" pitchFamily="34" charset="0"/>
                        <a:buChar char="•"/>
                      </a:pPr>
                      <a:r>
                        <a:rPr lang="en-US" sz="2000" baseline="0" noProof="0" dirty="0" smtClean="0"/>
                        <a:t>0.02 kilogram carbon emission for a wind power plant (20 grams)</a:t>
                      </a:r>
                      <a:endParaRPr lang="en-US" sz="2000" noProof="0" dirty="0"/>
                    </a:p>
                  </a:txBody>
                  <a:tcPr/>
                </a:tc>
                <a:tc>
                  <a:txBody>
                    <a:bodyPr/>
                    <a:lstStyle/>
                    <a:p>
                      <a:r>
                        <a:rPr lang="en-US" sz="2000" noProof="0" dirty="0" smtClean="0"/>
                        <a:t>Depending on the primary energy factor. Example 1.1 in German regulation (</a:t>
                      </a:r>
                      <a:r>
                        <a:rPr lang="en-US" sz="2000" noProof="0" dirty="0" err="1" smtClean="0"/>
                        <a:t>EnEV</a:t>
                      </a:r>
                      <a:r>
                        <a:rPr lang="en-US" sz="2000" noProof="0" dirty="0" smtClean="0"/>
                        <a:t>, </a:t>
                      </a:r>
                      <a:r>
                        <a:rPr lang="en-US" sz="2000" noProof="0" dirty="0" err="1" smtClean="0"/>
                        <a:t>Energieeinsparverordnung</a:t>
                      </a:r>
                      <a:r>
                        <a:rPr lang="en-US" sz="2000" noProof="0" dirty="0" smtClean="0"/>
                        <a:t>).</a:t>
                      </a:r>
                      <a:r>
                        <a:rPr lang="en-US" sz="2000" baseline="0" noProof="0" dirty="0" smtClean="0"/>
                        <a:t> </a:t>
                      </a:r>
                    </a:p>
                    <a:p>
                      <a:endParaRPr lang="de-DE" sz="2000" baseline="0" dirty="0" smtClean="0"/>
                    </a:p>
                    <a:p>
                      <a:r>
                        <a:rPr lang="en-US" sz="2000" baseline="0" noProof="0" dirty="0" smtClean="0"/>
                        <a:t>But raw oil extracted from sand or shale up to </a:t>
                      </a:r>
                      <a:r>
                        <a:rPr lang="de-DE" sz="2000" baseline="0" dirty="0" smtClean="0"/>
                        <a:t>„</a:t>
                      </a:r>
                      <a:r>
                        <a:rPr lang="en-US" sz="2000" dirty="0" smtClean="0"/>
                        <a:t>energy returned on energy invested” are 3. That means for every 3 tons of raw oil extracted 1 ton of oil</a:t>
                      </a:r>
                      <a:r>
                        <a:rPr lang="en-US" sz="2000" baseline="0" dirty="0" smtClean="0"/>
                        <a:t> equivalent energy has to be invested.</a:t>
                      </a:r>
                      <a:endParaRPr lang="de-DE" sz="2000" dirty="0"/>
                    </a:p>
                  </a:txBody>
                  <a:tcPr/>
                </a:tc>
              </a:tr>
              <a:tr h="1109919">
                <a:tc>
                  <a:txBody>
                    <a:bodyPr/>
                    <a:lstStyle/>
                    <a:p>
                      <a:r>
                        <a:rPr lang="en-US" sz="2000" noProof="0" dirty="0" smtClean="0"/>
                        <a:t>Cumulative carbon emissions (in analogy</a:t>
                      </a:r>
                      <a:r>
                        <a:rPr lang="en-US" sz="2000" baseline="0" noProof="0" dirty="0" smtClean="0"/>
                        <a:t> of cumulative energy demand)</a:t>
                      </a:r>
                      <a:endParaRPr lang="en-US" sz="2000" noProof="0" dirty="0"/>
                    </a:p>
                  </a:txBody>
                  <a:tcPr/>
                </a:tc>
                <a:tc>
                  <a:txBody>
                    <a:bodyPr/>
                    <a:lstStyle/>
                    <a:p>
                      <a:r>
                        <a:rPr lang="en-US" sz="2000" noProof="0" dirty="0" smtClean="0"/>
                        <a:t>Only indirect emissions depending strongly</a:t>
                      </a:r>
                      <a:r>
                        <a:rPr lang="en-US" sz="2000" baseline="0" noProof="0" dirty="0" smtClean="0"/>
                        <a:t> on energy generation technology</a:t>
                      </a:r>
                      <a:endParaRPr lang="en-US" sz="2000" noProof="0" dirty="0"/>
                    </a:p>
                  </a:txBody>
                  <a:tcPr/>
                </a:tc>
                <a:tc>
                  <a:txBody>
                    <a:bodyPr/>
                    <a:lstStyle/>
                    <a:p>
                      <a:r>
                        <a:rPr lang="en-US" sz="2000" noProof="0" dirty="0" smtClean="0"/>
                        <a:t>Addition of both components</a:t>
                      </a:r>
                      <a:endParaRPr lang="en-US" sz="2000" noProof="0" dirty="0"/>
                    </a:p>
                  </a:txBody>
                  <a:tcPr/>
                </a:tc>
              </a:tr>
            </a:tbl>
          </a:graphicData>
        </a:graphic>
      </p:graphicFrame>
    </p:spTree>
    <p:extLst>
      <p:ext uri="{BB962C8B-B14F-4D97-AF65-F5344CB8AC3E}">
        <p14:creationId xmlns:p14="http://schemas.microsoft.com/office/powerpoint/2010/main" val="297380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129583"/>
              </p:ext>
            </p:extLst>
          </p:nvPr>
        </p:nvGraphicFramePr>
        <p:xfrm>
          <a:off x="205740" y="429933"/>
          <a:ext cx="11635740" cy="6323537"/>
        </p:xfrm>
        <a:graphic>
          <a:graphicData uri="http://schemas.openxmlformats.org/drawingml/2006/table">
            <a:tbl>
              <a:tblPr firstRow="1" bandRow="1">
                <a:tableStyleId>{5C22544A-7EE6-4342-B048-85BDC9FD1C3A}</a:tableStyleId>
              </a:tblPr>
              <a:tblGrid>
                <a:gridCol w="3920490"/>
                <a:gridCol w="7715250"/>
              </a:tblGrid>
              <a:tr h="845821">
                <a:tc>
                  <a:txBody>
                    <a:bodyPr/>
                    <a:lstStyle/>
                    <a:p>
                      <a:pPr algn="ctr">
                        <a:lnSpc>
                          <a:spcPct val="150000"/>
                        </a:lnSpc>
                        <a:spcAft>
                          <a:spcPts val="0"/>
                        </a:spcAft>
                      </a:pPr>
                      <a:r>
                        <a:rPr lang="en-US" sz="2400" dirty="0" smtClean="0">
                          <a:effectLst/>
                        </a:rPr>
                        <a:t>Energy carriers</a:t>
                      </a:r>
                      <a:endParaRPr lang="de-DE"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a:lnSpc>
                          <a:spcPct val="150000"/>
                        </a:lnSpc>
                        <a:spcAft>
                          <a:spcPts val="0"/>
                        </a:spcAft>
                      </a:pPr>
                      <a:r>
                        <a:rPr lang="en-US" sz="2400" dirty="0">
                          <a:effectLst/>
                        </a:rPr>
                        <a:t>Emissions of carbon dioxide</a:t>
                      </a:r>
                      <a:endParaRPr lang="de-DE" sz="2400" dirty="0">
                        <a:effectLst/>
                      </a:endParaRPr>
                    </a:p>
                    <a:p>
                      <a:pPr algn="ctr">
                        <a:lnSpc>
                          <a:spcPct val="150000"/>
                        </a:lnSpc>
                        <a:spcAft>
                          <a:spcPts val="0"/>
                        </a:spcAft>
                      </a:pPr>
                      <a:r>
                        <a:rPr lang="en-US" sz="2400" dirty="0">
                          <a:effectLst/>
                        </a:rPr>
                        <a:t>carbon emission factors</a:t>
                      </a:r>
                      <a:endParaRPr lang="de-DE"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r>
              <a:tr h="782989">
                <a:tc>
                  <a:txBody>
                    <a:bodyPr/>
                    <a:lstStyle/>
                    <a:p>
                      <a:pPr>
                        <a:lnSpc>
                          <a:spcPct val="100000"/>
                        </a:lnSpc>
                        <a:spcAft>
                          <a:spcPts val="0"/>
                        </a:spcAft>
                      </a:pPr>
                      <a:r>
                        <a:rPr lang="en-US" sz="1800" dirty="0">
                          <a:effectLst/>
                        </a:rPr>
                        <a:t>Electric energy in </a:t>
                      </a:r>
                      <a:r>
                        <a:rPr lang="en-US" sz="1800" dirty="0" smtClean="0">
                          <a:effectLst/>
                        </a:rPr>
                        <a:t>kilowatt</a:t>
                      </a:r>
                      <a:r>
                        <a:rPr lang="en-US" sz="1800" baseline="0" dirty="0" smtClean="0">
                          <a:effectLst/>
                        </a:rPr>
                        <a:t> </a:t>
                      </a:r>
                      <a:r>
                        <a:rPr lang="en-US" sz="1800" dirty="0" smtClean="0">
                          <a:effectLst/>
                        </a:rPr>
                        <a:t>hours </a:t>
                      </a:r>
                      <a:r>
                        <a:rPr lang="en-US" sz="1800" dirty="0">
                          <a:effectLst/>
                        </a:rPr>
                        <a:t>(kWh)</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a:effectLst/>
                        </a:rPr>
                        <a:t>Zero when </a:t>
                      </a:r>
                      <a:r>
                        <a:rPr lang="en-US" sz="1800" dirty="0" smtClean="0">
                          <a:effectLst/>
                        </a:rPr>
                        <a:t>used. Generation </a:t>
                      </a:r>
                      <a:r>
                        <a:rPr lang="en-US" sz="1800" dirty="0">
                          <a:effectLst/>
                        </a:rPr>
                        <a:t>varies considerably: 1.2 kg/kWh for generation with brown coal, </a:t>
                      </a:r>
                      <a:r>
                        <a:rPr lang="en-US" sz="1800" dirty="0" smtClean="0">
                          <a:effectLst/>
                        </a:rPr>
                        <a:t>0.02 </a:t>
                      </a:r>
                      <a:r>
                        <a:rPr lang="en-US" sz="1800" dirty="0">
                          <a:effectLst/>
                        </a:rPr>
                        <a:t>kg </a:t>
                      </a:r>
                      <a:r>
                        <a:rPr lang="en-US" sz="1800" dirty="0" smtClean="0">
                          <a:effectLst/>
                        </a:rPr>
                        <a:t>(20 grams) </a:t>
                      </a:r>
                      <a:r>
                        <a:rPr lang="en-US" sz="1800" dirty="0">
                          <a:effectLst/>
                        </a:rPr>
                        <a:t>per kWh for wind 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677289">
                <a:tc>
                  <a:txBody>
                    <a:bodyPr/>
                    <a:lstStyle/>
                    <a:p>
                      <a:pPr>
                        <a:lnSpc>
                          <a:spcPct val="100000"/>
                        </a:lnSpc>
                        <a:spcBef>
                          <a:spcPts val="1000"/>
                        </a:spcBef>
                        <a:spcAft>
                          <a:spcPts val="0"/>
                        </a:spcAft>
                      </a:pPr>
                      <a:r>
                        <a:rPr lang="en-US" sz="1800" dirty="0">
                          <a:effectLst/>
                        </a:rPr>
                        <a:t>Heating oil or diesel (liter)</a:t>
                      </a:r>
                      <a:endParaRPr lang="de-DE" sz="1800" dirty="0">
                        <a:effectLst/>
                      </a:endParaRPr>
                    </a:p>
                    <a:p>
                      <a:pPr>
                        <a:lnSpc>
                          <a:spcPct val="100000"/>
                        </a:lnSpc>
                        <a:spcBef>
                          <a:spcPts val="1000"/>
                        </a:spcBef>
                        <a:spcAft>
                          <a:spcPts val="0"/>
                        </a:spcAft>
                      </a:pPr>
                      <a:r>
                        <a:rPr lang="en-US" sz="1800" dirty="0">
                          <a:effectLst/>
                        </a:rPr>
                        <a:t>(specific weight is 0.820 to 0.860 kg/L)</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smtClean="0">
                          <a:effectLst/>
                        </a:rPr>
                        <a:t>2.6 kg </a:t>
                      </a:r>
                      <a:r>
                        <a:rPr lang="en-US" sz="1800" dirty="0">
                          <a:effectLst/>
                        </a:rPr>
                        <a:t>carbon dioxide per liter when burned plus gray </a:t>
                      </a:r>
                      <a:r>
                        <a:rPr lang="en-US" sz="1800" dirty="0" smtClean="0">
                          <a:effectLst/>
                        </a:rPr>
                        <a:t>carbon/ 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677289">
                <a:tc>
                  <a:txBody>
                    <a:bodyPr/>
                    <a:lstStyle/>
                    <a:p>
                      <a:pPr>
                        <a:lnSpc>
                          <a:spcPct val="100000"/>
                        </a:lnSpc>
                        <a:spcBef>
                          <a:spcPts val="1000"/>
                        </a:spcBef>
                        <a:spcAft>
                          <a:spcPts val="0"/>
                        </a:spcAft>
                      </a:pPr>
                      <a:r>
                        <a:rPr lang="en-US" sz="1800" dirty="0">
                          <a:effectLst/>
                        </a:rPr>
                        <a:t>Gasoline (liter)</a:t>
                      </a:r>
                      <a:endParaRPr lang="de-DE" sz="1800" dirty="0">
                        <a:effectLst/>
                      </a:endParaRPr>
                    </a:p>
                    <a:p>
                      <a:pPr>
                        <a:lnSpc>
                          <a:spcPct val="100000"/>
                        </a:lnSpc>
                        <a:spcBef>
                          <a:spcPts val="1000"/>
                        </a:spcBef>
                        <a:spcAft>
                          <a:spcPts val="0"/>
                        </a:spcAft>
                      </a:pPr>
                      <a:r>
                        <a:rPr lang="en-US" sz="1800" dirty="0">
                          <a:effectLst/>
                        </a:rPr>
                        <a:t>(specific weight 0.720 to 0.775 kg/L)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a:effectLst/>
                        </a:rPr>
                        <a:t>2.3 to 2.4 kg carbon dioxide per liter when burned, plus gray </a:t>
                      </a:r>
                      <a:r>
                        <a:rPr lang="en-US" sz="1800" dirty="0" smtClean="0">
                          <a:effectLst/>
                        </a:rPr>
                        <a:t>carbon/ 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588522">
                <a:tc>
                  <a:txBody>
                    <a:bodyPr/>
                    <a:lstStyle/>
                    <a:p>
                      <a:pPr>
                        <a:lnSpc>
                          <a:spcPct val="100000"/>
                        </a:lnSpc>
                        <a:spcAft>
                          <a:spcPts val="0"/>
                        </a:spcAft>
                      </a:pPr>
                      <a:r>
                        <a:rPr lang="en-US" sz="1800" dirty="0">
                          <a:effectLst/>
                        </a:rPr>
                        <a:t>Kerosene-based jet fuel for </a:t>
                      </a:r>
                      <a:r>
                        <a:rPr lang="en-US" sz="1800" dirty="0" smtClean="0">
                          <a:effectLst/>
                        </a:rPr>
                        <a:t>airplanes,</a:t>
                      </a:r>
                      <a:r>
                        <a:rPr lang="en-US" sz="1800" baseline="0" dirty="0" smtClean="0">
                          <a:effectLst/>
                        </a:rPr>
                        <a:t> similar to diesel </a:t>
                      </a:r>
                      <a:r>
                        <a:rPr lang="en-US" sz="1800" dirty="0" smtClean="0">
                          <a:effectLst/>
                        </a:rPr>
                        <a:t>(liter</a:t>
                      </a:r>
                      <a:r>
                        <a:rPr lang="en-US" sz="1800" dirty="0">
                          <a:effectLst/>
                        </a:rPr>
                        <a:t>)</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smtClean="0">
                          <a:effectLst/>
                        </a:rPr>
                        <a:t>2.6</a:t>
                      </a:r>
                      <a:r>
                        <a:rPr lang="en-US" sz="1800" baseline="0" dirty="0" smtClean="0">
                          <a:effectLst/>
                        </a:rPr>
                        <a:t> </a:t>
                      </a:r>
                      <a:r>
                        <a:rPr lang="en-US" sz="1800" dirty="0" smtClean="0">
                          <a:effectLst/>
                        </a:rPr>
                        <a:t>kg </a:t>
                      </a:r>
                      <a:r>
                        <a:rPr lang="en-US" sz="1800" dirty="0">
                          <a:effectLst/>
                        </a:rPr>
                        <a:t>carbon dioxide per liter plus gray </a:t>
                      </a:r>
                      <a:r>
                        <a:rPr lang="en-US" sz="1800" dirty="0" smtClean="0">
                          <a:effectLst/>
                        </a:rPr>
                        <a:t>carbon/</a:t>
                      </a:r>
                      <a:r>
                        <a:rPr lang="en-US" sz="1800" baseline="0" dirty="0" smtClean="0">
                          <a:effectLst/>
                        </a:rPr>
                        <a:t> </a:t>
                      </a:r>
                      <a:r>
                        <a:rPr lang="en-US" sz="1800" dirty="0" smtClean="0">
                          <a:effectLst/>
                        </a:rPr>
                        <a:t>energy</a:t>
                      </a:r>
                      <a:r>
                        <a:rPr lang="en-US" sz="1800" dirty="0">
                          <a:effectLst/>
                        </a:rPr>
                        <a:t>. When emitted in great height, an additional factor up to </a:t>
                      </a:r>
                      <a:r>
                        <a:rPr lang="en-US" sz="1800" dirty="0" smtClean="0">
                          <a:effectLst/>
                        </a:rPr>
                        <a:t>3 necessary (disputed)</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526958">
                <a:tc>
                  <a:txBody>
                    <a:bodyPr/>
                    <a:lstStyle/>
                    <a:p>
                      <a:pPr>
                        <a:lnSpc>
                          <a:spcPct val="100000"/>
                        </a:lnSpc>
                        <a:spcBef>
                          <a:spcPts val="1000"/>
                        </a:spcBef>
                        <a:spcAft>
                          <a:spcPts val="0"/>
                        </a:spcAft>
                      </a:pPr>
                      <a:r>
                        <a:rPr lang="en-US" sz="1800">
                          <a:effectLst/>
                        </a:rPr>
                        <a:t>Natural gas not compressed (cubic meter) </a:t>
                      </a:r>
                      <a:endParaRPr lang="de-DE"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smtClean="0">
                          <a:effectLst/>
                        </a:rPr>
                        <a:t>1.8 </a:t>
                      </a:r>
                      <a:r>
                        <a:rPr lang="en-US" sz="1800" dirty="0">
                          <a:effectLst/>
                        </a:rPr>
                        <a:t>kg carbon dioxide per cubic meter plus </a:t>
                      </a:r>
                      <a:r>
                        <a:rPr lang="en-US" sz="1800" dirty="0" smtClean="0">
                          <a:effectLst/>
                        </a:rPr>
                        <a:t>gray carbon/ </a:t>
                      </a:r>
                      <a:r>
                        <a:rPr lang="en-US" sz="1800" dirty="0">
                          <a:effectLst/>
                        </a:rPr>
                        <a:t>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787492">
                <a:tc>
                  <a:txBody>
                    <a:bodyPr/>
                    <a:lstStyle/>
                    <a:p>
                      <a:pPr>
                        <a:lnSpc>
                          <a:spcPct val="100000"/>
                        </a:lnSpc>
                        <a:spcAft>
                          <a:spcPts val="0"/>
                        </a:spcAft>
                      </a:pPr>
                      <a:r>
                        <a:rPr lang="en-US" sz="1800">
                          <a:effectLst/>
                        </a:rPr>
                        <a:t>Bioethanol and biodiesel (liter) </a:t>
                      </a:r>
                      <a:endParaRPr lang="de-DE"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a:effectLst/>
                        </a:rPr>
                        <a:t>Far differing numbers, from 70% savings compared with fossil fuel to negative effects because of deforestation of jungle and monocultures. One tank consumes the corn needed as food for one person for one year.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526958">
                <a:tc>
                  <a:txBody>
                    <a:bodyPr/>
                    <a:lstStyle/>
                    <a:p>
                      <a:pPr>
                        <a:lnSpc>
                          <a:spcPct val="100000"/>
                        </a:lnSpc>
                        <a:spcBef>
                          <a:spcPts val="1000"/>
                        </a:spcBef>
                        <a:spcAft>
                          <a:spcPts val="0"/>
                        </a:spcAft>
                      </a:pPr>
                      <a:r>
                        <a:rPr lang="en-US" sz="1800">
                          <a:effectLst/>
                        </a:rPr>
                        <a:t>Compressed natural gas (CNG), liquefied natural gas (LNG), liquefied propane gas (liter) </a:t>
                      </a:r>
                      <a:endParaRPr lang="de-DE"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a:effectLst/>
                        </a:rPr>
                        <a:t>2.3 to 2.7 kg carbon dioxide per liter plus gray </a:t>
                      </a:r>
                      <a:r>
                        <a:rPr lang="en-US" sz="1800" dirty="0" smtClean="0">
                          <a:effectLst/>
                        </a:rPr>
                        <a:t>carbon/ 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r h="305608">
                <a:tc>
                  <a:txBody>
                    <a:bodyPr/>
                    <a:lstStyle/>
                    <a:p>
                      <a:pPr>
                        <a:lnSpc>
                          <a:spcPct val="100000"/>
                        </a:lnSpc>
                        <a:spcAft>
                          <a:spcPts val="0"/>
                        </a:spcAft>
                      </a:pPr>
                      <a:r>
                        <a:rPr lang="en-US" sz="1800">
                          <a:effectLst/>
                        </a:rPr>
                        <a:t>Coal</a:t>
                      </a:r>
                      <a:endParaRPr lang="de-DE"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c>
                  <a:txBody>
                    <a:bodyPr/>
                    <a:lstStyle/>
                    <a:p>
                      <a:pPr>
                        <a:lnSpc>
                          <a:spcPct val="100000"/>
                        </a:lnSpc>
                        <a:spcAft>
                          <a:spcPts val="0"/>
                        </a:spcAft>
                      </a:pPr>
                      <a:r>
                        <a:rPr lang="en-US" sz="1800" dirty="0">
                          <a:effectLst/>
                        </a:rPr>
                        <a:t>2.5 to 3.7 kg carbon dioxide per kg plus gray </a:t>
                      </a:r>
                      <a:r>
                        <a:rPr lang="en-US" sz="1800" dirty="0" smtClean="0">
                          <a:effectLst/>
                        </a:rPr>
                        <a:t>carbon/ energy </a:t>
                      </a:r>
                      <a:endParaRPr lang="de-DE"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1469" marR="31469" marT="0" marB="0"/>
                </a:tc>
              </a:tr>
            </a:tbl>
          </a:graphicData>
        </a:graphic>
      </p:graphicFrame>
      <p:sp>
        <p:nvSpPr>
          <p:cNvPr id="2" name="Title 1"/>
          <p:cNvSpPr>
            <a:spLocks noGrp="1"/>
          </p:cNvSpPr>
          <p:nvPr>
            <p:ph type="title"/>
          </p:nvPr>
        </p:nvSpPr>
        <p:spPr>
          <a:xfrm>
            <a:off x="2125980" y="0"/>
            <a:ext cx="7543800" cy="429933"/>
          </a:xfrm>
        </p:spPr>
        <p:txBody>
          <a:bodyPr>
            <a:noAutofit/>
          </a:bodyPr>
          <a:lstStyle/>
          <a:p>
            <a:pPr algn="ctr"/>
            <a:r>
              <a:rPr lang="en-US" sz="2800" dirty="0" smtClean="0">
                <a:latin typeface="+mn-lt"/>
              </a:rPr>
              <a:t>Carbon emission coefficients of energy carriers </a:t>
            </a:r>
            <a:endParaRPr lang="de-DE" sz="2800" dirty="0">
              <a:latin typeface="+mn-lt"/>
            </a:endParaRPr>
          </a:p>
        </p:txBody>
      </p:sp>
    </p:spTree>
    <p:extLst>
      <p:ext uri="{BB962C8B-B14F-4D97-AF65-F5344CB8AC3E}">
        <p14:creationId xmlns:p14="http://schemas.microsoft.com/office/powerpoint/2010/main" val="3295962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 y="365760"/>
            <a:ext cx="10869930" cy="2862322"/>
          </a:xfrm>
          <a:prstGeom prst="rect">
            <a:avLst/>
          </a:prstGeom>
        </p:spPr>
        <p:txBody>
          <a:bodyPr wrap="square">
            <a:spAutoFit/>
          </a:bodyPr>
          <a:lstStyle/>
          <a:p>
            <a:pPr algn="ctr">
              <a:lnSpc>
                <a:spcPct val="150000"/>
              </a:lnSpc>
            </a:pPr>
            <a:r>
              <a:rPr lang="en-US" sz="3000" b="1" dirty="0">
                <a:ea typeface="Calibri" panose="020F0502020204030204" pitchFamily="34" charset="0"/>
              </a:rPr>
              <a:t>A Little Excursion into Chemistry</a:t>
            </a:r>
          </a:p>
          <a:p>
            <a:pPr marL="257175" indent="-257175">
              <a:lnSpc>
                <a:spcPct val="150000"/>
              </a:lnSpc>
              <a:buFont typeface="Arial" panose="020B0604020202020204" pitchFamily="34" charset="0"/>
              <a:buChar char="•"/>
            </a:pPr>
            <a:r>
              <a:rPr lang="en-US" sz="3000" dirty="0">
                <a:ea typeface="Calibri" panose="020F0502020204030204" pitchFamily="34" charset="0"/>
              </a:rPr>
              <a:t>1 L of diesel with specific weight less than 1 kg will emit 2.6 kg CO</a:t>
            </a:r>
            <a:r>
              <a:rPr lang="en-US" sz="3000" baseline="-25000" dirty="0">
                <a:ea typeface="Calibri" panose="020F0502020204030204" pitchFamily="34" charset="0"/>
              </a:rPr>
              <a:t>2</a:t>
            </a:r>
            <a:r>
              <a:rPr lang="en-US" sz="3000" dirty="0">
                <a:ea typeface="Calibri" panose="020F0502020204030204" pitchFamily="34" charset="0"/>
              </a:rPr>
              <a:t> </a:t>
            </a:r>
            <a:r>
              <a:rPr lang="en-US" sz="3000" dirty="0" smtClean="0">
                <a:ea typeface="Calibri" panose="020F0502020204030204" pitchFamily="34" charset="0"/>
              </a:rPr>
              <a:t> </a:t>
            </a:r>
            <a:endParaRPr lang="en-US" sz="3000" dirty="0">
              <a:ea typeface="Calibri" panose="020F0502020204030204" pitchFamily="34" charset="0"/>
            </a:endParaRPr>
          </a:p>
          <a:p>
            <a:pPr marL="257175" indent="-257175">
              <a:lnSpc>
                <a:spcPct val="150000"/>
              </a:lnSpc>
              <a:buFont typeface="Arial" panose="020B0604020202020204" pitchFamily="34" charset="0"/>
              <a:buChar char="•"/>
            </a:pPr>
            <a:r>
              <a:rPr lang="en-US" sz="3000" dirty="0">
                <a:ea typeface="Calibri" panose="020F0502020204030204" pitchFamily="34" charset="0"/>
              </a:rPr>
              <a:t>When fuel is burned, 1 atom of carbon (C) will react with 2 atoms of oxygen (O) coming from surrounding </a:t>
            </a:r>
            <a:r>
              <a:rPr lang="en-US" sz="3000" dirty="0" smtClean="0">
                <a:ea typeface="Calibri" panose="020F0502020204030204" pitchFamily="34" charset="0"/>
              </a:rPr>
              <a:t>air</a:t>
            </a:r>
            <a:endParaRPr lang="en-US" sz="3000" dirty="0">
              <a:ea typeface="Calibri" panose="020F0502020204030204" pitchFamily="34" charset="0"/>
            </a:endParaRPr>
          </a:p>
        </p:txBody>
      </p:sp>
    </p:spTree>
    <p:extLst>
      <p:ext uri="{BB962C8B-B14F-4D97-AF65-F5344CB8AC3E}">
        <p14:creationId xmlns:p14="http://schemas.microsoft.com/office/powerpoint/2010/main" val="138067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57250" y="114300"/>
            <a:ext cx="10527030" cy="6555641"/>
          </a:xfrm>
          <a:prstGeom prst="rect">
            <a:avLst/>
          </a:prstGeom>
          <a:noFill/>
        </p:spPr>
        <p:txBody>
          <a:bodyPr wrap="square" rtlCol="0">
            <a:spAutoFit/>
          </a:bodyPr>
          <a:lstStyle/>
          <a:p>
            <a:pPr algn="ctr"/>
            <a:r>
              <a:rPr lang="en-US" sz="2800" dirty="0" smtClean="0"/>
              <a:t>Please keep in mind: </a:t>
            </a:r>
          </a:p>
          <a:p>
            <a:pPr algn="ctr"/>
            <a:endParaRPr lang="en-US" sz="2800" dirty="0" smtClean="0"/>
          </a:p>
          <a:p>
            <a:pPr algn="ctr"/>
            <a:r>
              <a:rPr lang="en-US" sz="2800" dirty="0" smtClean="0"/>
              <a:t>Oil, gas, coal, wood, etc. are natural products with considerably varying energy content. This can be seen for example by different prices for different types of crude oil (WTI, Brent …).  </a:t>
            </a:r>
          </a:p>
          <a:p>
            <a:pPr algn="ctr"/>
            <a:endParaRPr lang="en-US" sz="2800" dirty="0" smtClean="0"/>
          </a:p>
          <a:p>
            <a:pPr algn="ctr"/>
            <a:r>
              <a:rPr lang="en-US" sz="2800" dirty="0" smtClean="0"/>
              <a:t>While introducing carbon accounting,</a:t>
            </a:r>
          </a:p>
          <a:p>
            <a:pPr algn="ctr"/>
            <a:r>
              <a:rPr lang="en-US" sz="2800" dirty="0" smtClean="0"/>
              <a:t> a company has to undertake investigations about the </a:t>
            </a:r>
          </a:p>
          <a:p>
            <a:pPr algn="ctr"/>
            <a:r>
              <a:rPr lang="en-US" sz="2800" dirty="0" smtClean="0"/>
              <a:t>energy content and carbon emission factors </a:t>
            </a:r>
          </a:p>
          <a:p>
            <a:pPr algn="ctr"/>
            <a:r>
              <a:rPr lang="en-US" sz="2800" dirty="0" smtClean="0"/>
              <a:t>of its country </a:t>
            </a:r>
          </a:p>
          <a:p>
            <a:pPr algn="ctr"/>
            <a:r>
              <a:rPr lang="en-US" sz="2800" dirty="0" smtClean="0"/>
              <a:t>and the specifics of the energy carriers provided by its suppliers.</a:t>
            </a:r>
          </a:p>
          <a:p>
            <a:pPr algn="ctr"/>
            <a:endParaRPr lang="en-US" sz="2800" dirty="0" smtClean="0"/>
          </a:p>
          <a:p>
            <a:pPr algn="ctr"/>
            <a:r>
              <a:rPr lang="en-US" sz="2800" dirty="0" smtClean="0"/>
              <a:t>Please exercise caution when using carbon calculators in the Internet, the underlying coefficients and indicators are varying widely and are sometimes not revealed. </a:t>
            </a:r>
            <a:endParaRPr lang="en-US" sz="2800" dirty="0"/>
          </a:p>
        </p:txBody>
      </p:sp>
    </p:spTree>
    <p:extLst>
      <p:ext uri="{BB962C8B-B14F-4D97-AF65-F5344CB8AC3E}">
        <p14:creationId xmlns:p14="http://schemas.microsoft.com/office/powerpoint/2010/main" val="3436500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508A11F4-F0F8-4B5B-B075-753C58DBD519}" type="slidenum">
              <a:rPr lang="de-DE" smtClean="0"/>
              <a:t>36</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3745989764"/>
              </p:ext>
            </p:extLst>
          </p:nvPr>
        </p:nvGraphicFramePr>
        <p:xfrm>
          <a:off x="911423" y="1258327"/>
          <a:ext cx="10753197" cy="5280587"/>
        </p:xfrm>
        <a:graphic>
          <a:graphicData uri="http://schemas.openxmlformats.org/drawingml/2006/table">
            <a:tbl>
              <a:tblPr firstRow="1" firstCol="1" bandRow="1">
                <a:tableStyleId>{5C22544A-7EE6-4342-B048-85BDC9FD1C3A}</a:tableStyleId>
              </a:tblPr>
              <a:tblGrid>
                <a:gridCol w="2935660"/>
                <a:gridCol w="1953996"/>
                <a:gridCol w="1953996"/>
                <a:gridCol w="1953996"/>
                <a:gridCol w="1955549"/>
              </a:tblGrid>
              <a:tr h="1776588">
                <a:tc>
                  <a:txBody>
                    <a:bodyPr/>
                    <a:lstStyle/>
                    <a:p>
                      <a:pPr algn="ctr">
                        <a:lnSpc>
                          <a:spcPct val="100000"/>
                        </a:lnSpc>
                        <a:spcAft>
                          <a:spcPts val="0"/>
                        </a:spcAft>
                      </a:pPr>
                      <a:r>
                        <a:rPr lang="de-DE" sz="2700" dirty="0" smtClean="0">
                          <a:effectLst/>
                        </a:rPr>
                        <a:t>GHG</a:t>
                      </a:r>
                      <a:endParaRPr lang="de-DE" sz="3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ct val="100000"/>
                        </a:lnSpc>
                        <a:spcAft>
                          <a:spcPts val="0"/>
                        </a:spcAft>
                      </a:pPr>
                      <a:r>
                        <a:rPr lang="de-DE" sz="2700" dirty="0" smtClean="0">
                          <a:effectLst/>
                        </a:rPr>
                        <a:t>Chemical</a:t>
                      </a:r>
                      <a:r>
                        <a:rPr lang="de-DE" sz="2700" baseline="0" dirty="0" smtClean="0">
                          <a:effectLst/>
                        </a:rPr>
                        <a:t> </a:t>
                      </a:r>
                      <a:r>
                        <a:rPr lang="de-DE" sz="2700" baseline="0" dirty="0" err="1" smtClean="0">
                          <a:effectLst/>
                        </a:rPr>
                        <a:t>formula</a:t>
                      </a:r>
                      <a:endParaRPr lang="de-DE" sz="3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ct val="100000"/>
                        </a:lnSpc>
                        <a:spcAft>
                          <a:spcPts val="0"/>
                        </a:spcAft>
                      </a:pPr>
                      <a:r>
                        <a:rPr lang="de-DE" sz="2700" dirty="0" smtClean="0">
                          <a:effectLst/>
                        </a:rPr>
                        <a:t>Time </a:t>
                      </a:r>
                      <a:r>
                        <a:rPr lang="de-DE" sz="2700" dirty="0" err="1" smtClean="0">
                          <a:effectLst/>
                        </a:rPr>
                        <a:t>horizon</a:t>
                      </a:r>
                      <a:r>
                        <a:rPr lang="de-DE" sz="2700" dirty="0" smtClean="0">
                          <a:effectLst/>
                        </a:rPr>
                        <a:t> </a:t>
                      </a:r>
                      <a:r>
                        <a:rPr lang="de-DE" sz="2700" dirty="0" err="1" smtClean="0">
                          <a:effectLst/>
                        </a:rPr>
                        <a:t>of</a:t>
                      </a:r>
                      <a:r>
                        <a:rPr lang="de-DE" sz="2700" dirty="0" smtClean="0">
                          <a:effectLst/>
                        </a:rPr>
                        <a:t> 20 </a:t>
                      </a:r>
                      <a:r>
                        <a:rPr lang="de-DE" sz="2700" dirty="0" err="1" smtClean="0">
                          <a:effectLst/>
                        </a:rPr>
                        <a:t>years</a:t>
                      </a:r>
                      <a:endParaRPr lang="de-DE" sz="3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ct val="100000"/>
                        </a:lnSpc>
                        <a:spcAft>
                          <a:spcPts val="0"/>
                        </a:spcAft>
                      </a:pPr>
                      <a:r>
                        <a:rPr lang="de-DE" sz="2700" dirty="0" smtClean="0">
                          <a:effectLst/>
                          <a:latin typeface="+mn-lt"/>
                          <a:ea typeface="+mn-ea"/>
                        </a:rPr>
                        <a:t>Time</a:t>
                      </a:r>
                      <a:r>
                        <a:rPr lang="de-DE" sz="2700" baseline="0" dirty="0" smtClean="0">
                          <a:effectLst/>
                          <a:latin typeface="+mn-lt"/>
                          <a:ea typeface="+mn-ea"/>
                        </a:rPr>
                        <a:t> </a:t>
                      </a:r>
                      <a:r>
                        <a:rPr lang="de-DE" sz="2700" baseline="0" dirty="0" err="1" smtClean="0">
                          <a:effectLst/>
                          <a:latin typeface="+mn-lt"/>
                          <a:ea typeface="+mn-ea"/>
                        </a:rPr>
                        <a:t>horizon</a:t>
                      </a:r>
                      <a:r>
                        <a:rPr lang="de-DE" sz="2700" baseline="0" dirty="0" smtClean="0">
                          <a:effectLst/>
                          <a:latin typeface="+mn-lt"/>
                          <a:ea typeface="+mn-ea"/>
                        </a:rPr>
                        <a:t> </a:t>
                      </a:r>
                      <a:r>
                        <a:rPr lang="de-DE" sz="2700" baseline="0" dirty="0" err="1" smtClean="0">
                          <a:effectLst/>
                          <a:latin typeface="+mn-lt"/>
                          <a:ea typeface="+mn-ea"/>
                        </a:rPr>
                        <a:t>of</a:t>
                      </a:r>
                      <a:r>
                        <a:rPr lang="de-DE" sz="2700" baseline="0" dirty="0" smtClean="0">
                          <a:effectLst/>
                          <a:latin typeface="+mn-lt"/>
                          <a:ea typeface="+mn-ea"/>
                        </a:rPr>
                        <a:t> 100 </a:t>
                      </a:r>
                      <a:r>
                        <a:rPr lang="de-DE" sz="2700" baseline="0" dirty="0" err="1" smtClean="0">
                          <a:effectLst/>
                          <a:latin typeface="+mn-lt"/>
                          <a:ea typeface="+mn-ea"/>
                        </a:rPr>
                        <a:t>years</a:t>
                      </a:r>
                      <a:endParaRPr lang="de-DE" sz="3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ct val="100000"/>
                        </a:lnSpc>
                        <a:spcAft>
                          <a:spcPts val="0"/>
                        </a:spcAft>
                      </a:pPr>
                      <a:r>
                        <a:rPr lang="de-DE" sz="2700" dirty="0" smtClean="0">
                          <a:effectLst/>
                        </a:rPr>
                        <a:t>Time </a:t>
                      </a:r>
                      <a:r>
                        <a:rPr lang="de-DE" sz="2700" dirty="0" err="1" smtClean="0">
                          <a:effectLst/>
                        </a:rPr>
                        <a:t>horizon</a:t>
                      </a:r>
                      <a:r>
                        <a:rPr lang="de-DE" sz="2700" dirty="0" smtClean="0">
                          <a:effectLst/>
                        </a:rPr>
                        <a:t> </a:t>
                      </a:r>
                      <a:r>
                        <a:rPr lang="de-DE" sz="2700" dirty="0" err="1" smtClean="0">
                          <a:effectLst/>
                        </a:rPr>
                        <a:t>of</a:t>
                      </a:r>
                      <a:endParaRPr lang="de-DE" sz="3200" dirty="0">
                        <a:effectLst/>
                      </a:endParaRPr>
                    </a:p>
                    <a:p>
                      <a:pPr algn="ctr">
                        <a:lnSpc>
                          <a:spcPct val="100000"/>
                        </a:lnSpc>
                        <a:spcAft>
                          <a:spcPts val="0"/>
                        </a:spcAft>
                      </a:pPr>
                      <a:r>
                        <a:rPr lang="de-DE" sz="2700" dirty="0">
                          <a:effectLst/>
                        </a:rPr>
                        <a:t>500 </a:t>
                      </a:r>
                      <a:r>
                        <a:rPr lang="de-DE" sz="2700" dirty="0" err="1" smtClean="0">
                          <a:effectLst/>
                        </a:rPr>
                        <a:t>years</a:t>
                      </a:r>
                      <a:endParaRPr lang="de-DE" sz="3200" dirty="0">
                        <a:effectLst/>
                        <a:latin typeface="Times New Roman" panose="02020603050405020304" pitchFamily="18" charset="0"/>
                        <a:ea typeface="Times New Roman" panose="02020603050405020304" pitchFamily="18" charset="0"/>
                      </a:endParaRPr>
                    </a:p>
                  </a:txBody>
                  <a:tcPr marT="0" marB="0" anchor="ctr"/>
                </a:tc>
              </a:tr>
              <a:tr h="690164">
                <a:tc>
                  <a:txBody>
                    <a:bodyPr/>
                    <a:lstStyle/>
                    <a:p>
                      <a:pPr algn="ctr">
                        <a:lnSpc>
                          <a:spcPct val="100000"/>
                        </a:lnSpc>
                        <a:spcAft>
                          <a:spcPts val="0"/>
                        </a:spcAft>
                      </a:pPr>
                      <a:r>
                        <a:rPr lang="en-US" sz="2700" noProof="0" dirty="0" smtClean="0">
                          <a:effectLst/>
                        </a:rPr>
                        <a:t>Carbon Dioxide</a:t>
                      </a:r>
                      <a:endParaRPr lang="en-US" sz="3200" noProof="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CO</a:t>
                      </a:r>
                      <a:r>
                        <a:rPr lang="de-DE" sz="2700" baseline="-25000">
                          <a:effectLst/>
                        </a:rPr>
                        <a:t>2</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1</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1</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dirty="0">
                          <a:effectLst/>
                        </a:rPr>
                        <a:t>1</a:t>
                      </a:r>
                      <a:endParaRPr lang="de-DE" sz="3200" dirty="0">
                        <a:effectLst/>
                        <a:latin typeface="Times New Roman" panose="02020603050405020304" pitchFamily="18" charset="0"/>
                        <a:ea typeface="Times New Roman" panose="02020603050405020304" pitchFamily="18" charset="0"/>
                      </a:endParaRPr>
                    </a:p>
                  </a:txBody>
                  <a:tcPr marT="0" marB="0" anchor="ctr"/>
                </a:tc>
              </a:tr>
              <a:tr h="690164">
                <a:tc>
                  <a:txBody>
                    <a:bodyPr/>
                    <a:lstStyle/>
                    <a:p>
                      <a:pPr algn="ctr">
                        <a:lnSpc>
                          <a:spcPct val="100000"/>
                        </a:lnSpc>
                        <a:spcAft>
                          <a:spcPts val="0"/>
                        </a:spcAft>
                      </a:pPr>
                      <a:r>
                        <a:rPr lang="en-US" sz="2700" noProof="0" dirty="0" smtClean="0">
                          <a:effectLst/>
                        </a:rPr>
                        <a:t>Methane</a:t>
                      </a:r>
                      <a:endParaRPr lang="en-US" sz="3200" noProof="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CH</a:t>
                      </a:r>
                      <a:r>
                        <a:rPr lang="de-DE" sz="2700" baseline="-25000">
                          <a:effectLst/>
                        </a:rPr>
                        <a:t>4</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56</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dirty="0">
                          <a:effectLst/>
                        </a:rPr>
                        <a:t>21</a:t>
                      </a:r>
                      <a:endParaRPr lang="de-DE" sz="3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dirty="0">
                          <a:effectLst/>
                        </a:rPr>
                        <a:t>6,5</a:t>
                      </a:r>
                      <a:endParaRPr lang="de-DE" sz="3200" dirty="0">
                        <a:effectLst/>
                        <a:latin typeface="Times New Roman" panose="02020603050405020304" pitchFamily="18" charset="0"/>
                        <a:ea typeface="Times New Roman" panose="02020603050405020304" pitchFamily="18" charset="0"/>
                      </a:endParaRPr>
                    </a:p>
                  </a:txBody>
                  <a:tcPr marT="0" marB="0" anchor="ctr"/>
                </a:tc>
              </a:tr>
              <a:tr h="1433507">
                <a:tc>
                  <a:txBody>
                    <a:bodyPr/>
                    <a:lstStyle/>
                    <a:p>
                      <a:pPr algn="ctr">
                        <a:lnSpc>
                          <a:spcPct val="100000"/>
                        </a:lnSpc>
                        <a:spcAft>
                          <a:spcPts val="0"/>
                        </a:spcAft>
                      </a:pPr>
                      <a:r>
                        <a:rPr lang="en-US" sz="2700" noProof="0" dirty="0" smtClean="0">
                          <a:effectLst/>
                        </a:rPr>
                        <a:t>Nitrous oxide/ laughing gas </a:t>
                      </a:r>
                    </a:p>
                  </a:txBody>
                  <a:tcPr marT="0" marB="0" anchor="ctr"/>
                </a:tc>
                <a:tc>
                  <a:txBody>
                    <a:bodyPr/>
                    <a:lstStyle/>
                    <a:p>
                      <a:pPr algn="ctr">
                        <a:lnSpc>
                          <a:spcPts val="1300"/>
                        </a:lnSpc>
                        <a:spcAft>
                          <a:spcPts val="600"/>
                        </a:spcAft>
                      </a:pPr>
                      <a:r>
                        <a:rPr lang="de-DE" sz="2700">
                          <a:effectLst/>
                        </a:rPr>
                        <a:t>N</a:t>
                      </a:r>
                      <a:r>
                        <a:rPr lang="de-DE" sz="2700" baseline="-25000">
                          <a:effectLst/>
                        </a:rPr>
                        <a:t>2</a:t>
                      </a:r>
                      <a:r>
                        <a:rPr lang="de-DE" sz="2700">
                          <a:effectLst/>
                        </a:rPr>
                        <a:t>O</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280</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310</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dirty="0">
                          <a:effectLst/>
                        </a:rPr>
                        <a:t>170</a:t>
                      </a:r>
                      <a:endParaRPr lang="de-DE" sz="3200" dirty="0">
                        <a:effectLst/>
                        <a:latin typeface="Times New Roman" panose="02020603050405020304" pitchFamily="18" charset="0"/>
                        <a:ea typeface="Times New Roman" panose="02020603050405020304" pitchFamily="18" charset="0"/>
                      </a:endParaRPr>
                    </a:p>
                  </a:txBody>
                  <a:tcPr marT="0" marB="0" anchor="ctr"/>
                </a:tc>
              </a:tr>
              <a:tr h="690164">
                <a:tc>
                  <a:txBody>
                    <a:bodyPr/>
                    <a:lstStyle/>
                    <a:p>
                      <a:pPr algn="ctr">
                        <a:lnSpc>
                          <a:spcPct val="100000"/>
                        </a:lnSpc>
                        <a:spcAft>
                          <a:spcPts val="0"/>
                        </a:spcAft>
                      </a:pPr>
                      <a:r>
                        <a:rPr lang="en-US" sz="2700" noProof="0" dirty="0" smtClean="0">
                          <a:effectLst/>
                        </a:rPr>
                        <a:t>Sulfur hexafluoride </a:t>
                      </a:r>
                      <a:endParaRPr lang="en-US" sz="2700" noProof="0" dirty="0">
                        <a:effectLst/>
                      </a:endParaRPr>
                    </a:p>
                  </a:txBody>
                  <a:tcPr marT="0" marB="0" anchor="ctr"/>
                </a:tc>
                <a:tc>
                  <a:txBody>
                    <a:bodyPr/>
                    <a:lstStyle/>
                    <a:p>
                      <a:pPr algn="ctr">
                        <a:lnSpc>
                          <a:spcPts val="1300"/>
                        </a:lnSpc>
                        <a:spcAft>
                          <a:spcPts val="600"/>
                        </a:spcAft>
                      </a:pPr>
                      <a:r>
                        <a:rPr lang="de-DE" sz="2700">
                          <a:effectLst/>
                        </a:rPr>
                        <a:t>SF</a:t>
                      </a:r>
                      <a:r>
                        <a:rPr lang="de-DE" sz="2700" baseline="-25000">
                          <a:effectLst/>
                        </a:rPr>
                        <a:t>6</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16.300</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a:effectLst/>
                        </a:rPr>
                        <a:t>23.900</a:t>
                      </a:r>
                      <a:endParaRPr lang="de-DE" sz="320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ts val="1300"/>
                        </a:lnSpc>
                        <a:spcAft>
                          <a:spcPts val="600"/>
                        </a:spcAft>
                      </a:pPr>
                      <a:r>
                        <a:rPr lang="de-DE" sz="2700" dirty="0">
                          <a:effectLst/>
                        </a:rPr>
                        <a:t>34.900</a:t>
                      </a:r>
                      <a:endParaRPr lang="de-DE" sz="3200" dirty="0">
                        <a:effectLst/>
                        <a:latin typeface="Times New Roman" panose="02020603050405020304" pitchFamily="18" charset="0"/>
                        <a:ea typeface="Times New Roman" panose="02020603050405020304" pitchFamily="18" charset="0"/>
                      </a:endParaRPr>
                    </a:p>
                  </a:txBody>
                  <a:tcPr marT="0" marB="0" anchor="ctr"/>
                </a:tc>
              </a:tr>
            </a:tbl>
          </a:graphicData>
        </a:graphic>
      </p:graphicFrame>
      <p:sp>
        <p:nvSpPr>
          <p:cNvPr id="5" name="Textfeld 4"/>
          <p:cNvSpPr txBox="1"/>
          <p:nvPr/>
        </p:nvSpPr>
        <p:spPr>
          <a:xfrm>
            <a:off x="1977390" y="0"/>
            <a:ext cx="9246870" cy="1077218"/>
          </a:xfrm>
          <a:prstGeom prst="rect">
            <a:avLst/>
          </a:prstGeom>
          <a:noFill/>
        </p:spPr>
        <p:txBody>
          <a:bodyPr wrap="square" rtlCol="0">
            <a:spAutoFit/>
          </a:bodyPr>
          <a:lstStyle/>
          <a:p>
            <a:pPr algn="ctr"/>
            <a:r>
              <a:rPr lang="en-US" sz="3200" dirty="0" smtClean="0"/>
              <a:t>Chart already presented in „2.1 Climate Change“</a:t>
            </a:r>
          </a:p>
          <a:p>
            <a:pPr algn="ctr"/>
            <a:r>
              <a:rPr lang="en-US" sz="3200" dirty="0" smtClean="0"/>
              <a:t>CO</a:t>
            </a:r>
            <a:r>
              <a:rPr lang="en-US" sz="3200" baseline="-25000" dirty="0" smtClean="0"/>
              <a:t>2</a:t>
            </a:r>
            <a:r>
              <a:rPr lang="en-US" sz="3200" dirty="0" smtClean="0"/>
              <a:t>-equivalents of selected GHG according to IPCC</a:t>
            </a:r>
            <a:endParaRPr lang="en-US" sz="3200" dirty="0"/>
          </a:p>
        </p:txBody>
      </p:sp>
    </p:spTree>
    <p:extLst>
      <p:ext uri="{BB962C8B-B14F-4D97-AF65-F5344CB8AC3E}">
        <p14:creationId xmlns:p14="http://schemas.microsoft.com/office/powerpoint/2010/main" val="1657860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a:t>Literaturquellen</a:t>
            </a:r>
            <a:endParaRPr lang="en-GB" sz="4000" b="1" dirty="0"/>
          </a:p>
        </p:txBody>
      </p:sp>
      <p:sp>
        <p:nvSpPr>
          <p:cNvPr id="3" name="Inhaltsplatzhalter 2"/>
          <p:cNvSpPr>
            <a:spLocks noGrp="1"/>
          </p:cNvSpPr>
          <p:nvPr>
            <p:ph idx="1"/>
          </p:nvPr>
        </p:nvSpPr>
        <p:spPr>
          <a:xfrm>
            <a:off x="1981200" y="1880509"/>
            <a:ext cx="8229600" cy="3060661"/>
          </a:xfrm>
        </p:spPr>
        <p:txBody>
          <a:bodyPr>
            <a:noAutofit/>
          </a:bodyPr>
          <a:lstStyle/>
          <a:p>
            <a:pPr marL="0" indent="0">
              <a:buNone/>
            </a:pPr>
            <a:r>
              <a:rPr lang="de-DE" sz="1600" b="1" dirty="0"/>
              <a:t>Bea, Franz, Xaver; Schweitzer Marcel:</a:t>
            </a:r>
            <a:r>
              <a:rPr lang="de-DE" sz="1600" dirty="0"/>
              <a:t> </a:t>
            </a:r>
          </a:p>
          <a:p>
            <a:pPr marL="0" indent="0">
              <a:buNone/>
            </a:pPr>
            <a:r>
              <a:rPr lang="de-DE" sz="1600" dirty="0"/>
              <a:t>Allgemeine Betriebswirtschaftslehre, 7. Auflage, Stuttgart 2010</a:t>
            </a:r>
          </a:p>
          <a:p>
            <a:pPr marL="0" indent="0">
              <a:buNone/>
            </a:pPr>
            <a:r>
              <a:rPr lang="de-DE" sz="1600" b="1" dirty="0"/>
              <a:t>Kals, Johannes: </a:t>
            </a:r>
          </a:p>
          <a:p>
            <a:pPr marL="0" indent="0">
              <a:buNone/>
            </a:pPr>
            <a:r>
              <a:rPr lang="de-DE" sz="1600" dirty="0"/>
              <a:t>ISO 50001 </a:t>
            </a:r>
            <a:r>
              <a:rPr lang="de-DE" sz="1600" dirty="0" err="1"/>
              <a:t>Energy</a:t>
            </a:r>
            <a:r>
              <a:rPr lang="de-DE" sz="1600" dirty="0"/>
              <a:t> Management Systems – </a:t>
            </a:r>
            <a:r>
              <a:rPr lang="de-DE" sz="1600" dirty="0" err="1"/>
              <a:t>What</a:t>
            </a:r>
            <a:r>
              <a:rPr lang="de-DE" sz="1600" dirty="0"/>
              <a:t> </a:t>
            </a:r>
            <a:r>
              <a:rPr lang="de-DE" sz="1600" dirty="0" err="1"/>
              <a:t>managers</a:t>
            </a:r>
            <a:r>
              <a:rPr lang="de-DE" sz="1600" dirty="0"/>
              <a:t> </a:t>
            </a:r>
            <a:r>
              <a:rPr lang="de-DE" sz="1600" dirty="0" err="1"/>
              <a:t>need</a:t>
            </a:r>
            <a:r>
              <a:rPr lang="de-DE" sz="1600" dirty="0"/>
              <a:t> </a:t>
            </a:r>
            <a:r>
              <a:rPr lang="de-DE" sz="1600" dirty="0" err="1"/>
              <a:t>to</a:t>
            </a:r>
            <a:r>
              <a:rPr lang="de-DE" sz="1600" dirty="0"/>
              <a:t> </a:t>
            </a:r>
            <a:r>
              <a:rPr lang="de-DE" sz="1600" dirty="0" err="1"/>
              <a:t>know</a:t>
            </a:r>
            <a:r>
              <a:rPr lang="de-DE" sz="1600" dirty="0"/>
              <a:t> </a:t>
            </a:r>
            <a:r>
              <a:rPr lang="de-DE" sz="1600" dirty="0" err="1"/>
              <a:t>about</a:t>
            </a:r>
            <a:r>
              <a:rPr lang="de-DE" sz="1600" dirty="0"/>
              <a:t> </a:t>
            </a:r>
            <a:r>
              <a:rPr lang="de-DE" sz="1600" dirty="0" err="1"/>
              <a:t>energy</a:t>
            </a:r>
            <a:r>
              <a:rPr lang="de-DE" sz="1600" dirty="0"/>
              <a:t> </a:t>
            </a:r>
            <a:r>
              <a:rPr lang="de-DE" sz="1600" dirty="0" err="1"/>
              <a:t>and</a:t>
            </a:r>
            <a:r>
              <a:rPr lang="de-DE" sz="1600" dirty="0"/>
              <a:t> </a:t>
            </a:r>
            <a:r>
              <a:rPr lang="de-DE" sz="1600" dirty="0" err="1"/>
              <a:t>business</a:t>
            </a:r>
            <a:r>
              <a:rPr lang="de-DE" sz="1600" dirty="0"/>
              <a:t> </a:t>
            </a:r>
            <a:r>
              <a:rPr lang="de-DE" sz="1600" dirty="0" err="1"/>
              <a:t>administration</a:t>
            </a:r>
            <a:r>
              <a:rPr lang="de-DE" sz="1600" dirty="0"/>
              <a:t>, New York 2015</a:t>
            </a:r>
          </a:p>
          <a:p>
            <a:pPr marL="0" indent="0">
              <a:buNone/>
            </a:pPr>
            <a:r>
              <a:rPr lang="de-DE" sz="1600" b="1" dirty="0"/>
              <a:t>Kals, Johannes: </a:t>
            </a:r>
          </a:p>
          <a:p>
            <a:pPr marL="0" indent="0">
              <a:buNone/>
            </a:pPr>
            <a:r>
              <a:rPr lang="de-DE" sz="1600" dirty="0"/>
              <a:t>Betriebliches Energiemanagement - Eine Einführung, Stuttgart 2010</a:t>
            </a:r>
          </a:p>
          <a:p>
            <a:pPr marL="0" indent="0">
              <a:buNone/>
            </a:pPr>
            <a:r>
              <a:rPr lang="de-DE" sz="1600" b="1" dirty="0"/>
              <a:t>Strebel, Heinz:</a:t>
            </a:r>
          </a:p>
          <a:p>
            <a:pPr marL="0" indent="0">
              <a:buNone/>
            </a:pPr>
            <a:r>
              <a:rPr lang="de-DE" sz="1600" dirty="0"/>
              <a:t>Innovations- und Technologiemanagement, 2. Auflage, Wien 2003</a:t>
            </a:r>
          </a:p>
          <a:p>
            <a:pPr marL="0" indent="0">
              <a:buNone/>
            </a:pPr>
            <a:r>
              <a:rPr lang="de-DE" sz="1600" b="1" dirty="0"/>
              <a:t>Grunwald, Armin; Kopfmüller Jürgen:</a:t>
            </a:r>
            <a:r>
              <a:rPr lang="de-DE" sz="1600" dirty="0"/>
              <a:t> </a:t>
            </a:r>
          </a:p>
          <a:p>
            <a:pPr marL="0" indent="0">
              <a:buNone/>
            </a:pPr>
            <a:r>
              <a:rPr lang="de-DE" sz="1600" dirty="0"/>
              <a:t>Nachhaltigkeit, 2. Auflage, Frankfurt/New York 2012</a:t>
            </a:r>
          </a:p>
          <a:p>
            <a:pPr marL="0" indent="0">
              <a:buNone/>
            </a:pPr>
            <a:r>
              <a:rPr lang="de-DE" sz="1600" b="1" dirty="0"/>
              <a:t>Tremmel, Jörg: </a:t>
            </a:r>
          </a:p>
          <a:p>
            <a:pPr marL="0" indent="0">
              <a:buNone/>
            </a:pPr>
            <a:r>
              <a:rPr lang="de-DE" sz="1600" dirty="0"/>
              <a:t>Nachhaltigkeit als politische und analytische Kategorie, München 2003</a:t>
            </a:r>
          </a:p>
        </p:txBody>
      </p:sp>
      <p:sp>
        <p:nvSpPr>
          <p:cNvPr id="4" name="Foliennummernplatzhalter 3"/>
          <p:cNvSpPr>
            <a:spLocks noGrp="1"/>
          </p:cNvSpPr>
          <p:nvPr>
            <p:ph type="sldNum" sz="quarter" idx="12"/>
          </p:nvPr>
        </p:nvSpPr>
        <p:spPr/>
        <p:txBody>
          <a:bodyPr/>
          <a:lstStyle/>
          <a:p>
            <a:fld id="{279D5831-8B0E-44B0-9352-D9540241F8D3}" type="slidenum">
              <a:rPr lang="de-DE" smtClean="0"/>
              <a:pPr/>
              <a:t>37</a:t>
            </a:fld>
            <a:endParaRPr lang="de-DE"/>
          </a:p>
        </p:txBody>
      </p:sp>
    </p:spTree>
    <p:extLst>
      <p:ext uri="{BB962C8B-B14F-4D97-AF65-F5344CB8AC3E}">
        <p14:creationId xmlns:p14="http://schemas.microsoft.com/office/powerpoint/2010/main" val="761749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279D5831-8B0E-44B0-9352-D9540241F8D3}" type="slidenum">
              <a:rPr lang="de-DE" smtClean="0"/>
              <a:pPr/>
              <a:t>4</a:t>
            </a:fld>
            <a:endParaRPr lang="de-DE"/>
          </a:p>
        </p:txBody>
      </p:sp>
      <p:sp>
        <p:nvSpPr>
          <p:cNvPr id="3" name="Rechteck 2"/>
          <p:cNvSpPr/>
          <p:nvPr/>
        </p:nvSpPr>
        <p:spPr>
          <a:xfrm>
            <a:off x="593975" y="0"/>
            <a:ext cx="10736580" cy="2246769"/>
          </a:xfrm>
          <a:prstGeom prst="rect">
            <a:avLst/>
          </a:prstGeom>
        </p:spPr>
        <p:txBody>
          <a:bodyPr wrap="square">
            <a:spAutoFit/>
          </a:bodyPr>
          <a:lstStyle/>
          <a:p>
            <a:pPr algn="ctr"/>
            <a:r>
              <a:rPr lang="en-US" sz="2800" dirty="0" smtClean="0"/>
              <a:t>In 1987, the United Nations (UN) received the report of the </a:t>
            </a:r>
            <a:r>
              <a:rPr lang="en-US" sz="2800" dirty="0" err="1" smtClean="0"/>
              <a:t>Brundtland-Kommission</a:t>
            </a:r>
            <a:r>
              <a:rPr lang="en-US" sz="2800" dirty="0" smtClean="0"/>
              <a:t> (former Norwegian Prime Minister </a:t>
            </a:r>
            <a:r>
              <a:rPr lang="en-US" sz="2800" dirty="0" err="1" smtClean="0"/>
              <a:t>Gro</a:t>
            </a:r>
            <a:r>
              <a:rPr lang="en-US" sz="2800" dirty="0" smtClean="0"/>
              <a:t> Harlem </a:t>
            </a:r>
            <a:r>
              <a:rPr lang="en-US" sz="2800" dirty="0" err="1" smtClean="0"/>
              <a:t>Brundtland</a:t>
            </a:r>
            <a:r>
              <a:rPr lang="en-US" sz="2800" dirty="0" smtClean="0"/>
              <a:t>) </a:t>
            </a:r>
          </a:p>
          <a:p>
            <a:pPr algn="ctr"/>
            <a:r>
              <a:rPr lang="en-US" sz="2800" dirty="0" smtClean="0"/>
              <a:t>„Our Common Future“. </a:t>
            </a:r>
          </a:p>
          <a:p>
            <a:pPr algn="ctr"/>
            <a:r>
              <a:rPr lang="en-US" sz="2800" dirty="0" smtClean="0"/>
              <a:t> This counts as the introduction of the term sustainability into modern political discussion, defined as follows: </a:t>
            </a:r>
            <a:endParaRPr lang="en-US" sz="2800" dirty="0"/>
          </a:p>
        </p:txBody>
      </p:sp>
      <p:pic>
        <p:nvPicPr>
          <p:cNvPr id="4" name="Grafik 3"/>
          <p:cNvPicPr>
            <a:picLocks noChangeAspect="1"/>
          </p:cNvPicPr>
          <p:nvPr/>
        </p:nvPicPr>
        <p:blipFill>
          <a:blip r:embed="rId3"/>
          <a:stretch>
            <a:fillRect/>
          </a:stretch>
        </p:blipFill>
        <p:spPr>
          <a:xfrm>
            <a:off x="189779" y="2228850"/>
            <a:ext cx="5190688" cy="3895450"/>
          </a:xfrm>
          <a:prstGeom prst="rect">
            <a:avLst/>
          </a:prstGeom>
        </p:spPr>
      </p:pic>
      <p:sp>
        <p:nvSpPr>
          <p:cNvPr id="6" name="Rechteck 5"/>
          <p:cNvSpPr/>
          <p:nvPr/>
        </p:nvSpPr>
        <p:spPr>
          <a:xfrm>
            <a:off x="6544062" y="2691770"/>
            <a:ext cx="4572000" cy="2677656"/>
          </a:xfrm>
          <a:prstGeom prst="rect">
            <a:avLst/>
          </a:prstGeom>
        </p:spPr>
        <p:txBody>
          <a:bodyPr>
            <a:spAutoFit/>
          </a:bodyPr>
          <a:lstStyle/>
          <a:p>
            <a:pPr algn="ctr"/>
            <a:r>
              <a:rPr lang="en-US" sz="2800" dirty="0"/>
              <a:t>„Sustainable development meets the needs of the present without compromising the ability of future generations to meet their own needs.“</a:t>
            </a:r>
            <a:endParaRPr lang="de-DE" sz="2800" dirty="0"/>
          </a:p>
        </p:txBody>
      </p:sp>
    </p:spTree>
    <p:extLst>
      <p:ext uri="{BB962C8B-B14F-4D97-AF65-F5344CB8AC3E}">
        <p14:creationId xmlns:p14="http://schemas.microsoft.com/office/powerpoint/2010/main" val="1926549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60070" y="160020"/>
            <a:ext cx="11189970" cy="954107"/>
          </a:xfrm>
          <a:prstGeom prst="rect">
            <a:avLst/>
          </a:prstGeom>
          <a:noFill/>
        </p:spPr>
        <p:txBody>
          <a:bodyPr wrap="square" rtlCol="0">
            <a:spAutoFit/>
          </a:bodyPr>
          <a:lstStyle/>
          <a:p>
            <a:pPr algn="ctr"/>
            <a:r>
              <a:rPr lang="de-DE" sz="2800" dirty="0" err="1" smtClean="0"/>
              <a:t>Currently</a:t>
            </a:r>
            <a:r>
              <a:rPr lang="de-DE" sz="2800" dirty="0" smtClean="0"/>
              <a:t> </a:t>
            </a:r>
            <a:r>
              <a:rPr lang="de-DE" sz="2800" dirty="0" err="1" smtClean="0"/>
              <a:t>the</a:t>
            </a:r>
            <a:r>
              <a:rPr lang="de-DE" sz="2800" dirty="0" smtClean="0"/>
              <a:t> UN </a:t>
            </a:r>
            <a:r>
              <a:rPr lang="de-DE" sz="2800" dirty="0" err="1" smtClean="0"/>
              <a:t>follows</a:t>
            </a:r>
            <a:r>
              <a:rPr lang="de-DE" sz="2800" dirty="0" smtClean="0"/>
              <a:t> </a:t>
            </a:r>
            <a:r>
              <a:rPr lang="de-DE" sz="2800" dirty="0" err="1" smtClean="0"/>
              <a:t>the</a:t>
            </a:r>
            <a:r>
              <a:rPr lang="de-DE" sz="2800" dirty="0" smtClean="0"/>
              <a:t> „Agenda 2030“ </a:t>
            </a:r>
          </a:p>
          <a:p>
            <a:pPr algn="ctr"/>
            <a:r>
              <a:rPr lang="de-DE" sz="2800" dirty="0" err="1" smtClean="0"/>
              <a:t>with</a:t>
            </a:r>
            <a:r>
              <a:rPr lang="de-DE" sz="2800" dirty="0" smtClean="0"/>
              <a:t> 17 SDGs (</a:t>
            </a:r>
            <a:r>
              <a:rPr lang="de-DE" sz="2800" dirty="0" err="1" smtClean="0"/>
              <a:t>Sustainable</a:t>
            </a:r>
            <a:r>
              <a:rPr lang="de-DE" sz="2800" dirty="0" smtClean="0"/>
              <a:t> </a:t>
            </a:r>
            <a:r>
              <a:rPr lang="de-DE" sz="2800" dirty="0" err="1" smtClean="0"/>
              <a:t>Develepment</a:t>
            </a:r>
            <a:r>
              <a:rPr lang="de-DE" sz="2800" dirty="0" smtClean="0"/>
              <a:t> Goals) </a:t>
            </a:r>
            <a:r>
              <a:rPr lang="de-DE" sz="2800" dirty="0" err="1" smtClean="0"/>
              <a:t>and</a:t>
            </a:r>
            <a:r>
              <a:rPr lang="de-DE" sz="2800" dirty="0" smtClean="0"/>
              <a:t> 169 sub-targets</a:t>
            </a:r>
            <a:endParaRPr lang="de-DE" sz="2800" dirty="0"/>
          </a:p>
        </p:txBody>
      </p:sp>
      <p:pic>
        <p:nvPicPr>
          <p:cNvPr id="1026" name="Picture 2" descr="Bildergebnis für SD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380" y="1644162"/>
            <a:ext cx="699135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8323385" y="6529754"/>
            <a:ext cx="3868615" cy="261610"/>
          </a:xfrm>
          <a:prstGeom prst="rect">
            <a:avLst/>
          </a:prstGeom>
          <a:noFill/>
        </p:spPr>
        <p:txBody>
          <a:bodyPr wrap="square" rtlCol="0">
            <a:spAutoFit/>
          </a:bodyPr>
          <a:lstStyle/>
          <a:p>
            <a:r>
              <a:rPr lang="en-US" sz="1100" dirty="0"/>
              <a:t>By </a:t>
            </a:r>
            <a:r>
              <a:rPr lang="en-US" sz="1100" dirty="0" err="1"/>
              <a:t>MariaGershuni</a:t>
            </a:r>
            <a:r>
              <a:rPr lang="en-US" sz="1100" dirty="0"/>
              <a:t> [Public domain], from Wikimedia Commons</a:t>
            </a:r>
            <a:endParaRPr lang="de-DE" sz="1100" dirty="0"/>
          </a:p>
        </p:txBody>
      </p:sp>
    </p:spTree>
    <p:extLst>
      <p:ext uri="{BB962C8B-B14F-4D97-AF65-F5344CB8AC3E}">
        <p14:creationId xmlns:p14="http://schemas.microsoft.com/office/powerpoint/2010/main" val="158842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6838" y="0"/>
            <a:ext cx="9599264" cy="1623463"/>
          </a:xfrm>
        </p:spPr>
        <p:txBody>
          <a:bodyPr>
            <a:noAutofit/>
          </a:bodyPr>
          <a:lstStyle/>
          <a:p>
            <a:pPr algn="ctr"/>
            <a:r>
              <a:rPr lang="en-US" sz="2800" dirty="0" smtClean="0"/>
              <a:t>Today, sustainability is interpreted comprising three dimensions as</a:t>
            </a:r>
            <a:br>
              <a:rPr lang="en-US" sz="2800" dirty="0" smtClean="0"/>
            </a:br>
            <a:r>
              <a:rPr lang="en-US" sz="2800" dirty="0" smtClean="0"/>
              <a:t>Three-Pillar-Model </a:t>
            </a:r>
            <a:br>
              <a:rPr lang="en-US" sz="2800" dirty="0" smtClean="0"/>
            </a:br>
            <a:r>
              <a:rPr lang="en-US" sz="2800" dirty="0" smtClean="0"/>
              <a:t>Triple Bottom Line,</a:t>
            </a:r>
            <a:br>
              <a:rPr lang="en-US" sz="2800" dirty="0" smtClean="0"/>
            </a:br>
            <a:r>
              <a:rPr lang="en-US" sz="2800" dirty="0" smtClean="0"/>
              <a:t>PPP – Planet, Profit, People</a:t>
            </a:r>
            <a:endParaRPr lang="en-US" sz="2800"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694650793"/>
              </p:ext>
            </p:extLst>
          </p:nvPr>
        </p:nvGraphicFramePr>
        <p:xfrm>
          <a:off x="411480" y="1863896"/>
          <a:ext cx="11269980" cy="473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6</a:t>
            </a:fld>
            <a:endParaRPr lang="de-DE"/>
          </a:p>
        </p:txBody>
      </p:sp>
    </p:spTree>
    <p:extLst>
      <p:ext uri="{BB962C8B-B14F-4D97-AF65-F5344CB8AC3E}">
        <p14:creationId xmlns:p14="http://schemas.microsoft.com/office/powerpoint/2010/main" val="332722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8027" y="-57418"/>
            <a:ext cx="9528810" cy="1118133"/>
          </a:xfrm>
        </p:spPr>
        <p:txBody>
          <a:bodyPr>
            <a:normAutofit/>
          </a:bodyPr>
          <a:lstStyle/>
          <a:p>
            <a:r>
              <a:rPr lang="en-US" b="1" dirty="0" smtClean="0"/>
              <a:t>Are those really „pillars“? Or rather: </a:t>
            </a:r>
            <a:endParaRPr lang="en-US"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7</a:t>
            </a:fld>
            <a:endParaRPr lang="de-DE"/>
          </a:p>
        </p:txBody>
      </p:sp>
      <p:graphicFrame>
        <p:nvGraphicFramePr>
          <p:cNvPr id="9" name="Diagramm 8"/>
          <p:cNvGraphicFramePr/>
          <p:nvPr>
            <p:extLst>
              <p:ext uri="{D42A27DB-BD31-4B8C-83A1-F6EECF244321}">
                <p14:modId xmlns:p14="http://schemas.microsoft.com/office/powerpoint/2010/main" val="610946125"/>
              </p:ext>
            </p:extLst>
          </p:nvPr>
        </p:nvGraphicFramePr>
        <p:xfrm>
          <a:off x="228600" y="719666"/>
          <a:ext cx="11475720" cy="600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595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3823" y="0"/>
            <a:ext cx="8975900" cy="976358"/>
          </a:xfrm>
        </p:spPr>
        <p:txBody>
          <a:bodyPr>
            <a:normAutofit/>
          </a:bodyPr>
          <a:lstStyle/>
          <a:p>
            <a:pPr algn="ctr"/>
            <a:r>
              <a:rPr lang="en-US" b="1" dirty="0" smtClean="0"/>
              <a:t>Or more like this? – My favorite model</a:t>
            </a:r>
            <a:r>
              <a:rPr lang="de-DE" b="1" dirty="0" smtClean="0"/>
              <a:t>:</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348563317"/>
              </p:ext>
            </p:extLst>
          </p:nvPr>
        </p:nvGraphicFramePr>
        <p:xfrm>
          <a:off x="388620" y="971550"/>
          <a:ext cx="11247120" cy="515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279D5831-8B0E-44B0-9352-D9540241F8D3}" type="slidenum">
              <a:rPr lang="de-DE" smtClean="0"/>
              <a:pPr/>
              <a:t>8</a:t>
            </a:fld>
            <a:endParaRPr lang="de-DE"/>
          </a:p>
        </p:txBody>
      </p:sp>
    </p:spTree>
    <p:extLst>
      <p:ext uri="{BB962C8B-B14F-4D97-AF65-F5344CB8AC3E}">
        <p14:creationId xmlns:p14="http://schemas.microsoft.com/office/powerpoint/2010/main" val="3992781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3675"/>
            <a:ext cx="10515600" cy="594995"/>
          </a:xfrm>
        </p:spPr>
        <p:txBody>
          <a:bodyPr>
            <a:normAutofit/>
          </a:bodyPr>
          <a:lstStyle/>
          <a:p>
            <a:pPr algn="ctr"/>
            <a:r>
              <a:rPr lang="en-US" sz="3600" b="1" dirty="0" smtClean="0"/>
              <a:t>What are examples of sustainability within companies?</a:t>
            </a:r>
            <a:endParaRPr lang="en-US" sz="3600" b="1" dirty="0"/>
          </a:p>
        </p:txBody>
      </p:sp>
      <p:sp>
        <p:nvSpPr>
          <p:cNvPr id="4" name="Foliennummernplatzhalter 3"/>
          <p:cNvSpPr>
            <a:spLocks noGrp="1"/>
          </p:cNvSpPr>
          <p:nvPr>
            <p:ph type="sldNum" sz="quarter" idx="12"/>
          </p:nvPr>
        </p:nvSpPr>
        <p:spPr/>
        <p:txBody>
          <a:bodyPr/>
          <a:lstStyle/>
          <a:p>
            <a:fld id="{279D5831-8B0E-44B0-9352-D9540241F8D3}" type="slidenum">
              <a:rPr lang="de-DE" smtClean="0"/>
              <a:pPr/>
              <a:t>9</a:t>
            </a:fld>
            <a:endParaRPr lang="de-DE"/>
          </a:p>
        </p:txBody>
      </p:sp>
      <p:graphicFrame>
        <p:nvGraphicFramePr>
          <p:cNvPr id="5" name="Inhaltsplatzhalter 5"/>
          <p:cNvGraphicFramePr>
            <a:graphicFrameLocks noGrp="1"/>
          </p:cNvGraphicFramePr>
          <p:nvPr>
            <p:ph idx="1"/>
            <p:extLst>
              <p:ext uri="{D42A27DB-BD31-4B8C-83A1-F6EECF244321}">
                <p14:modId xmlns:p14="http://schemas.microsoft.com/office/powerpoint/2010/main" val="579941348"/>
              </p:ext>
            </p:extLst>
          </p:nvPr>
        </p:nvGraphicFramePr>
        <p:xfrm>
          <a:off x="434340" y="788670"/>
          <a:ext cx="11498580" cy="598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817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DAF2517-8D6D-49AA-9658-68C9327E81B8}">
  <ds:schemaRefs>
    <ds:schemaRef ds:uri="ESRI.ArcGIS.Mapping.OfficeIntegration.PowerPointInfo"/>
  </ds:schemaRefs>
</ds:datastoreItem>
</file>

<file path=customXml/itemProps10.xml><?xml version="1.0" encoding="utf-8"?>
<ds:datastoreItem xmlns:ds="http://schemas.openxmlformats.org/officeDocument/2006/customXml" ds:itemID="{6C4D61B2-B80E-414E-AAB8-8929A2D133C0}">
  <ds:schemaRefs>
    <ds:schemaRef ds:uri="ESRI.ArcGIS.Mapping.OfficeIntegration.PowerPointInfo"/>
  </ds:schemaRefs>
</ds:datastoreItem>
</file>

<file path=customXml/itemProps11.xml><?xml version="1.0" encoding="utf-8"?>
<ds:datastoreItem xmlns:ds="http://schemas.openxmlformats.org/officeDocument/2006/customXml" ds:itemID="{8B628A4D-EB9F-4611-A6C8-BDD238F85B6C}">
  <ds:schemaRefs>
    <ds:schemaRef ds:uri="ESRI.ArcGIS.Mapping.OfficeIntegration.PowerPointInfo"/>
  </ds:schemaRefs>
</ds:datastoreItem>
</file>

<file path=customXml/itemProps2.xml><?xml version="1.0" encoding="utf-8"?>
<ds:datastoreItem xmlns:ds="http://schemas.openxmlformats.org/officeDocument/2006/customXml" ds:itemID="{1BC70B7A-4195-4E2B-9242-2E8A337B73B6}">
  <ds:schemaRefs>
    <ds:schemaRef ds:uri="ESRI.ArcGIS.Mapping.OfficeIntegration.PowerPointInfo"/>
  </ds:schemaRefs>
</ds:datastoreItem>
</file>

<file path=customXml/itemProps3.xml><?xml version="1.0" encoding="utf-8"?>
<ds:datastoreItem xmlns:ds="http://schemas.openxmlformats.org/officeDocument/2006/customXml" ds:itemID="{832C4397-8864-41DA-8EDD-24FE9CFF517C}">
  <ds:schemaRefs>
    <ds:schemaRef ds:uri="ESRI.ArcGIS.Mapping.OfficeIntegration.PowerPointInfo"/>
  </ds:schemaRefs>
</ds:datastoreItem>
</file>

<file path=customXml/itemProps4.xml><?xml version="1.0" encoding="utf-8"?>
<ds:datastoreItem xmlns:ds="http://schemas.openxmlformats.org/officeDocument/2006/customXml" ds:itemID="{CC04A2A9-5666-4670-8F4F-FF044B32D726}">
  <ds:schemaRefs>
    <ds:schemaRef ds:uri="ESRI.ArcGIS.Mapping.OfficeIntegration.PowerPointInfo"/>
  </ds:schemaRefs>
</ds:datastoreItem>
</file>

<file path=customXml/itemProps5.xml><?xml version="1.0" encoding="utf-8"?>
<ds:datastoreItem xmlns:ds="http://schemas.openxmlformats.org/officeDocument/2006/customXml" ds:itemID="{D8224F7D-73EB-4F7B-B44E-CA0FF5BF0FA0}">
  <ds:schemaRefs>
    <ds:schemaRef ds:uri="ESRI.ArcGIS.Mapping.OfficeIntegration.PowerPointInfo"/>
  </ds:schemaRefs>
</ds:datastoreItem>
</file>

<file path=customXml/itemProps6.xml><?xml version="1.0" encoding="utf-8"?>
<ds:datastoreItem xmlns:ds="http://schemas.openxmlformats.org/officeDocument/2006/customXml" ds:itemID="{51B100B4-6E87-43F6-BF3D-907918F79FA6}">
  <ds:schemaRefs>
    <ds:schemaRef ds:uri="ESRI.ArcGIS.Mapping.OfficeIntegration.PowerPointInfo"/>
  </ds:schemaRefs>
</ds:datastoreItem>
</file>

<file path=customXml/itemProps7.xml><?xml version="1.0" encoding="utf-8"?>
<ds:datastoreItem xmlns:ds="http://schemas.openxmlformats.org/officeDocument/2006/customXml" ds:itemID="{56D49657-C7FC-4275-9998-57F7ABED4B27}">
  <ds:schemaRefs>
    <ds:schemaRef ds:uri="ESRI.ArcGIS.Mapping.OfficeIntegration.PowerPointInfo"/>
  </ds:schemaRefs>
</ds:datastoreItem>
</file>

<file path=customXml/itemProps8.xml><?xml version="1.0" encoding="utf-8"?>
<ds:datastoreItem xmlns:ds="http://schemas.openxmlformats.org/officeDocument/2006/customXml" ds:itemID="{0F7CBE38-BF29-4C40-8847-ED1A143C1AE7}">
  <ds:schemaRefs>
    <ds:schemaRef ds:uri="ESRI.ArcGIS.Mapping.OfficeIntegration.PowerPointInfo"/>
  </ds:schemaRefs>
</ds:datastoreItem>
</file>

<file path=customXml/itemProps9.xml><?xml version="1.0" encoding="utf-8"?>
<ds:datastoreItem xmlns:ds="http://schemas.openxmlformats.org/officeDocument/2006/customXml" ds:itemID="{6847D065-B04A-41DA-BAAC-75A2C07A863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4077</Words>
  <Application>Microsoft Office PowerPoint</Application>
  <PresentationFormat>Breitbild</PresentationFormat>
  <Paragraphs>566</Paragraphs>
  <Slides>37</Slides>
  <Notes>29</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37</vt:i4>
      </vt:variant>
    </vt:vector>
  </HeadingPairs>
  <TitlesOfParts>
    <vt:vector size="47" baseType="lpstr">
      <vt:lpstr>맑은 고딕</vt:lpstr>
      <vt:lpstr>Arial</vt:lpstr>
      <vt:lpstr>Batang</vt:lpstr>
      <vt:lpstr>Calibri</vt:lpstr>
      <vt:lpstr>Calibri Light</vt:lpstr>
      <vt:lpstr>Courier New</vt:lpstr>
      <vt:lpstr>Symbol</vt:lpstr>
      <vt:lpstr>Times</vt:lpstr>
      <vt:lpstr>Times New Roman</vt:lpstr>
      <vt:lpstr>Office Theme</vt:lpstr>
      <vt:lpstr>PowerPoint-Präsentation</vt:lpstr>
      <vt:lpstr>Overview of balances or reviews  (figure structuring this presentation)</vt:lpstr>
      <vt:lpstr>General idea of sustainability</vt:lpstr>
      <vt:lpstr>PowerPoint-Präsentation</vt:lpstr>
      <vt:lpstr>PowerPoint-Präsentation</vt:lpstr>
      <vt:lpstr>Today, sustainability is interpreted comprising three dimensions as Three-Pillar-Model  Triple Bottom Line, PPP – Planet, Profit, People</vt:lpstr>
      <vt:lpstr>Are those really „pillars“? Or rather: </vt:lpstr>
      <vt:lpstr>Or more like this? – My favorite model:</vt:lpstr>
      <vt:lpstr>What are examples of sustainability within companies?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Overview of balances or reviews  (figure structuring this presentation)</vt:lpstr>
      <vt:lpstr>Environmental balance of a production plant</vt:lpstr>
      <vt:lpstr>Examples taken from a machine building company</vt:lpstr>
      <vt:lpstr>PowerPoint-Präsentation</vt:lpstr>
      <vt:lpstr>Overview of balances or reviews  (figure structuring this presentation)</vt:lpstr>
      <vt:lpstr>PowerPoint-Präsentation</vt:lpstr>
      <vt:lpstr>Energy balance of a plant, first overview  “gate-to-gate”</vt:lpstr>
      <vt:lpstr>PowerPoint-Präsentation</vt:lpstr>
      <vt:lpstr>PowerPoint-Präsentation</vt:lpstr>
      <vt:lpstr>PowerPoint-Präsentation</vt:lpstr>
      <vt:lpstr>Attention:   No double counting!   Energy can flow within a production site, for example form central heating station to factory and office buildings  We will have a deeper look in the presentation about  cost-accounting</vt:lpstr>
      <vt:lpstr>PowerPoint-Präsentation</vt:lpstr>
      <vt:lpstr>PowerPoint-Präsentation</vt:lpstr>
      <vt:lpstr>Overview of balances or reviews  (figure structuring this presentation)</vt:lpstr>
      <vt:lpstr>PowerPoint-Präsentation</vt:lpstr>
      <vt:lpstr>Carbon emission coefficients of energy carriers </vt:lpstr>
      <vt:lpstr>PowerPoint-Präsentation</vt:lpstr>
      <vt:lpstr>PowerPoint-Präsentation</vt:lpstr>
      <vt:lpstr>PowerPoint-Präsentation</vt:lpstr>
      <vt:lpstr>Literaturquellen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Najwan</dc:creator>
  <cp:lastModifiedBy>Kals, Johannes</cp:lastModifiedBy>
  <cp:revision>111</cp:revision>
  <dcterms:created xsi:type="dcterms:W3CDTF">2017-03-18T11:50:07Z</dcterms:created>
  <dcterms:modified xsi:type="dcterms:W3CDTF">2018-05-03T12:04:23Z</dcterms:modified>
</cp:coreProperties>
</file>